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3.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4.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4" r:id="rId1"/>
    <p:sldMasterId id="2147483857" r:id="rId2"/>
    <p:sldMasterId id="2147483934" r:id="rId3"/>
    <p:sldMasterId id="2147483955" r:id="rId4"/>
    <p:sldMasterId id="2147483992" r:id="rId5"/>
  </p:sldMasterIdLst>
  <p:notesMasterIdLst>
    <p:notesMasterId r:id="rId36"/>
  </p:notesMasterIdLst>
  <p:handoutMasterIdLst>
    <p:handoutMasterId r:id="rId37"/>
  </p:handoutMasterIdLst>
  <p:sldIdLst>
    <p:sldId id="526" r:id="rId6"/>
    <p:sldId id="516" r:id="rId7"/>
    <p:sldId id="524" r:id="rId8"/>
    <p:sldId id="527" r:id="rId9"/>
    <p:sldId id="500" r:id="rId10"/>
    <p:sldId id="529" r:id="rId11"/>
    <p:sldId id="521" r:id="rId12"/>
    <p:sldId id="532" r:id="rId13"/>
    <p:sldId id="349" r:id="rId14"/>
    <p:sldId id="470" r:id="rId15"/>
    <p:sldId id="471" r:id="rId16"/>
    <p:sldId id="472" r:id="rId17"/>
    <p:sldId id="474" r:id="rId18"/>
    <p:sldId id="507" r:id="rId19"/>
    <p:sldId id="493" r:id="rId20"/>
    <p:sldId id="451" r:id="rId21"/>
    <p:sldId id="483" r:id="rId22"/>
    <p:sldId id="484" r:id="rId23"/>
    <p:sldId id="494" r:id="rId24"/>
    <p:sldId id="518" r:id="rId25"/>
    <p:sldId id="519" r:id="rId26"/>
    <p:sldId id="508" r:id="rId27"/>
    <p:sldId id="520" r:id="rId28"/>
    <p:sldId id="530" r:id="rId29"/>
    <p:sldId id="511" r:id="rId30"/>
    <p:sldId id="517" r:id="rId31"/>
    <p:sldId id="502" r:id="rId32"/>
    <p:sldId id="503" r:id="rId33"/>
    <p:sldId id="504" r:id="rId34"/>
    <p:sldId id="514" r:id="rId35"/>
  </p:sldIdLst>
  <p:sldSz cx="9144000" cy="5143500" type="screen16x9"/>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33" userDrawn="1">
          <p15:clr>
            <a:srgbClr val="A4A3A4"/>
          </p15:clr>
        </p15:guide>
        <p15:guide id="2" orient="horz" pos="1869" userDrawn="1">
          <p15:clr>
            <a:srgbClr val="A4A3A4"/>
          </p15:clr>
        </p15:guide>
        <p15:guide id="3" orient="horz" pos="1234" userDrawn="1">
          <p15:clr>
            <a:srgbClr val="A4A3A4"/>
          </p15:clr>
        </p15:guide>
        <p15:guide id="4" orient="horz" pos="826" userDrawn="1">
          <p15:clr>
            <a:srgbClr val="A4A3A4"/>
          </p15:clr>
        </p15:guide>
        <p15:guide id="5" orient="horz" pos="2028" userDrawn="1">
          <p15:clr>
            <a:srgbClr val="A4A3A4"/>
          </p15:clr>
        </p15:guide>
        <p15:guide id="7" orient="horz" pos="2278" userDrawn="1">
          <p15:clr>
            <a:srgbClr val="A4A3A4"/>
          </p15:clr>
        </p15:guide>
        <p15:guide id="8" pos="2767" userDrawn="1">
          <p15:clr>
            <a:srgbClr val="A4A3A4"/>
          </p15:clr>
        </p15:guide>
        <p15:guide id="9" pos="5647" userDrawn="1">
          <p15:clr>
            <a:srgbClr val="A4A3A4"/>
          </p15:clr>
        </p15:guide>
        <p15:guide id="10" pos="884">
          <p15:clr>
            <a:srgbClr val="A4A3A4"/>
          </p15:clr>
        </p15:guide>
        <p15:guide id="11" pos="1905">
          <p15:clr>
            <a:srgbClr val="A4A3A4"/>
          </p15:clr>
        </p15:guide>
        <p15:guide id="12" pos="3311" userDrawn="1">
          <p15:clr>
            <a:srgbClr val="A4A3A4"/>
          </p15:clr>
        </p15:guide>
        <p15:guide id="13" pos="181" userDrawn="1">
          <p15:clr>
            <a:srgbClr val="A4A3A4"/>
          </p15:clr>
        </p15:guide>
        <p15:guide id="14" pos="5443" userDrawn="1">
          <p15:clr>
            <a:srgbClr val="A4A3A4"/>
          </p15:clr>
        </p15:guide>
        <p15:guide id="15" pos="4672" userDrawn="1">
          <p15:clr>
            <a:srgbClr val="A4A3A4"/>
          </p15:clr>
        </p15:guide>
        <p15:guide id="16" pos="428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A9E0"/>
    <a:srgbClr val="7C6992"/>
    <a:srgbClr val="04AAE2"/>
    <a:srgbClr val="FF841E"/>
    <a:srgbClr val="DCE8F2"/>
    <a:srgbClr val="BFBFBF"/>
    <a:srgbClr val="595959"/>
    <a:srgbClr val="130000"/>
    <a:srgbClr val="000000"/>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04" autoAdjust="0"/>
    <p:restoredTop sz="95108" autoAdjust="0"/>
  </p:normalViewPr>
  <p:slideViewPr>
    <p:cSldViewPr snapToObjects="1" showGuides="1">
      <p:cViewPr varScale="1">
        <p:scale>
          <a:sx n="100" d="100"/>
          <a:sy n="100" d="100"/>
        </p:scale>
        <p:origin x="811" y="72"/>
      </p:cViewPr>
      <p:guideLst>
        <p:guide orient="horz" pos="1733"/>
        <p:guide orient="horz" pos="1869"/>
        <p:guide orient="horz" pos="1234"/>
        <p:guide orient="horz" pos="826"/>
        <p:guide orient="horz" pos="2028"/>
        <p:guide orient="horz" pos="2278"/>
        <p:guide pos="2767"/>
        <p:guide pos="5647"/>
        <p:guide pos="884"/>
        <p:guide pos="1905"/>
        <p:guide pos="3311"/>
        <p:guide pos="181"/>
        <p:guide pos="5443"/>
        <p:guide pos="4672"/>
        <p:guide pos="4286"/>
      </p:guideLst>
    </p:cSldViewPr>
  </p:slideViewPr>
  <p:notesTextViewPr>
    <p:cViewPr>
      <p:scale>
        <a:sx n="100" d="100"/>
        <a:sy n="100" d="100"/>
      </p:scale>
      <p:origin x="0" y="0"/>
    </p:cViewPr>
  </p:notesTextViewPr>
  <p:sorterViewPr>
    <p:cViewPr>
      <p:scale>
        <a:sx n="80" d="100"/>
        <a:sy n="80" d="100"/>
      </p:scale>
      <p:origin x="0" y="0"/>
    </p:cViewPr>
  </p:sorter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charts/_rels/chart1.xml.rels><?xml version="1.0" encoding="UTF-8" standalone="yes"?>
<Relationships xmlns="http://schemas.openxmlformats.org/package/2006/relationships"><Relationship Id="rId3" Type="http://schemas.openxmlformats.org/officeDocument/2006/relationships/oleObject" Target="file:///\\EDCFIL04\Shared\TLIF\Projects\Project%20Mango\5.%20Investor%20Prospectus\Drafts\Supporting%20schedule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Sheet1!$B$2:$I$2</c:f>
              <c:strCache>
                <c:ptCount val="8"/>
                <c:pt idx="0">
                  <c:v>FY12</c:v>
                </c:pt>
                <c:pt idx="1">
                  <c:v>FY13</c:v>
                </c:pt>
                <c:pt idx="2">
                  <c:v>FY14</c:v>
                </c:pt>
                <c:pt idx="3">
                  <c:v>FY15</c:v>
                </c:pt>
                <c:pt idx="4">
                  <c:v>FY16</c:v>
                </c:pt>
                <c:pt idx="5">
                  <c:v>FY17</c:v>
                </c:pt>
                <c:pt idx="6">
                  <c:v>FY18</c:v>
                </c:pt>
                <c:pt idx="7">
                  <c:v>FY19</c:v>
                </c:pt>
              </c:strCache>
            </c:strRef>
          </c:cat>
          <c:val>
            <c:numRef>
              <c:f>Sheet1!$B$3:$I$3</c:f>
              <c:numCache>
                <c:formatCode>General</c:formatCode>
                <c:ptCount val="8"/>
                <c:pt idx="0">
                  <c:v>11</c:v>
                </c:pt>
                <c:pt idx="1">
                  <c:v>24</c:v>
                </c:pt>
                <c:pt idx="2">
                  <c:v>30</c:v>
                </c:pt>
                <c:pt idx="3">
                  <c:v>43</c:v>
                </c:pt>
                <c:pt idx="4">
                  <c:v>57</c:v>
                </c:pt>
                <c:pt idx="5">
                  <c:v>81</c:v>
                </c:pt>
                <c:pt idx="6">
                  <c:v>93</c:v>
                </c:pt>
                <c:pt idx="7">
                  <c:v>95</c:v>
                </c:pt>
              </c:numCache>
            </c:numRef>
          </c:val>
          <c:extLst>
            <c:ext xmlns:c16="http://schemas.microsoft.com/office/drawing/2014/chart" uri="{C3380CC4-5D6E-409C-BE32-E72D297353CC}">
              <c16:uniqueId val="{00000000-E164-4D34-B535-8D85BE2C4109}"/>
            </c:ext>
          </c:extLst>
        </c:ser>
        <c:ser>
          <c:idx val="1"/>
          <c:order val="1"/>
          <c:spPr>
            <a:noFill/>
            <a:ln w="19050">
              <a:solidFill>
                <a:srgbClr val="0070C0"/>
              </a:solidFill>
              <a:prstDash val="dash"/>
            </a:ln>
            <a:effectLst/>
          </c:spPr>
          <c:invertIfNegative val="0"/>
          <c:cat>
            <c:strRef>
              <c:f>Sheet1!$B$2:$I$2</c:f>
              <c:strCache>
                <c:ptCount val="8"/>
                <c:pt idx="0">
                  <c:v>FY12</c:v>
                </c:pt>
                <c:pt idx="1">
                  <c:v>FY13</c:v>
                </c:pt>
                <c:pt idx="2">
                  <c:v>FY14</c:v>
                </c:pt>
                <c:pt idx="3">
                  <c:v>FY15</c:v>
                </c:pt>
                <c:pt idx="4">
                  <c:v>FY16</c:v>
                </c:pt>
                <c:pt idx="5">
                  <c:v>FY17</c:v>
                </c:pt>
                <c:pt idx="6">
                  <c:v>FY18</c:v>
                </c:pt>
                <c:pt idx="7">
                  <c:v>FY19</c:v>
                </c:pt>
              </c:strCache>
            </c:strRef>
          </c:cat>
          <c:val>
            <c:numRef>
              <c:f>Sheet1!$B$4:$I$4</c:f>
              <c:numCache>
                <c:formatCode>General</c:formatCode>
                <c:ptCount val="8"/>
                <c:pt idx="7" formatCode="0">
                  <c:v>36</c:v>
                </c:pt>
              </c:numCache>
            </c:numRef>
          </c:val>
          <c:extLst>
            <c:ext xmlns:c16="http://schemas.microsoft.com/office/drawing/2014/chart" uri="{C3380CC4-5D6E-409C-BE32-E72D297353CC}">
              <c16:uniqueId val="{00000001-E164-4D34-B535-8D85BE2C4109}"/>
            </c:ext>
          </c:extLst>
        </c:ser>
        <c:dLbls>
          <c:showLegendKey val="0"/>
          <c:showVal val="0"/>
          <c:showCatName val="0"/>
          <c:showSerName val="0"/>
          <c:showPercent val="0"/>
          <c:showBubbleSize val="0"/>
        </c:dLbls>
        <c:gapWidth val="75"/>
        <c:overlap val="100"/>
        <c:axId val="584668400"/>
        <c:axId val="584669712"/>
      </c:barChart>
      <c:catAx>
        <c:axId val="584668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84669712"/>
        <c:crosses val="autoZero"/>
        <c:auto val="1"/>
        <c:lblAlgn val="ctr"/>
        <c:lblOffset val="100"/>
        <c:noMultiLvlLbl val="0"/>
      </c:catAx>
      <c:valAx>
        <c:axId val="584669712"/>
        <c:scaling>
          <c:orientation val="minMax"/>
        </c:scaling>
        <c:delete val="1"/>
        <c:axPos val="l"/>
        <c:numFmt formatCode="General" sourceLinked="1"/>
        <c:majorTickMark val="none"/>
        <c:minorTickMark val="none"/>
        <c:tickLblPos val="nextTo"/>
        <c:crossAx val="584668400"/>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32665378160181124"/>
          <c:y val="8.2263700367149639E-2"/>
          <c:w val="0.54085425783673668"/>
          <c:h val="0.75070014896786552"/>
        </c:manualLayout>
      </c:layout>
      <c:barChart>
        <c:barDir val="col"/>
        <c:grouping val="percentStacked"/>
        <c:varyColors val="0"/>
        <c:ser>
          <c:idx val="0"/>
          <c:order val="0"/>
          <c:tx>
            <c:strRef>
              <c:f>'Slides v2'!$A$33</c:f>
              <c:strCache>
                <c:ptCount val="1"/>
                <c:pt idx="0">
                  <c:v>Maintenance</c:v>
                </c:pt>
              </c:strCache>
            </c:strRef>
          </c:tx>
          <c:spPr>
            <a:solidFill>
              <a:srgbClr val="00A9F4"/>
            </a:solidFill>
          </c:spPr>
          <c:invertIfNegative val="0"/>
          <c:dLbls>
            <c:spPr>
              <a:noFill/>
              <a:ln>
                <a:noFill/>
              </a:ln>
              <a:effectLst/>
            </c:spPr>
            <c:txPr>
              <a:bodyPr/>
              <a:lstStyle/>
              <a:p>
                <a:pPr>
                  <a:defRPr sz="1100"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'Slides v2'!$J$32</c:f>
              <c:strCache>
                <c:ptCount val="1"/>
                <c:pt idx="0">
                  <c:v>Medium term</c:v>
                </c:pt>
              </c:strCache>
            </c:strRef>
          </c:cat>
          <c:val>
            <c:numRef>
              <c:f>'Slides v2'!$J$33</c:f>
              <c:numCache>
                <c:formatCode>0%</c:formatCode>
                <c:ptCount val="1"/>
                <c:pt idx="0">
                  <c:v>0.35</c:v>
                </c:pt>
              </c:numCache>
            </c:numRef>
          </c:val>
          <c:extLst>
            <c:ext xmlns:c16="http://schemas.microsoft.com/office/drawing/2014/chart" uri="{C3380CC4-5D6E-409C-BE32-E72D297353CC}">
              <c16:uniqueId val="{00000000-7763-4146-893E-9153B7F8C591}"/>
            </c:ext>
          </c:extLst>
        </c:ser>
        <c:ser>
          <c:idx val="1"/>
          <c:order val="1"/>
          <c:tx>
            <c:strRef>
              <c:f>'Slides v2'!$A$34</c:f>
              <c:strCache>
                <c:ptCount val="1"/>
                <c:pt idx="0">
                  <c:v>Cost Reduction</c:v>
                </c:pt>
              </c:strCache>
            </c:strRef>
          </c:tx>
          <c:spPr>
            <a:solidFill>
              <a:srgbClr val="7A9A01"/>
            </a:solidFill>
          </c:spPr>
          <c:invertIfNegative val="0"/>
          <c:dLbls>
            <c:spPr>
              <a:noFill/>
              <a:ln>
                <a:noFill/>
              </a:ln>
              <a:effectLst/>
            </c:spPr>
            <c:txPr>
              <a:bodyPr/>
              <a:lstStyle/>
              <a:p>
                <a:pPr>
                  <a:defRPr sz="1100"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'Slides v2'!$J$32</c:f>
              <c:strCache>
                <c:ptCount val="1"/>
                <c:pt idx="0">
                  <c:v>Medium term</c:v>
                </c:pt>
              </c:strCache>
            </c:strRef>
          </c:cat>
          <c:val>
            <c:numRef>
              <c:f>'Slides v2'!$J$34</c:f>
              <c:numCache>
                <c:formatCode>0%</c:formatCode>
                <c:ptCount val="1"/>
                <c:pt idx="0">
                  <c:v>0.25</c:v>
                </c:pt>
              </c:numCache>
            </c:numRef>
          </c:val>
          <c:extLst>
            <c:ext xmlns:c16="http://schemas.microsoft.com/office/drawing/2014/chart" uri="{C3380CC4-5D6E-409C-BE32-E72D297353CC}">
              <c16:uniqueId val="{00000001-7763-4146-893E-9153B7F8C591}"/>
            </c:ext>
          </c:extLst>
        </c:ser>
        <c:ser>
          <c:idx val="2"/>
          <c:order val="2"/>
          <c:tx>
            <c:strRef>
              <c:f>'Slides v2'!$A$35</c:f>
              <c:strCache>
                <c:ptCount val="1"/>
                <c:pt idx="0">
                  <c:v>Expansion</c:v>
                </c:pt>
              </c:strCache>
            </c:strRef>
          </c:tx>
          <c:spPr>
            <a:solidFill>
              <a:srgbClr val="7C6992"/>
            </a:solidFill>
          </c:spPr>
          <c:invertIfNegative val="0"/>
          <c:dLbls>
            <c:spPr>
              <a:noFill/>
              <a:ln>
                <a:noFill/>
              </a:ln>
              <a:effectLst/>
            </c:spPr>
            <c:txPr>
              <a:bodyPr/>
              <a:lstStyle/>
              <a:p>
                <a:pPr>
                  <a:defRPr sz="1100"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'Slides v2'!$J$32</c:f>
              <c:strCache>
                <c:ptCount val="1"/>
                <c:pt idx="0">
                  <c:v>Medium term</c:v>
                </c:pt>
              </c:strCache>
            </c:strRef>
          </c:cat>
          <c:val>
            <c:numRef>
              <c:f>'Slides v2'!$J$35</c:f>
              <c:numCache>
                <c:formatCode>0%</c:formatCode>
                <c:ptCount val="1"/>
                <c:pt idx="0">
                  <c:v>0.4</c:v>
                </c:pt>
              </c:numCache>
            </c:numRef>
          </c:val>
          <c:extLst>
            <c:ext xmlns:c16="http://schemas.microsoft.com/office/drawing/2014/chart" uri="{C3380CC4-5D6E-409C-BE32-E72D297353CC}">
              <c16:uniqueId val="{00000002-7763-4146-893E-9153B7F8C591}"/>
            </c:ext>
          </c:extLst>
        </c:ser>
        <c:dLbls>
          <c:showLegendKey val="0"/>
          <c:showVal val="0"/>
          <c:showCatName val="0"/>
          <c:showSerName val="0"/>
          <c:showPercent val="0"/>
          <c:showBubbleSize val="0"/>
        </c:dLbls>
        <c:gapWidth val="67"/>
        <c:overlap val="100"/>
        <c:axId val="37109120"/>
        <c:axId val="37127296"/>
      </c:barChart>
      <c:catAx>
        <c:axId val="37109120"/>
        <c:scaling>
          <c:orientation val="minMax"/>
        </c:scaling>
        <c:delete val="0"/>
        <c:axPos val="b"/>
        <c:numFmt formatCode="General" sourceLinked="0"/>
        <c:majorTickMark val="none"/>
        <c:minorTickMark val="none"/>
        <c:tickLblPos val="nextTo"/>
        <c:spPr>
          <a:ln w="12700" cap="rnd">
            <a:solidFill>
              <a:schemeClr val="bg1">
                <a:lumMod val="50000"/>
              </a:schemeClr>
            </a:solidFill>
          </a:ln>
        </c:spPr>
        <c:txPr>
          <a:bodyPr/>
          <a:lstStyle/>
          <a:p>
            <a:pPr>
              <a:defRPr sz="1000" b="0">
                <a:solidFill>
                  <a:schemeClr val="tx1"/>
                </a:solidFill>
                <a:latin typeface="Arial" panose="020B0604020202020204" pitchFamily="34" charset="0"/>
                <a:cs typeface="Arial" panose="020B0604020202020204" pitchFamily="34" charset="0"/>
              </a:defRPr>
            </a:pPr>
            <a:endParaRPr lang="en-US"/>
          </a:p>
        </c:txPr>
        <c:crossAx val="37127296"/>
        <c:crosses val="autoZero"/>
        <c:auto val="1"/>
        <c:lblAlgn val="ctr"/>
        <c:lblOffset val="100"/>
        <c:noMultiLvlLbl val="0"/>
      </c:catAx>
      <c:valAx>
        <c:axId val="37127296"/>
        <c:scaling>
          <c:orientation val="minMax"/>
        </c:scaling>
        <c:delete val="1"/>
        <c:axPos val="l"/>
        <c:numFmt formatCode="0%" sourceLinked="1"/>
        <c:majorTickMark val="out"/>
        <c:minorTickMark val="none"/>
        <c:tickLblPos val="none"/>
        <c:crossAx val="37109120"/>
        <c:crosses val="autoZero"/>
        <c:crossBetween val="between"/>
      </c:valAx>
    </c:plotArea>
    <c:legend>
      <c:legendPos val="l"/>
      <c:layout>
        <c:manualLayout>
          <c:xMode val="edge"/>
          <c:yMode val="edge"/>
          <c:x val="2.3244364156824418E-2"/>
          <c:y val="0.27886115277103685"/>
          <c:w val="0.32703844227375028"/>
          <c:h val="0.34805966699218027"/>
        </c:manualLayout>
      </c:layout>
      <c:overlay val="0"/>
      <c:txPr>
        <a:bodyPr/>
        <a:lstStyle/>
        <a:p>
          <a:pPr>
            <a:defRPr sz="1000" b="0">
              <a:solidFill>
                <a:schemeClr val="tx1"/>
              </a:solidFill>
              <a:latin typeface="Arial" panose="020B0604020202020204" pitchFamily="34" charset="0"/>
              <a:cs typeface="Arial" panose="020B0604020202020204" pitchFamily="34" charset="0"/>
            </a:defRPr>
          </a:pPr>
          <a:endParaRPr lang="en-US"/>
        </a:p>
      </c:txPr>
    </c:legend>
    <c:plotVisOnly val="1"/>
    <c:dispBlanksAs val="gap"/>
    <c:showDLblsOverMax val="0"/>
  </c:chart>
  <c:spPr>
    <a:ln>
      <a:noFill/>
    </a:ln>
  </c:spPr>
  <c:txPr>
    <a:bodyPr/>
    <a:lstStyle/>
    <a:p>
      <a:pPr>
        <a:defRPr sz="1800"/>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1"/>
            <a:ext cx="2946400" cy="496412"/>
          </a:xfrm>
          <a:prstGeom prst="rect">
            <a:avLst/>
          </a:prstGeom>
        </p:spPr>
        <p:txBody>
          <a:bodyPr vert="horz" lIns="88230" tIns="44115" rIns="88230" bIns="44115" rtlCol="0"/>
          <a:lstStyle>
            <a:lvl1pPr algn="l">
              <a:defRPr sz="1200"/>
            </a:lvl1pPr>
          </a:lstStyle>
          <a:p>
            <a:endParaRPr lang="en-US"/>
          </a:p>
        </p:txBody>
      </p:sp>
      <p:sp>
        <p:nvSpPr>
          <p:cNvPr id="3" name="Date Placeholder 2"/>
          <p:cNvSpPr>
            <a:spLocks noGrp="1"/>
          </p:cNvSpPr>
          <p:nvPr>
            <p:ph type="dt" sz="quarter" idx="1"/>
          </p:nvPr>
        </p:nvSpPr>
        <p:spPr>
          <a:xfrm>
            <a:off x="3849689" y="1"/>
            <a:ext cx="2946400" cy="496412"/>
          </a:xfrm>
          <a:prstGeom prst="rect">
            <a:avLst/>
          </a:prstGeom>
        </p:spPr>
        <p:txBody>
          <a:bodyPr vert="horz" lIns="88230" tIns="44115" rIns="88230" bIns="44115" rtlCol="0"/>
          <a:lstStyle>
            <a:lvl1pPr algn="r">
              <a:defRPr sz="1200"/>
            </a:lvl1pPr>
          </a:lstStyle>
          <a:p>
            <a:fld id="{4C7AD05D-4B8C-4984-8FA7-84FEA890CF3B}" type="datetimeFigureOut">
              <a:rPr lang="en-US" smtClean="0"/>
              <a:t>10/29/2019</a:t>
            </a:fld>
            <a:endParaRPr lang="en-US"/>
          </a:p>
        </p:txBody>
      </p:sp>
      <p:sp>
        <p:nvSpPr>
          <p:cNvPr id="4" name="Footer Placeholder 3"/>
          <p:cNvSpPr>
            <a:spLocks noGrp="1"/>
          </p:cNvSpPr>
          <p:nvPr>
            <p:ph type="ftr" sz="quarter" idx="2"/>
          </p:nvPr>
        </p:nvSpPr>
        <p:spPr>
          <a:xfrm>
            <a:off x="3" y="9430222"/>
            <a:ext cx="2946400" cy="496412"/>
          </a:xfrm>
          <a:prstGeom prst="rect">
            <a:avLst/>
          </a:prstGeom>
        </p:spPr>
        <p:txBody>
          <a:bodyPr vert="horz" lIns="88230" tIns="44115" rIns="88230" bIns="44115" rtlCol="0" anchor="b"/>
          <a:lstStyle>
            <a:lvl1pPr algn="l">
              <a:defRPr sz="1200"/>
            </a:lvl1pPr>
          </a:lstStyle>
          <a:p>
            <a:endParaRPr lang="en-US"/>
          </a:p>
        </p:txBody>
      </p:sp>
      <p:sp>
        <p:nvSpPr>
          <p:cNvPr id="5" name="Slide Number Placeholder 4"/>
          <p:cNvSpPr>
            <a:spLocks noGrp="1"/>
          </p:cNvSpPr>
          <p:nvPr>
            <p:ph type="sldNum" sz="quarter" idx="3"/>
          </p:nvPr>
        </p:nvSpPr>
        <p:spPr>
          <a:xfrm>
            <a:off x="3849689" y="9430222"/>
            <a:ext cx="2946400" cy="496412"/>
          </a:xfrm>
          <a:prstGeom prst="rect">
            <a:avLst/>
          </a:prstGeom>
        </p:spPr>
        <p:txBody>
          <a:bodyPr vert="horz" lIns="88230" tIns="44115" rIns="88230" bIns="44115" rtlCol="0" anchor="b"/>
          <a:lstStyle>
            <a:lvl1pPr algn="r">
              <a:defRPr sz="1200"/>
            </a:lvl1pPr>
          </a:lstStyle>
          <a:p>
            <a:fld id="{8E5299EE-7DCF-4FF5-96D4-D1E0AECA3905}" type="slidenum">
              <a:rPr lang="en-US" smtClean="0"/>
              <a:t>‹#›</a:t>
            </a:fld>
            <a:endParaRPr lang="en-US"/>
          </a:p>
        </p:txBody>
      </p:sp>
    </p:spTree>
    <p:extLst>
      <p:ext uri="{BB962C8B-B14F-4D97-AF65-F5344CB8AC3E}">
        <p14:creationId xmlns:p14="http://schemas.microsoft.com/office/powerpoint/2010/main" val="31559134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5659" cy="496412"/>
          </a:xfrm>
          <a:prstGeom prst="rect">
            <a:avLst/>
          </a:prstGeom>
        </p:spPr>
        <p:txBody>
          <a:bodyPr vert="horz" lIns="88230" tIns="44115" rIns="88230" bIns="44115" rtlCol="0"/>
          <a:lstStyle>
            <a:lvl1pPr algn="l">
              <a:defRPr sz="1200">
                <a:latin typeface="Arial" pitchFamily="34" charset="0"/>
              </a:defRPr>
            </a:lvl1pPr>
          </a:lstStyle>
          <a:p>
            <a:endParaRPr lang="en-GB" dirty="0"/>
          </a:p>
        </p:txBody>
      </p:sp>
      <p:sp>
        <p:nvSpPr>
          <p:cNvPr id="3" name="Date Placeholder 2"/>
          <p:cNvSpPr>
            <a:spLocks noGrp="1"/>
          </p:cNvSpPr>
          <p:nvPr>
            <p:ph type="dt" idx="1"/>
          </p:nvPr>
        </p:nvSpPr>
        <p:spPr>
          <a:xfrm>
            <a:off x="3850444" y="1"/>
            <a:ext cx="2945659" cy="496412"/>
          </a:xfrm>
          <a:prstGeom prst="rect">
            <a:avLst/>
          </a:prstGeom>
        </p:spPr>
        <p:txBody>
          <a:bodyPr vert="horz" lIns="88230" tIns="44115" rIns="88230" bIns="44115" rtlCol="0"/>
          <a:lstStyle>
            <a:lvl1pPr algn="r">
              <a:defRPr sz="1200">
                <a:latin typeface="Arial" pitchFamily="34" charset="0"/>
              </a:defRPr>
            </a:lvl1pPr>
          </a:lstStyle>
          <a:p>
            <a:fld id="{6CFA2C18-51DA-4FBA-B6BA-2812EC15374D}" type="datetimeFigureOut">
              <a:rPr lang="en-GB" smtClean="0"/>
              <a:pPr/>
              <a:t>29/10/2019</a:t>
            </a:fld>
            <a:endParaRPr lang="en-GB" dirty="0"/>
          </a:p>
        </p:txBody>
      </p:sp>
      <p:sp>
        <p:nvSpPr>
          <p:cNvPr id="4" name="Slide Image Placeholder 3"/>
          <p:cNvSpPr>
            <a:spLocks noGrp="1" noRot="1" noChangeAspect="1"/>
          </p:cNvSpPr>
          <p:nvPr>
            <p:ph type="sldImg" idx="2"/>
          </p:nvPr>
        </p:nvSpPr>
        <p:spPr>
          <a:xfrm>
            <a:off x="90488" y="746125"/>
            <a:ext cx="6616700" cy="3722688"/>
          </a:xfrm>
          <a:prstGeom prst="rect">
            <a:avLst/>
          </a:prstGeom>
          <a:noFill/>
          <a:ln w="12700">
            <a:solidFill>
              <a:prstClr val="black"/>
            </a:solidFill>
          </a:ln>
        </p:spPr>
        <p:txBody>
          <a:bodyPr vert="horz" lIns="88230" tIns="44115" rIns="88230" bIns="44115" rtlCol="0" anchor="ctr"/>
          <a:lstStyle/>
          <a:p>
            <a:endParaRPr lang="en-GB" dirty="0"/>
          </a:p>
        </p:txBody>
      </p:sp>
      <p:sp>
        <p:nvSpPr>
          <p:cNvPr id="5" name="Notes Placeholder 4"/>
          <p:cNvSpPr>
            <a:spLocks noGrp="1"/>
          </p:cNvSpPr>
          <p:nvPr>
            <p:ph type="body" sz="quarter" idx="3"/>
          </p:nvPr>
        </p:nvSpPr>
        <p:spPr>
          <a:xfrm>
            <a:off x="679768" y="4715916"/>
            <a:ext cx="5438140" cy="4467701"/>
          </a:xfrm>
          <a:prstGeom prst="rect">
            <a:avLst/>
          </a:prstGeom>
        </p:spPr>
        <p:txBody>
          <a:bodyPr vert="horz" lIns="88230" tIns="44115" rIns="88230" bIns="44115"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Footer Placeholder 5"/>
          <p:cNvSpPr>
            <a:spLocks noGrp="1"/>
          </p:cNvSpPr>
          <p:nvPr>
            <p:ph type="ftr" sz="quarter" idx="4"/>
          </p:nvPr>
        </p:nvSpPr>
        <p:spPr>
          <a:xfrm>
            <a:off x="0" y="9430092"/>
            <a:ext cx="2945659" cy="496412"/>
          </a:xfrm>
          <a:prstGeom prst="rect">
            <a:avLst/>
          </a:prstGeom>
        </p:spPr>
        <p:txBody>
          <a:bodyPr vert="horz" lIns="88230" tIns="44115" rIns="88230" bIns="44115" rtlCol="0" anchor="b"/>
          <a:lstStyle>
            <a:lvl1pPr algn="l">
              <a:defRPr sz="1200">
                <a:latin typeface="Arial" pitchFamily="34" charset="0"/>
              </a:defRPr>
            </a:lvl1pPr>
          </a:lstStyle>
          <a:p>
            <a:endParaRPr lang="en-GB" dirty="0"/>
          </a:p>
        </p:txBody>
      </p:sp>
      <p:sp>
        <p:nvSpPr>
          <p:cNvPr id="7" name="Slide Number Placeholder 6"/>
          <p:cNvSpPr>
            <a:spLocks noGrp="1"/>
          </p:cNvSpPr>
          <p:nvPr>
            <p:ph type="sldNum" sz="quarter" idx="5"/>
          </p:nvPr>
        </p:nvSpPr>
        <p:spPr>
          <a:xfrm>
            <a:off x="3850444" y="9430092"/>
            <a:ext cx="2945659" cy="496412"/>
          </a:xfrm>
          <a:prstGeom prst="rect">
            <a:avLst/>
          </a:prstGeom>
        </p:spPr>
        <p:txBody>
          <a:bodyPr vert="horz" lIns="88230" tIns="44115" rIns="88230" bIns="44115" rtlCol="0" anchor="b"/>
          <a:lstStyle>
            <a:lvl1pPr algn="r">
              <a:defRPr sz="1200">
                <a:latin typeface="Arial" pitchFamily="34" charset="0"/>
              </a:defRPr>
            </a:lvl1pPr>
          </a:lstStyle>
          <a:p>
            <a:fld id="{E6203BD5-3407-4453-AD51-31D37FA6B7AF}" type="slidenum">
              <a:rPr lang="en-GB" smtClean="0"/>
              <a:pPr/>
              <a:t>‹#›</a:t>
            </a:fld>
            <a:endParaRPr lang="en-GB" dirty="0"/>
          </a:p>
        </p:txBody>
      </p:sp>
    </p:spTree>
    <p:extLst>
      <p:ext uri="{BB962C8B-B14F-4D97-AF65-F5344CB8AC3E}">
        <p14:creationId xmlns:p14="http://schemas.microsoft.com/office/powerpoint/2010/main" val="6339772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itchFamily="34" charset="0"/>
        <a:ea typeface="+mn-ea"/>
        <a:cs typeface="+mn-cs"/>
      </a:defRPr>
    </a:lvl1pPr>
    <a:lvl2pPr marL="457200" algn="l" defTabSz="914400" rtl="0" eaLnBrk="1" latinLnBrk="0" hangingPunct="1">
      <a:defRPr sz="1200" kern="1200">
        <a:solidFill>
          <a:schemeClr val="tx1"/>
        </a:solidFill>
        <a:latin typeface="Arial" pitchFamily="34" charset="0"/>
        <a:ea typeface="+mn-ea"/>
        <a:cs typeface="+mn-cs"/>
      </a:defRPr>
    </a:lvl2pPr>
    <a:lvl3pPr marL="914400" algn="l" defTabSz="914400" rtl="0" eaLnBrk="1" latinLnBrk="0" hangingPunct="1">
      <a:defRPr sz="1200" kern="1200">
        <a:solidFill>
          <a:schemeClr val="tx1"/>
        </a:solidFill>
        <a:latin typeface="Arial" pitchFamily="34" charset="0"/>
        <a:ea typeface="+mn-ea"/>
        <a:cs typeface="+mn-cs"/>
      </a:defRPr>
    </a:lvl3pPr>
    <a:lvl4pPr marL="1371600" algn="l" defTabSz="914400" rtl="0" eaLnBrk="1" latinLnBrk="0" hangingPunct="1">
      <a:defRPr sz="1200" kern="1200">
        <a:solidFill>
          <a:schemeClr val="tx1"/>
        </a:solidFill>
        <a:latin typeface="Arial" pitchFamily="34" charset="0"/>
        <a:ea typeface="+mn-ea"/>
        <a:cs typeface="+mn-cs"/>
      </a:defRPr>
    </a:lvl4pPr>
    <a:lvl5pPr marL="1828800" algn="l" defTabSz="914400" rtl="0" eaLnBrk="1" latinLnBrk="0" hangingPunct="1">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6203BD5-3407-4453-AD51-31D37FA6B7AF}" type="slidenum">
              <a:rPr lang="en-GB" smtClean="0"/>
              <a:pPr/>
              <a:t>2</a:t>
            </a:fld>
            <a:endParaRPr lang="en-GB" dirty="0"/>
          </a:p>
        </p:txBody>
      </p:sp>
    </p:spTree>
    <p:extLst>
      <p:ext uri="{BB962C8B-B14F-4D97-AF65-F5344CB8AC3E}">
        <p14:creationId xmlns:p14="http://schemas.microsoft.com/office/powerpoint/2010/main" val="24266027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AC30DE-6523-4A57-B94A-C4D54DB1336E}" type="slidenum">
              <a:rPr kumimoji="0" lang="en-GB" altLang="en-US" sz="1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GB" alt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615556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AC30DE-6523-4A57-B94A-C4D54DB1336E}" type="slidenum">
              <a:rPr kumimoji="0" lang="en-GB" altLang="en-US" sz="1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GB" alt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31158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AC30DE-6523-4A57-B94A-C4D54DB1336E}" type="slidenum">
              <a:rPr kumimoji="0" lang="en-GB" altLang="en-US" sz="1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GB" alt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54830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AC30DE-6523-4A57-B94A-C4D54DB1336E}" type="slidenum">
              <a:rPr kumimoji="0" lang="en-GB" altLang="en-US" sz="1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GB" alt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908581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6203BD5-3407-4453-AD51-31D37FA6B7AF}" type="slidenum">
              <a:rPr lang="en-GB" smtClean="0"/>
              <a:pPr/>
              <a:t>15</a:t>
            </a:fld>
            <a:endParaRPr lang="en-GB" dirty="0"/>
          </a:p>
        </p:txBody>
      </p:sp>
    </p:spTree>
    <p:extLst>
      <p:ext uri="{BB962C8B-B14F-4D97-AF65-F5344CB8AC3E}">
        <p14:creationId xmlns:p14="http://schemas.microsoft.com/office/powerpoint/2010/main" val="34212270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AC30DE-6523-4A57-B94A-C4D54DB1336E}" type="slidenum">
              <a:rPr kumimoji="0" lang="en-GB" altLang="en-US" sz="1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GB" alt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680830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ct val="20000"/>
              </a:spcBef>
              <a:spcAft>
                <a:spcPts val="0"/>
              </a:spcAft>
              <a:buClrTx/>
              <a:buSzTx/>
              <a:buFont typeface="Arial" pitchFamily="34" charset="0"/>
              <a:buNone/>
              <a:tabLst/>
              <a:defRPr/>
            </a:pPr>
            <a:fld id="{DD71A694-82F5-433C-9AED-9BC609C1802D}" type="slidenum">
              <a:rPr kumimoji="0" lang="en-US"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r" defTabSz="914400" rtl="0" eaLnBrk="1" fontAlgn="auto" latinLnBrk="0" hangingPunct="1">
                <a:lnSpc>
                  <a:spcPct val="100000"/>
                </a:lnSpc>
                <a:spcBef>
                  <a:spcPct val="20000"/>
                </a:spcBef>
                <a:spcAft>
                  <a:spcPts val="0"/>
                </a:spcAft>
                <a:buClrTx/>
                <a:buSzTx/>
                <a:buFont typeface="Arial" pitchFamily="34" charset="0"/>
                <a:buNone/>
                <a:tabLst/>
                <a:defRPr/>
              </a:pPr>
              <a:t>18</a:t>
            </a:fld>
            <a:endParaRPr kumimoji="0" lang="en-US"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6134023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914400" rtl="0" eaLnBrk="1" latinLnBrk="0" hangingPunct="1">
              <a:lnSpc>
                <a:spcPct val="100000"/>
              </a:lnSpc>
              <a:spcBef>
                <a:spcPts val="0"/>
              </a:spcBef>
              <a:spcAft>
                <a:spcPts val="0"/>
              </a:spcAft>
            </a:pPr>
            <a:endParaRPr lang="en-GB" sz="1200" kern="1200" dirty="0">
              <a:solidFill>
                <a:schemeClr val="dk1"/>
              </a:solidFill>
              <a:latin typeface="Arial"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AC30DE-6523-4A57-B94A-C4D54DB1336E}" type="slidenum">
              <a:rPr kumimoji="0" lang="en-GB" altLang="en-US" sz="1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GB" alt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250944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914400" rtl="0" eaLnBrk="1" latinLnBrk="0" hangingPunct="1">
              <a:lnSpc>
                <a:spcPct val="100000"/>
              </a:lnSpc>
              <a:spcBef>
                <a:spcPts val="0"/>
              </a:spcBef>
              <a:spcAft>
                <a:spcPts val="0"/>
              </a:spcAft>
            </a:pPr>
            <a:endParaRPr lang="en-GB" sz="1200" kern="1200" dirty="0">
              <a:solidFill>
                <a:schemeClr val="dk1"/>
              </a:solidFill>
              <a:latin typeface="Arial"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AC30DE-6523-4A57-B94A-C4D54DB1336E}" type="slidenum">
              <a:rPr kumimoji="0" lang="en-GB" altLang="en-US" sz="1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GB" alt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999939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914400" rtl="0" eaLnBrk="1" latinLnBrk="0" hangingPunct="1">
              <a:lnSpc>
                <a:spcPct val="100000"/>
              </a:lnSpc>
              <a:spcBef>
                <a:spcPts val="0"/>
              </a:spcBef>
              <a:spcAft>
                <a:spcPts val="0"/>
              </a:spcAft>
            </a:pPr>
            <a:endParaRPr lang="en-GB" sz="1200" kern="1200" dirty="0">
              <a:solidFill>
                <a:schemeClr val="dk1"/>
              </a:solidFill>
              <a:latin typeface="Arial"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AC30DE-6523-4A57-B94A-C4D54DB1336E}" type="slidenum">
              <a:rPr kumimoji="0" lang="en-GB" altLang="en-US" sz="1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GB" alt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18344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AC30DE-6523-4A57-B94A-C4D54DB1336E}" type="slidenum">
              <a:rPr kumimoji="0" lang="en-GB" altLang="en-US" sz="1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GB" alt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508256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6203BD5-3407-4453-AD51-31D37FA6B7AF}" type="slidenum">
              <a:rPr lang="en-GB" smtClean="0"/>
              <a:pPr/>
              <a:t>22</a:t>
            </a:fld>
            <a:endParaRPr lang="en-GB" dirty="0"/>
          </a:p>
        </p:txBody>
      </p:sp>
    </p:spTree>
    <p:extLst>
      <p:ext uri="{BB962C8B-B14F-4D97-AF65-F5344CB8AC3E}">
        <p14:creationId xmlns:p14="http://schemas.microsoft.com/office/powerpoint/2010/main" val="22556485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914400" rtl="0" eaLnBrk="1" latinLnBrk="0" hangingPunct="1">
              <a:lnSpc>
                <a:spcPct val="100000"/>
              </a:lnSpc>
              <a:spcBef>
                <a:spcPts val="0"/>
              </a:spcBef>
              <a:spcAft>
                <a:spcPts val="0"/>
              </a:spcAft>
            </a:pPr>
            <a:endParaRPr lang="en-GB" sz="1200" kern="1200" dirty="0">
              <a:solidFill>
                <a:schemeClr val="dk1"/>
              </a:solidFill>
              <a:latin typeface="Arial"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AC30DE-6523-4A57-B94A-C4D54DB1336E}" type="slidenum">
              <a:rPr kumimoji="0" lang="en-GB" altLang="en-US" sz="1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GB" alt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652676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AC30DE-6523-4A57-B94A-C4D54DB1336E}" type="slidenum">
              <a:rPr kumimoji="0" lang="en-GB" altLang="en-US" sz="1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GB" alt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013249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AC30DE-6523-4A57-B94A-C4D54DB1336E}" type="slidenum">
              <a:rPr kumimoji="0" lang="en-GB" altLang="en-US" sz="1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GB" alt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812987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AC30DE-6523-4A57-B94A-C4D54DB1336E}" type="slidenum">
              <a:rPr kumimoji="0" lang="en-GB" altLang="en-US" sz="1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GB" alt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136549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AC30DE-6523-4A57-B94A-C4D54DB1336E}" type="slidenum">
              <a:rPr kumimoji="0" lang="en-GB" altLang="en-US" sz="1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GB" alt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7821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bwMode="auto">
          <a:xfrm>
            <a:off x="109538" y="741363"/>
            <a:ext cx="6578600" cy="3702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8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a:p>
        </p:txBody>
      </p:sp>
      <p:sp>
        <p:nvSpPr>
          <p:cNvPr id="168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239599-6D90-4905-9EA2-5CB591DD12CC}" type="slidenum">
              <a:rPr kumimoji="0" lang="en-GB" altLang="en-US"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altLang="en-US"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634716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AC30DE-6523-4A57-B94A-C4D54DB1336E}" type="slidenum">
              <a:rPr kumimoji="0" lang="en-GB" altLang="en-US" sz="1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GB" alt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220648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Footer Placeholder 3"/>
          <p:cNvSpPr>
            <a:spLocks noGrp="1"/>
          </p:cNvSpPr>
          <p:nvPr>
            <p:ph type="ftr" sz="quarter" idx="10"/>
          </p:nvPr>
        </p:nvSpPr>
        <p:spPr/>
        <p:txBody>
          <a:bodyPr/>
          <a:lstStyle/>
          <a:p>
            <a:pPr>
              <a:defRPr/>
            </a:pPr>
            <a:r>
              <a:rPr lang="en-GB"/>
              <a:t>Insert footnotes here</a:t>
            </a:r>
            <a:endParaRPr lang="en-GB" dirty="0"/>
          </a:p>
        </p:txBody>
      </p:sp>
      <p:sp>
        <p:nvSpPr>
          <p:cNvPr id="5" name="Slide Number Placeholder 4"/>
          <p:cNvSpPr>
            <a:spLocks noGrp="1"/>
          </p:cNvSpPr>
          <p:nvPr>
            <p:ph type="sldNum" sz="quarter" idx="11"/>
          </p:nvPr>
        </p:nvSpPr>
        <p:spPr/>
        <p:txBody>
          <a:bodyPr/>
          <a:lstStyle/>
          <a:p>
            <a:pPr>
              <a:defRPr/>
            </a:pPr>
            <a:fld id="{3DDC50FC-08D9-4D35-83DF-B0B520F53DFA}" type="slidenum">
              <a:rPr lang="en-GB" smtClean="0"/>
              <a:pPr>
                <a:defRPr/>
              </a:pPr>
              <a:t>5</a:t>
            </a:fld>
            <a:endParaRPr lang="en-GB" dirty="0"/>
          </a:p>
        </p:txBody>
      </p:sp>
    </p:spTree>
    <p:extLst>
      <p:ext uri="{BB962C8B-B14F-4D97-AF65-F5344CB8AC3E}">
        <p14:creationId xmlns:p14="http://schemas.microsoft.com/office/powerpoint/2010/main" val="22497844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AC30DE-6523-4A57-B94A-C4D54DB1336E}" type="slidenum">
              <a:rPr kumimoji="0" lang="en-GB" altLang="en-US" sz="1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GB" alt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864298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6203BD5-3407-4453-AD51-31D37FA6B7AF}" type="slidenum">
              <a:rPr kumimoji="0" lang="en-GB" sz="1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022665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6203BD5-3407-4453-AD51-31D37FA6B7AF}" type="slidenum">
              <a:rPr kumimoji="0" lang="en-GB" sz="1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355979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6203BD5-3407-4453-AD51-31D37FA6B7AF}" type="slidenum">
              <a:rPr lang="en-GB" smtClean="0"/>
              <a:pPr/>
              <a:t>9</a:t>
            </a:fld>
            <a:endParaRPr lang="en-GB" dirty="0"/>
          </a:p>
        </p:txBody>
      </p:sp>
    </p:spTree>
    <p:extLst>
      <p:ext uri="{BB962C8B-B14F-4D97-AF65-F5344CB8AC3E}">
        <p14:creationId xmlns:p14="http://schemas.microsoft.com/office/powerpoint/2010/main" val="9177258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AC30DE-6523-4A57-B94A-C4D54DB1336E}" type="slidenum">
              <a:rPr kumimoji="0" lang="en-GB" altLang="en-US" sz="1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GB" alt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050105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5.xml"/><Relationship Id="rId4" Type="http://schemas.openxmlformats.org/officeDocument/2006/relationships/image" Target="../media/image26.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5.xml"/><Relationship Id="rId4" Type="http://schemas.openxmlformats.org/officeDocument/2006/relationships/image" Target="../media/image26.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5.xml"/><Relationship Id="rId4" Type="http://schemas.openxmlformats.org/officeDocument/2006/relationships/image" Target="../media/image26.pn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5.xml"/><Relationship Id="rId4" Type="http://schemas.openxmlformats.org/officeDocument/2006/relationships/image" Target="../media/image26.pn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5.xml"/><Relationship Id="rId4" Type="http://schemas.openxmlformats.org/officeDocument/2006/relationships/image" Target="../media/image26.png"/></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3.png"/><Relationship Id="rId1" Type="http://schemas.openxmlformats.org/officeDocument/2006/relationships/slideMaster" Target="../slideMasters/slideMaster5.xml"/><Relationship Id="rId6" Type="http://schemas.openxmlformats.org/officeDocument/2006/relationships/image" Target="../media/image26.png"/><Relationship Id="rId5" Type="http://schemas.openxmlformats.org/officeDocument/2006/relationships/image" Target="../media/image31.png"/><Relationship Id="rId4" Type="http://schemas.openxmlformats.org/officeDocument/2006/relationships/hyperlink" Target="photos.tateandlyle.com" TargetMode="Externa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29.jpe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3.png"/><Relationship Id="rId7" Type="http://schemas.openxmlformats.org/officeDocument/2006/relationships/image" Target="../media/image34.png"/><Relationship Id="rId2" Type="http://schemas.openxmlformats.org/officeDocument/2006/relationships/image" Target="../media/image32.jpeg"/><Relationship Id="rId1" Type="http://schemas.openxmlformats.org/officeDocument/2006/relationships/slideMaster" Target="../slideMasters/slideMaster2.xml"/><Relationship Id="rId6" Type="http://schemas.openxmlformats.org/officeDocument/2006/relationships/hyperlink" Target="photos.tateandlyle.com" TargetMode="External"/><Relationship Id="rId5" Type="http://schemas.openxmlformats.org/officeDocument/2006/relationships/image" Target="../media/image1.png"/><Relationship Id="rId4" Type="http://schemas.openxmlformats.org/officeDocument/2006/relationships/image" Target="../media/image30.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photos.tateandlyle.com" TargetMode="External"/><Relationship Id="rId1" Type="http://schemas.openxmlformats.org/officeDocument/2006/relationships/slideMaster" Target="../slideMasters/slideMaster2.xml"/><Relationship Id="rId6" Type="http://schemas.openxmlformats.org/officeDocument/2006/relationships/image" Target="../media/image26.png"/><Relationship Id="rId5" Type="http://schemas.openxmlformats.org/officeDocument/2006/relationships/image" Target="../media/image31.png"/><Relationship Id="rId4" Type="http://schemas.openxmlformats.org/officeDocument/2006/relationships/image" Target="../media/image30.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photos.tateandlyle.com" TargetMode="External"/><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2.jpe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2.xml"/><Relationship Id="rId4" Type="http://schemas.openxmlformats.org/officeDocument/2006/relationships/image" Target="../media/image26.png"/></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2.xml"/><Relationship Id="rId4" Type="http://schemas.openxmlformats.org/officeDocument/2006/relationships/image" Target="../media/image26.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2.xml"/><Relationship Id="rId4" Type="http://schemas.openxmlformats.org/officeDocument/2006/relationships/image" Target="../media/image2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2.xml"/><Relationship Id="rId4" Type="http://schemas.openxmlformats.org/officeDocument/2006/relationships/image" Target="../media/image26.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2.xml"/><Relationship Id="rId4" Type="http://schemas.openxmlformats.org/officeDocument/2006/relationships/image" Target="../media/image26.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2.xml"/><Relationship Id="rId4" Type="http://schemas.openxmlformats.org/officeDocument/2006/relationships/image" Target="../media/image26.png"/></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3.png"/><Relationship Id="rId1" Type="http://schemas.openxmlformats.org/officeDocument/2006/relationships/slideMaster" Target="../slideMasters/slideMaster2.xml"/><Relationship Id="rId6" Type="http://schemas.openxmlformats.org/officeDocument/2006/relationships/image" Target="../media/image26.png"/><Relationship Id="rId5" Type="http://schemas.openxmlformats.org/officeDocument/2006/relationships/image" Target="../media/image31.png"/><Relationship Id="rId4" Type="http://schemas.openxmlformats.org/officeDocument/2006/relationships/hyperlink" Target="photos.tateandlyle.com" TargetMode="Externa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hyperlink" Target="photos.tateandlyle.com" TargetMode="External"/><Relationship Id="rId2" Type="http://schemas.openxmlformats.org/officeDocument/2006/relationships/image" Target="../media/image36.png"/><Relationship Id="rId1" Type="http://schemas.openxmlformats.org/officeDocument/2006/relationships/slideMaster" Target="../slideMasters/slideMaster3.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0.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9.jpeg"/><Relationship Id="rId1" Type="http://schemas.openxmlformats.org/officeDocument/2006/relationships/slideMaster" Target="../slideMasters/slideMaster3.xml"/><Relationship Id="rId6" Type="http://schemas.openxmlformats.org/officeDocument/2006/relationships/image" Target="../media/image37.png"/><Relationship Id="rId5" Type="http://schemas.openxmlformats.org/officeDocument/2006/relationships/image" Target="../media/image30.png"/><Relationship Id="rId4" Type="http://schemas.openxmlformats.org/officeDocument/2006/relationships/hyperlink" Target="photos.tateandlyle.com" TargetMode="Externa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0.jpeg"/><Relationship Id="rId1" Type="http://schemas.openxmlformats.org/officeDocument/2006/relationships/slideMaster" Target="../slideMasters/slideMaster3.xml"/><Relationship Id="rId6" Type="http://schemas.openxmlformats.org/officeDocument/2006/relationships/image" Target="../media/image37.png"/><Relationship Id="rId5" Type="http://schemas.openxmlformats.org/officeDocument/2006/relationships/image" Target="../media/image30.png"/><Relationship Id="rId4" Type="http://schemas.openxmlformats.org/officeDocument/2006/relationships/hyperlink" Target="photos.tateandlyle.com" TargetMode="External"/></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2.png"/><Relationship Id="rId7" Type="http://schemas.openxmlformats.org/officeDocument/2006/relationships/image" Target="../media/image37.png"/><Relationship Id="rId2" Type="http://schemas.openxmlformats.org/officeDocument/2006/relationships/image" Target="../media/image41.jpeg"/><Relationship Id="rId1" Type="http://schemas.openxmlformats.org/officeDocument/2006/relationships/slideMaster" Target="../slideMasters/slideMaster3.xml"/><Relationship Id="rId6" Type="http://schemas.openxmlformats.org/officeDocument/2006/relationships/image" Target="../media/image36.png"/><Relationship Id="rId5" Type="http://schemas.openxmlformats.org/officeDocument/2006/relationships/hyperlink" Target="photos.tateandlyle.com" TargetMode="External"/><Relationship Id="rId4" Type="http://schemas.openxmlformats.org/officeDocument/2006/relationships/image" Target="../media/image30.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photos.tateandlyle.com" TargetMode="External"/><Relationship Id="rId1" Type="http://schemas.openxmlformats.org/officeDocument/2006/relationships/slideMaster" Target="../slideMasters/slideMaster3.xml"/><Relationship Id="rId6" Type="http://schemas.openxmlformats.org/officeDocument/2006/relationships/image" Target="../media/image38.jpeg"/><Relationship Id="rId5" Type="http://schemas.openxmlformats.org/officeDocument/2006/relationships/image" Target="../media/image35.png"/><Relationship Id="rId4" Type="http://schemas.openxmlformats.org/officeDocument/2006/relationships/image" Target="../media/image37.png"/></Relationships>
</file>

<file path=ppt/slideLayouts/_rels/slideLayout47.xml.rels><?xml version="1.0" encoding="UTF-8" standalone="yes"?>
<Relationships xmlns="http://schemas.openxmlformats.org/package/2006/relationships"><Relationship Id="rId3" Type="http://schemas.openxmlformats.org/officeDocument/2006/relationships/hyperlink" Target="photos.tateandlyle.com" TargetMode="External"/><Relationship Id="rId2" Type="http://schemas.openxmlformats.org/officeDocument/2006/relationships/image" Target="../media/image36.png"/><Relationship Id="rId1" Type="http://schemas.openxmlformats.org/officeDocument/2006/relationships/slideMaster" Target="../slideMasters/slideMaster3.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0.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4.png"/><Relationship Id="rId1" Type="http://schemas.openxmlformats.org/officeDocument/2006/relationships/slideMaster" Target="../slideMasters/slideMaster3.xml"/><Relationship Id="rId4" Type="http://schemas.openxmlformats.org/officeDocument/2006/relationships/image" Target="../media/image38.jpe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0.png"/><Relationship Id="rId1" Type="http://schemas.openxmlformats.org/officeDocument/2006/relationships/slideMaster" Target="../slideMasters/slideMaster3.xml"/><Relationship Id="rId4" Type="http://schemas.openxmlformats.org/officeDocument/2006/relationships/image" Target="../media/image38.jpe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4.jpe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0.png"/><Relationship Id="rId1" Type="http://schemas.openxmlformats.org/officeDocument/2006/relationships/slideMaster" Target="../slideMasters/slideMaster3.xml"/><Relationship Id="rId4" Type="http://schemas.openxmlformats.org/officeDocument/2006/relationships/image" Target="../media/image38.jpe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0.png"/><Relationship Id="rId1" Type="http://schemas.openxmlformats.org/officeDocument/2006/relationships/slideMaster" Target="../slideMasters/slideMaster3.xml"/><Relationship Id="rId4" Type="http://schemas.openxmlformats.org/officeDocument/2006/relationships/image" Target="../media/image38.jpeg"/></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photos.tateandlyle.com" TargetMode="External"/><Relationship Id="rId1" Type="http://schemas.openxmlformats.org/officeDocument/2006/relationships/slideMaster" Target="../slideMasters/slideMaster3.xml"/><Relationship Id="rId6" Type="http://schemas.openxmlformats.org/officeDocument/2006/relationships/image" Target="../media/image38.jpeg"/><Relationship Id="rId5" Type="http://schemas.openxmlformats.org/officeDocument/2006/relationships/image" Target="../media/image42.png"/><Relationship Id="rId4" Type="http://schemas.openxmlformats.org/officeDocument/2006/relationships/image" Target="../media/image37.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photos.tateandlyle.com" TargetMode="External"/><Relationship Id="rId1" Type="http://schemas.openxmlformats.org/officeDocument/2006/relationships/slideMaster" Target="../slideMasters/slideMaster3.xml"/><Relationship Id="rId6" Type="http://schemas.openxmlformats.org/officeDocument/2006/relationships/image" Target="../media/image38.jpeg"/><Relationship Id="rId5" Type="http://schemas.openxmlformats.org/officeDocument/2006/relationships/image" Target="../media/image42.png"/><Relationship Id="rId4" Type="http://schemas.openxmlformats.org/officeDocument/2006/relationships/image" Target="../media/image37.png"/></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www.tateandlyle.com/" TargetMode="External"/><Relationship Id="rId1" Type="http://schemas.openxmlformats.org/officeDocument/2006/relationships/slideMaster" Target="../slideMasters/slideMaster3.xml"/><Relationship Id="rId4" Type="http://schemas.openxmlformats.org/officeDocument/2006/relationships/image" Target="../media/image37.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photos.tateandlyle.com" TargetMode="External"/><Relationship Id="rId1" Type="http://schemas.openxmlformats.org/officeDocument/2006/relationships/slideMaster" Target="../slideMasters/slideMaster4.xml"/><Relationship Id="rId5" Type="http://schemas.openxmlformats.org/officeDocument/2006/relationships/image" Target="../media/image45.png"/><Relationship Id="rId4" Type="http://schemas.openxmlformats.org/officeDocument/2006/relationships/image" Target="../media/image31.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5.jpe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6.jpeg"/><Relationship Id="rId1" Type="http://schemas.openxmlformats.org/officeDocument/2006/relationships/slideMaster" Target="../slideMasters/slideMaster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hyperlink" Target="photos.tateandlyle.com" TargetMode="External"/></Relationships>
</file>

<file path=ppt/slideLayouts/_rels/slideLayout61.xml.rels><?xml version="1.0" encoding="UTF-8" standalone="yes"?>
<Relationships xmlns="http://schemas.openxmlformats.org/package/2006/relationships"><Relationship Id="rId3" Type="http://schemas.openxmlformats.org/officeDocument/2006/relationships/hyperlink" Target="photos.tateandlyle.com" TargetMode="External"/><Relationship Id="rId2"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image" Target="../media/image47.jpeg"/><Relationship Id="rId5" Type="http://schemas.openxmlformats.org/officeDocument/2006/relationships/image" Target="../media/image31.png"/><Relationship Id="rId4" Type="http://schemas.openxmlformats.org/officeDocument/2006/relationships/image" Target="../media/image30.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photos.tateandlyle.com" TargetMode="External"/><Relationship Id="rId1" Type="http://schemas.openxmlformats.org/officeDocument/2006/relationships/slideMaster" Target="../slideMasters/slideMaster4.xml"/><Relationship Id="rId6" Type="http://schemas.openxmlformats.org/officeDocument/2006/relationships/image" Target="../media/image26.png"/><Relationship Id="rId5" Type="http://schemas.openxmlformats.org/officeDocument/2006/relationships/image" Target="../media/image31.png"/><Relationship Id="rId4" Type="http://schemas.openxmlformats.org/officeDocument/2006/relationships/image" Target="../media/image30.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photos.tateandlyle.com" TargetMode="External"/><Relationship Id="rId1" Type="http://schemas.openxmlformats.org/officeDocument/2006/relationships/slideMaster" Target="../slideMasters/slideMaster4.xml"/><Relationship Id="rId5" Type="http://schemas.openxmlformats.org/officeDocument/2006/relationships/image" Target="../media/image48.png"/><Relationship Id="rId4" Type="http://schemas.openxmlformats.org/officeDocument/2006/relationships/image" Target="../media/image31.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4.png"/><Relationship Id="rId1" Type="http://schemas.openxmlformats.org/officeDocument/2006/relationships/slideMaster" Target="../slideMasters/slideMaster4.xml"/><Relationship Id="rId4" Type="http://schemas.openxmlformats.org/officeDocument/2006/relationships/image" Target="../media/image26.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4.xml"/><Relationship Id="rId4" Type="http://schemas.openxmlformats.org/officeDocument/2006/relationships/image" Target="../media/image26.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4.xml"/><Relationship Id="rId4" Type="http://schemas.openxmlformats.org/officeDocument/2006/relationships/image" Target="../media/image26.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4.xml"/><Relationship Id="rId4" Type="http://schemas.openxmlformats.org/officeDocument/2006/relationships/image" Target="../media/image26.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4.xml"/><Relationship Id="rId4" Type="http://schemas.openxmlformats.org/officeDocument/2006/relationships/image" Target="../media/image26.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4.xml"/><Relationship Id="rId4" Type="http://schemas.openxmlformats.org/officeDocument/2006/relationships/image" Target="../media/image26.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image" Target="../media/image16.jpeg"/><Relationship Id="rId1" Type="http://schemas.openxmlformats.org/officeDocument/2006/relationships/slideMaster" Target="../slideMasters/slideMaster1.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9.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3.png"/><Relationship Id="rId7" Type="http://schemas.openxmlformats.org/officeDocument/2006/relationships/image" Target="../media/image34.png"/><Relationship Id="rId2" Type="http://schemas.openxmlformats.org/officeDocument/2006/relationships/image" Target="../media/image32.jpeg"/><Relationship Id="rId1" Type="http://schemas.openxmlformats.org/officeDocument/2006/relationships/slideMaster" Target="../slideMasters/slideMaster4.xml"/><Relationship Id="rId6" Type="http://schemas.openxmlformats.org/officeDocument/2006/relationships/hyperlink" Target="photos.tateandlyle.com" TargetMode="External"/><Relationship Id="rId5" Type="http://schemas.openxmlformats.org/officeDocument/2006/relationships/image" Target="../media/image1.png"/><Relationship Id="rId4" Type="http://schemas.openxmlformats.org/officeDocument/2006/relationships/image" Target="../media/image30.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1.png"/><Relationship Id="rId2" Type="http://schemas.openxmlformats.org/officeDocument/2006/relationships/image" Target="../media/image32.jpeg"/><Relationship Id="rId1" Type="http://schemas.openxmlformats.org/officeDocument/2006/relationships/slideMaster" Target="../slideMasters/slideMaster4.xml"/><Relationship Id="rId6" Type="http://schemas.openxmlformats.org/officeDocument/2006/relationships/image" Target="../media/image30.png"/><Relationship Id="rId5" Type="http://schemas.openxmlformats.org/officeDocument/2006/relationships/image" Target="../media/image33.png"/><Relationship Id="rId4" Type="http://schemas.openxmlformats.org/officeDocument/2006/relationships/hyperlink" Target="photos.tateandlyle.com" TargetMode="Externa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3.png"/><Relationship Id="rId1" Type="http://schemas.openxmlformats.org/officeDocument/2006/relationships/slideMaster" Target="../slideMasters/slideMaster4.xml"/><Relationship Id="rId6" Type="http://schemas.openxmlformats.org/officeDocument/2006/relationships/image" Target="../media/image26.png"/><Relationship Id="rId5" Type="http://schemas.openxmlformats.org/officeDocument/2006/relationships/image" Target="../media/image31.png"/><Relationship Id="rId4" Type="http://schemas.openxmlformats.org/officeDocument/2006/relationships/hyperlink" Target="photos.tateandlyle.com" TargetMode="Externa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3.png"/><Relationship Id="rId1" Type="http://schemas.openxmlformats.org/officeDocument/2006/relationships/slideMaster" Target="../slideMasters/slideMaster4.xml"/><Relationship Id="rId6" Type="http://schemas.openxmlformats.org/officeDocument/2006/relationships/image" Target="../media/image26.png"/><Relationship Id="rId5" Type="http://schemas.openxmlformats.org/officeDocument/2006/relationships/image" Target="../media/image31.png"/><Relationship Id="rId4" Type="http://schemas.openxmlformats.org/officeDocument/2006/relationships/hyperlink" Target="photos.tateandlyle.com" TargetMode="Externa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0.png"/><Relationship Id="rId1" Type="http://schemas.openxmlformats.org/officeDocument/2006/relationships/slideMaster" Target="../slideMasters/slideMaster4.xml"/><Relationship Id="rId5" Type="http://schemas.openxmlformats.org/officeDocument/2006/relationships/image" Target="../media/image26.png"/><Relationship Id="rId4" Type="http://schemas.openxmlformats.org/officeDocument/2006/relationships/image" Target="../media/image31.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3.png"/><Relationship Id="rId1" Type="http://schemas.openxmlformats.org/officeDocument/2006/relationships/slideMaster" Target="../slideMasters/slideMaster4.xml"/><Relationship Id="rId6" Type="http://schemas.openxmlformats.org/officeDocument/2006/relationships/image" Target="../media/image26.png"/><Relationship Id="rId5" Type="http://schemas.openxmlformats.org/officeDocument/2006/relationships/image" Target="../media/image31.png"/><Relationship Id="rId4" Type="http://schemas.openxmlformats.org/officeDocument/2006/relationships/hyperlink" Target="photos.tateandlyle.com" TargetMode="Externa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3.png"/><Relationship Id="rId1" Type="http://schemas.openxmlformats.org/officeDocument/2006/relationships/slideMaster" Target="../slideMasters/slideMaster4.xml"/><Relationship Id="rId6" Type="http://schemas.openxmlformats.org/officeDocument/2006/relationships/image" Target="../media/image26.png"/><Relationship Id="rId5" Type="http://schemas.openxmlformats.org/officeDocument/2006/relationships/image" Target="../media/image31.png"/><Relationship Id="rId4" Type="http://schemas.openxmlformats.org/officeDocument/2006/relationships/hyperlink" Target="photos.tateandlyle.com" TargetMode="Externa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4.png"/><Relationship Id="rId1" Type="http://schemas.openxmlformats.org/officeDocument/2006/relationships/slideMaster" Target="../slideMasters/slideMaster4.xml"/><Relationship Id="rId6" Type="http://schemas.openxmlformats.org/officeDocument/2006/relationships/image" Target="../media/image26.png"/><Relationship Id="rId5" Type="http://schemas.openxmlformats.org/officeDocument/2006/relationships/hyperlink" Target="photos.tateandlyle.com" TargetMode="External"/><Relationship Id="rId4" Type="http://schemas.openxmlformats.org/officeDocument/2006/relationships/image" Target="../media/image33.png"/></Relationships>
</file>

<file path=ppt/slideLayouts/_rels/slideLayout85.xml.rels><?xml version="1.0" encoding="UTF-8" standalone="yes"?>
<Relationships xmlns="http://schemas.openxmlformats.org/package/2006/relationships"><Relationship Id="rId3" Type="http://schemas.openxmlformats.org/officeDocument/2006/relationships/hyperlink" Target="photos.tateandlyle.com" TargetMode="External"/><Relationship Id="rId7" Type="http://schemas.openxmlformats.org/officeDocument/2006/relationships/image" Target="../media/image1.png"/><Relationship Id="rId2" Type="http://schemas.openxmlformats.org/officeDocument/2006/relationships/image" Target="../media/image51.jpeg"/><Relationship Id="rId1" Type="http://schemas.openxmlformats.org/officeDocument/2006/relationships/slideMaster" Target="../slideMasters/slideMaster4.xml"/><Relationship Id="rId6" Type="http://schemas.openxmlformats.org/officeDocument/2006/relationships/image" Target="../media/image52.png"/><Relationship Id="rId5" Type="http://schemas.openxmlformats.org/officeDocument/2006/relationships/image" Target="../media/image30.png"/><Relationship Id="rId4" Type="http://schemas.openxmlformats.org/officeDocument/2006/relationships/image" Target="../media/image33.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3.jpeg"/><Relationship Id="rId1" Type="http://schemas.openxmlformats.org/officeDocument/2006/relationships/slideMaster" Target="../slideMasters/slideMaster4.xml"/><Relationship Id="rId6" Type="http://schemas.openxmlformats.org/officeDocument/2006/relationships/image" Target="../media/image30.png"/><Relationship Id="rId5" Type="http://schemas.openxmlformats.org/officeDocument/2006/relationships/image" Target="../media/image33.png"/><Relationship Id="rId4" Type="http://schemas.openxmlformats.org/officeDocument/2006/relationships/hyperlink" Target="photos.tateandlyle.com" TargetMode="Externa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4.png"/><Relationship Id="rId1" Type="http://schemas.openxmlformats.org/officeDocument/2006/relationships/slideMaster" Target="../slideMasters/slideMaster4.xml"/><Relationship Id="rId6" Type="http://schemas.openxmlformats.org/officeDocument/2006/relationships/image" Target="../media/image30.png"/><Relationship Id="rId5" Type="http://schemas.openxmlformats.org/officeDocument/2006/relationships/image" Target="../media/image33.png"/><Relationship Id="rId4" Type="http://schemas.openxmlformats.org/officeDocument/2006/relationships/hyperlink" Target="photos.tateandlyle.com" TargetMode="Externa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5.png"/><Relationship Id="rId1" Type="http://schemas.openxmlformats.org/officeDocument/2006/relationships/slideMaster" Target="../slideMasters/slideMaster4.xml"/><Relationship Id="rId6" Type="http://schemas.openxmlformats.org/officeDocument/2006/relationships/image" Target="../media/image30.png"/><Relationship Id="rId5" Type="http://schemas.openxmlformats.org/officeDocument/2006/relationships/image" Target="../media/image33.png"/><Relationship Id="rId4" Type="http://schemas.openxmlformats.org/officeDocument/2006/relationships/hyperlink" Target="photos.tateandlyle.com" TargetMode="Externa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5.png"/><Relationship Id="rId1" Type="http://schemas.openxmlformats.org/officeDocument/2006/relationships/slideMaster" Target="../slideMasters/slideMaster4.xml"/><Relationship Id="rId6" Type="http://schemas.openxmlformats.org/officeDocument/2006/relationships/image" Target="../media/image30.png"/><Relationship Id="rId5" Type="http://schemas.openxmlformats.org/officeDocument/2006/relationships/image" Target="../media/image33.png"/><Relationship Id="rId4" Type="http://schemas.openxmlformats.org/officeDocument/2006/relationships/hyperlink" Target="photos.tateandlyle.com" TargetMode="Externa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3.jpeg"/><Relationship Id="rId1" Type="http://schemas.openxmlformats.org/officeDocument/2006/relationships/slideMaster" Target="../slideMasters/slideMaster4.xml"/><Relationship Id="rId6" Type="http://schemas.openxmlformats.org/officeDocument/2006/relationships/image" Target="../media/image30.png"/><Relationship Id="rId5" Type="http://schemas.openxmlformats.org/officeDocument/2006/relationships/image" Target="../media/image33.png"/><Relationship Id="rId4" Type="http://schemas.openxmlformats.org/officeDocument/2006/relationships/hyperlink" Target="photos.tateandlyle.com" TargetMode="Externa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6.jpeg"/><Relationship Id="rId1" Type="http://schemas.openxmlformats.org/officeDocument/2006/relationships/slideMaster" Target="../slideMasters/slideMaster4.xml"/><Relationship Id="rId6" Type="http://schemas.openxmlformats.org/officeDocument/2006/relationships/image" Target="../media/image30.png"/><Relationship Id="rId5" Type="http://schemas.openxmlformats.org/officeDocument/2006/relationships/image" Target="../media/image33.png"/><Relationship Id="rId4" Type="http://schemas.openxmlformats.org/officeDocument/2006/relationships/hyperlink" Target="photos.tateandlyle.com" TargetMode="Externa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7.jpeg"/><Relationship Id="rId1" Type="http://schemas.openxmlformats.org/officeDocument/2006/relationships/slideMaster" Target="../slideMasters/slideMaster4.xml"/><Relationship Id="rId5" Type="http://schemas.openxmlformats.org/officeDocument/2006/relationships/image" Target="../media/image31.png"/><Relationship Id="rId4" Type="http://schemas.openxmlformats.org/officeDocument/2006/relationships/image" Target="../media/image30.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www.tateandlyle.com/" TargetMode="External"/><Relationship Id="rId1" Type="http://schemas.openxmlformats.org/officeDocument/2006/relationships/slideMaster" Target="../slideMasters/slideMaster4.xml"/><Relationship Id="rId4" Type="http://schemas.openxmlformats.org/officeDocument/2006/relationships/image" Target="../media/image31.png"/></Relationships>
</file>

<file path=ppt/slideLayouts/_rels/slideLayout9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3.png"/><Relationship Id="rId7" Type="http://schemas.openxmlformats.org/officeDocument/2006/relationships/image" Target="../media/image34.png"/><Relationship Id="rId2" Type="http://schemas.openxmlformats.org/officeDocument/2006/relationships/image" Target="../media/image32.jpeg"/><Relationship Id="rId1" Type="http://schemas.openxmlformats.org/officeDocument/2006/relationships/slideMaster" Target="../slideMasters/slideMaster5.xml"/><Relationship Id="rId6" Type="http://schemas.openxmlformats.org/officeDocument/2006/relationships/hyperlink" Target="photos.tateandlyle.com" TargetMode="External"/><Relationship Id="rId5" Type="http://schemas.openxmlformats.org/officeDocument/2006/relationships/image" Target="../media/image1.png"/><Relationship Id="rId4" Type="http://schemas.openxmlformats.org/officeDocument/2006/relationships/image" Target="../media/image30.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photos.tateandlyle.com" TargetMode="External"/><Relationship Id="rId1" Type="http://schemas.openxmlformats.org/officeDocument/2006/relationships/slideMaster" Target="../slideMasters/slideMaster5.xml"/><Relationship Id="rId6" Type="http://schemas.openxmlformats.org/officeDocument/2006/relationships/image" Target="../media/image26.png"/><Relationship Id="rId5" Type="http://schemas.openxmlformats.org/officeDocument/2006/relationships/image" Target="../media/image31.png"/><Relationship Id="rId4" Type="http://schemas.openxmlformats.org/officeDocument/2006/relationships/image" Target="../media/image30.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photos.tateandlyle.com" TargetMode="External"/><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5.xml"/><Relationship Id="rId4" Type="http://schemas.openxmlformats.org/officeDocument/2006/relationships/image" Target="../media/image2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Image/text layout 2">
    <p:bg>
      <p:bgPr>
        <a:solidFill>
          <a:schemeClr val="bg1"/>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1438" y="4766400"/>
            <a:ext cx="1715371" cy="273844"/>
          </a:xfrm>
          <a:prstGeom prst="rect">
            <a:avLst/>
          </a:prstGeom>
        </p:spPr>
        <p:txBody>
          <a:bodyPr/>
          <a:lstStyle/>
          <a:p>
            <a:fld id="{B5571239-BC77-4131-A7CD-F6376A7D4889}" type="datetime1">
              <a:rPr lang="en-GB" smtClean="0">
                <a:solidFill>
                  <a:srgbClr val="000000">
                    <a:tint val="75000"/>
                  </a:srgbClr>
                </a:solidFill>
              </a:rPr>
              <a:pPr/>
              <a:t>29/10/2019</a:t>
            </a:fld>
            <a:endParaRPr lang="en-GB">
              <a:solidFill>
                <a:srgbClr val="000000">
                  <a:tint val="75000"/>
                </a:srgbClr>
              </a:solidFill>
            </a:endParaRPr>
          </a:p>
        </p:txBody>
      </p:sp>
      <p:sp>
        <p:nvSpPr>
          <p:cNvPr id="4" name="Footer Placeholder 3" hidden="1"/>
          <p:cNvSpPr>
            <a:spLocks noGrp="1"/>
          </p:cNvSpPr>
          <p:nvPr>
            <p:ph type="ftr" sz="quarter" idx="11"/>
          </p:nvPr>
        </p:nvSpPr>
        <p:spPr>
          <a:xfrm rot="16200000">
            <a:off x="7089553" y="2116936"/>
            <a:ext cx="3755097" cy="273844"/>
          </a:xfrm>
          <a:prstGeom prst="rect">
            <a:avLst/>
          </a:prstGeom>
        </p:spPr>
        <p:txBody>
          <a:bodyPr/>
          <a:lstStyle/>
          <a:p>
            <a:r>
              <a:rPr lang="en-GB" smtClean="0">
                <a:solidFill>
                  <a:srgbClr val="000000">
                    <a:tint val="75000"/>
                  </a:srgbClr>
                </a:solidFill>
              </a:rPr>
              <a:t>this it the footer information</a:t>
            </a:r>
            <a:endParaRPr lang="en-GB" dirty="0">
              <a:solidFill>
                <a:srgbClr val="000000">
                  <a:tint val="75000"/>
                </a:srgbClr>
              </a:solidFill>
            </a:endParaRPr>
          </a:p>
        </p:txBody>
      </p:sp>
      <p:sp>
        <p:nvSpPr>
          <p:cNvPr id="14" name="Text Placeholder 31"/>
          <p:cNvSpPr>
            <a:spLocks noGrp="1"/>
          </p:cNvSpPr>
          <p:nvPr>
            <p:ph type="body" sz="quarter" idx="25" hasCustomPrompt="1"/>
          </p:nvPr>
        </p:nvSpPr>
        <p:spPr>
          <a:xfrm>
            <a:off x="5166000" y="1857600"/>
            <a:ext cx="3675600" cy="2577600"/>
          </a:xfrm>
        </p:spPr>
        <p:txBody>
          <a:bodyPr lIns="108000" rIns="108000">
            <a:normAutofit/>
          </a:bodyPr>
          <a:lstStyle>
            <a:lvl1pPr marL="0" indent="0">
              <a:lnSpc>
                <a:spcPct val="90000"/>
              </a:lnSpc>
              <a:spcBef>
                <a:spcPts val="0"/>
              </a:spcBef>
              <a:defRPr sz="2000" b="1" cap="all" baseline="0">
                <a:solidFill>
                  <a:schemeClr val="accent1"/>
                </a:solidFill>
                <a:latin typeface="+mj-lt"/>
              </a:defRPr>
            </a:lvl1pPr>
            <a:lvl2pPr>
              <a:defRPr sz="1400">
                <a:solidFill>
                  <a:schemeClr val="accent1"/>
                </a:solidFill>
              </a:defRPr>
            </a:lvl2pPr>
            <a:lvl3pPr>
              <a:defRPr sz="1400">
                <a:solidFill>
                  <a:schemeClr val="accent1"/>
                </a:solidFill>
              </a:defRPr>
            </a:lvl3pPr>
            <a:lvl4pPr>
              <a:defRPr sz="1200">
                <a:solidFill>
                  <a:schemeClr val="accent1"/>
                </a:solidFill>
              </a:defRPr>
            </a:lvl4pPr>
            <a:lvl5pPr marL="0" indent="1588">
              <a:defRPr sz="1100">
                <a:solidFill>
                  <a:schemeClr val="accent1"/>
                </a:solidFill>
              </a:defRPr>
            </a:lvl5pPr>
          </a:lstStyle>
          <a:p>
            <a:pPr lvl="0"/>
            <a:r>
              <a:rPr lang="en-US" dirty="0" smtClean="0"/>
              <a:t>Click to edit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pic>
        <p:nvPicPr>
          <p:cNvPr id="28" name="Picture 27" descr="DenplanLogo.png"/>
          <p:cNvPicPr>
            <a:picLocks noChangeAspect="1"/>
          </p:cNvPicPr>
          <p:nvPr userDrawn="1"/>
        </p:nvPicPr>
        <p:blipFill>
          <a:blip r:embed="rId2" cstate="print"/>
          <a:stretch>
            <a:fillRect/>
          </a:stretch>
        </p:blipFill>
        <p:spPr>
          <a:xfrm>
            <a:off x="7272300" y="4799439"/>
            <a:ext cx="1264243" cy="184579"/>
          </a:xfrm>
          <a:prstGeom prst="rect">
            <a:avLst/>
          </a:prstGeom>
        </p:spPr>
      </p:pic>
      <p:sp>
        <p:nvSpPr>
          <p:cNvPr id="5" name="Slide Number Placeholder 4"/>
          <p:cNvSpPr>
            <a:spLocks noGrp="1"/>
          </p:cNvSpPr>
          <p:nvPr>
            <p:ph type="sldNum" sz="quarter" idx="12"/>
          </p:nvPr>
        </p:nvSpPr>
        <p:spPr/>
        <p:txBody>
          <a:bodyPr/>
          <a:lstStyle>
            <a:lvl1pPr>
              <a:defRPr>
                <a:solidFill>
                  <a:schemeClr val="bg1">
                    <a:lumMod val="75000"/>
                  </a:schemeClr>
                </a:solidFill>
              </a:defRPr>
            </a:lvl1pPr>
          </a:lstStyle>
          <a:p>
            <a:r>
              <a:rPr lang="en-GB" smtClean="0">
                <a:solidFill>
                  <a:srgbClr val="FFFFFF">
                    <a:lumMod val="75000"/>
                  </a:srgbClr>
                </a:solidFill>
              </a:rPr>
              <a:t> </a:t>
            </a:r>
            <a:fld id="{5F99B052-653D-4FAA-9FB7-FCCA26690A82}" type="slidenum">
              <a:rPr lang="en-GB" smtClean="0">
                <a:solidFill>
                  <a:srgbClr val="FFFFFF">
                    <a:lumMod val="75000"/>
                  </a:srgbClr>
                </a:solidFill>
              </a:rPr>
              <a:pPr/>
              <a:t>‹#›</a:t>
            </a:fld>
            <a:endParaRPr lang="en-GB" dirty="0">
              <a:solidFill>
                <a:srgbClr val="FFFFFF">
                  <a:lumMod val="75000"/>
                </a:srgbClr>
              </a:solidFill>
            </a:endParaRPr>
          </a:p>
        </p:txBody>
      </p:sp>
    </p:spTree>
    <p:extLst>
      <p:ext uri="{BB962C8B-B14F-4D97-AF65-F5344CB8AC3E}">
        <p14:creationId xmlns:p14="http://schemas.microsoft.com/office/powerpoint/2010/main" val="405069217"/>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Custom Layout">
    <p:bg>
      <p:bgPr>
        <a:solidFill>
          <a:schemeClr val="tx2"/>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89C9A55-20F6-45D5-8ED8-0ED595CB9892}" type="datetime1">
              <a:rPr lang="en-GB" smtClean="0">
                <a:solidFill>
                  <a:srgbClr val="000000">
                    <a:tint val="75000"/>
                  </a:srgbClr>
                </a:solidFill>
              </a:rPr>
              <a:pPr/>
              <a:t>29/10/2019</a:t>
            </a:fld>
            <a:endParaRPr lang="en-GB">
              <a:solidFill>
                <a:srgbClr val="000000">
                  <a:tint val="75000"/>
                </a:srgbClr>
              </a:solidFill>
            </a:endParaRPr>
          </a:p>
        </p:txBody>
      </p:sp>
      <p:sp>
        <p:nvSpPr>
          <p:cNvPr id="4" name="Footer Placeholder 3"/>
          <p:cNvSpPr>
            <a:spLocks noGrp="1"/>
          </p:cNvSpPr>
          <p:nvPr>
            <p:ph type="ftr" sz="quarter" idx="11"/>
          </p:nvPr>
        </p:nvSpPr>
        <p:spPr/>
        <p:txBody>
          <a:bodyPr/>
          <a:lstStyle/>
          <a:p>
            <a:r>
              <a:rPr lang="en-GB" smtClean="0">
                <a:solidFill>
                  <a:srgbClr val="000000">
                    <a:tint val="75000"/>
                  </a:srgbClr>
                </a:solidFill>
              </a:rPr>
              <a:t>this it the footer information</a:t>
            </a:r>
            <a:endParaRPr lang="en-GB">
              <a:solidFill>
                <a:srgbClr val="000000">
                  <a:tint val="75000"/>
                </a:srgbClr>
              </a:solidFill>
            </a:endParaRPr>
          </a:p>
        </p:txBody>
      </p:sp>
      <p:sp>
        <p:nvSpPr>
          <p:cNvPr id="5" name="Slide Number Placeholder 4"/>
          <p:cNvSpPr>
            <a:spLocks noGrp="1"/>
          </p:cNvSpPr>
          <p:nvPr>
            <p:ph type="sldNum" sz="quarter" idx="12"/>
          </p:nvPr>
        </p:nvSpPr>
        <p:spPr/>
        <p:txBody>
          <a:bodyPr/>
          <a:lstStyle/>
          <a:p>
            <a:fld id="{26E84CBE-DBD1-40A3-9249-735EAF32FDCA}" type="slidenum">
              <a:rPr lang="en-GB" smtClean="0">
                <a:solidFill>
                  <a:srgbClr val="FFFFFF">
                    <a:lumMod val="75000"/>
                  </a:srgbClr>
                </a:solidFill>
              </a:rPr>
              <a:pPr/>
              <a:t>‹#›</a:t>
            </a:fld>
            <a:endParaRPr lang="en-GB">
              <a:solidFill>
                <a:srgbClr val="FFFFFF">
                  <a:lumMod val="75000"/>
                </a:srgbClr>
              </a:solidFill>
            </a:endParaRPr>
          </a:p>
        </p:txBody>
      </p:sp>
      <p:pic>
        <p:nvPicPr>
          <p:cNvPr id="6" name="Picture 5" descr="DenplanLogo.png"/>
          <p:cNvPicPr>
            <a:picLocks noChangeAspect="1"/>
          </p:cNvPicPr>
          <p:nvPr userDrawn="1"/>
        </p:nvPicPr>
        <p:blipFill>
          <a:blip r:embed="rId2" cstate="print">
            <a:lum bright="100000"/>
          </a:blip>
          <a:stretch>
            <a:fillRect/>
          </a:stretch>
        </p:blipFill>
        <p:spPr>
          <a:xfrm>
            <a:off x="7272300" y="4799439"/>
            <a:ext cx="1264243" cy="184579"/>
          </a:xfrm>
          <a:prstGeom prst="rect">
            <a:avLst/>
          </a:prstGeom>
        </p:spPr>
      </p:pic>
      <p:sp>
        <p:nvSpPr>
          <p:cNvPr id="7" name="Rectangle 6"/>
          <p:cNvSpPr/>
          <p:nvPr userDrawn="1"/>
        </p:nvSpPr>
        <p:spPr>
          <a:xfrm>
            <a:off x="0" y="231490"/>
            <a:ext cx="9144000"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2" name="Title 1"/>
          <p:cNvSpPr>
            <a:spLocks noGrp="1"/>
          </p:cNvSpPr>
          <p:nvPr>
            <p:ph type="title"/>
          </p:nvPr>
        </p:nvSpPr>
        <p:spPr>
          <a:xfrm>
            <a:off x="457200" y="231490"/>
            <a:ext cx="4114800" cy="720080"/>
          </a:xfrm>
        </p:spPr>
        <p:txBody>
          <a:bodyPr lIns="0" tIns="0" rIns="0" bIns="0">
            <a:normAutofit/>
          </a:bodyPr>
          <a:lstStyle>
            <a:lvl1pPr algn="l">
              <a:lnSpc>
                <a:spcPct val="90000"/>
              </a:lnSpc>
              <a:defRPr sz="2000" b="1" cap="all" baseline="0">
                <a:solidFill>
                  <a:schemeClr val="tx2"/>
                </a:solidFill>
              </a:defRPr>
            </a:lvl1pPr>
          </a:lstStyle>
          <a:p>
            <a:r>
              <a:rPr lang="en-US" dirty="0" smtClean="0"/>
              <a:t>Click to edit Master title style</a:t>
            </a:r>
            <a:endParaRPr lang="en-GB" dirty="0"/>
          </a:p>
        </p:txBody>
      </p:sp>
      <p:sp>
        <p:nvSpPr>
          <p:cNvPr id="9" name="Text Placeholder 8"/>
          <p:cNvSpPr>
            <a:spLocks noGrp="1"/>
          </p:cNvSpPr>
          <p:nvPr>
            <p:ph type="body" sz="quarter" idx="13"/>
          </p:nvPr>
        </p:nvSpPr>
        <p:spPr>
          <a:xfrm>
            <a:off x="457200" y="1742603"/>
            <a:ext cx="4114800" cy="277336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1516838036"/>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Effect transition="in" filter="fade">
                                      <p:cBhvr>
                                        <p:cTn id="11" dur="500"/>
                                        <p:tgtEl>
                                          <p:spTgt spid="9">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Effect transition="in" filter="fade">
                                      <p:cBhvr>
                                        <p:cTn id="15" dur="500"/>
                                        <p:tgtEl>
                                          <p:spTgt spid="9">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animEffect transition="in" filter="fade">
                                      <p:cBhvr>
                                        <p:cTn id="19" dur="500"/>
                                        <p:tgtEl>
                                          <p:spTgt spid="9">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animEffect transition="in" filter="fade">
                                      <p:cBhvr>
                                        <p:cTn id="23"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 lvl="2">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 lvl="3">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 lvl="4">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 lvl="5">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rgbClr val="000000">
                    <a:tint val="75000"/>
                  </a:srgbClr>
                </a:solidFill>
              </a:defRPr>
            </a:lvl1pPr>
          </a:lstStyle>
          <a:p>
            <a:pPr>
              <a:defRPr/>
            </a:pPr>
            <a:fld id="{9CCCE318-7A47-4CB5-B40B-542BDA7C6102}" type="datetime1">
              <a:rPr lang="en-GB"/>
              <a:pPr>
                <a:defRPr/>
              </a:pPr>
              <a:t>29/10/2019</a:t>
            </a:fld>
            <a:endParaRPr lang="en-GB" dirty="0"/>
          </a:p>
        </p:txBody>
      </p:sp>
      <p:sp>
        <p:nvSpPr>
          <p:cNvPr id="4" name="Footer Placeholder 3"/>
          <p:cNvSpPr>
            <a:spLocks noGrp="1"/>
          </p:cNvSpPr>
          <p:nvPr>
            <p:ph type="ftr" sz="quarter" idx="11"/>
          </p:nvPr>
        </p:nvSpPr>
        <p:spPr/>
        <p:txBody>
          <a:bodyPr/>
          <a:lstStyle>
            <a:lvl1pPr>
              <a:defRPr>
                <a:solidFill>
                  <a:srgbClr val="000000">
                    <a:tint val="75000"/>
                  </a:srgbClr>
                </a:solidFill>
              </a:defRPr>
            </a:lvl1pPr>
          </a:lstStyle>
          <a:p>
            <a:pPr>
              <a:defRPr/>
            </a:pPr>
            <a:endParaRPr lang="en-GB" dirty="0"/>
          </a:p>
        </p:txBody>
      </p:sp>
      <p:sp>
        <p:nvSpPr>
          <p:cNvPr id="5" name="Slide Number Placeholder 4"/>
          <p:cNvSpPr>
            <a:spLocks noGrp="1"/>
          </p:cNvSpPr>
          <p:nvPr>
            <p:ph type="sldNum" sz="quarter" idx="12"/>
          </p:nvPr>
        </p:nvSpPr>
        <p:spPr/>
        <p:txBody>
          <a:bodyPr/>
          <a:lstStyle>
            <a:lvl1pPr>
              <a:defRPr/>
            </a:lvl1pPr>
          </a:lstStyle>
          <a:p>
            <a:fld id="{19B833BA-13AE-4F6B-995D-41734D69AB71}" type="slidenum">
              <a:rPr lang="en-GB" altLang="en-US"/>
              <a:pPr/>
              <a:t>‹#›</a:t>
            </a:fld>
            <a:endParaRPr lang="en-GB" alt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06797" y="4832068"/>
            <a:ext cx="1135755" cy="145025"/>
          </a:xfrm>
          <a:prstGeom prst="rect">
            <a:avLst/>
          </a:prstGeom>
        </p:spPr>
      </p:pic>
    </p:spTree>
    <p:extLst>
      <p:ext uri="{BB962C8B-B14F-4D97-AF65-F5344CB8AC3E}">
        <p14:creationId xmlns:p14="http://schemas.microsoft.com/office/powerpoint/2010/main" val="3087998395"/>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and 1 column text layout">
    <p:spTree>
      <p:nvGrpSpPr>
        <p:cNvPr id="1" name=""/>
        <p:cNvGrpSpPr/>
        <p:nvPr/>
      </p:nvGrpSpPr>
      <p:grpSpPr>
        <a:xfrm>
          <a:off x="0" y="0"/>
          <a:ext cx="0" cy="0"/>
          <a:chOff x="0" y="0"/>
          <a:chExt cx="0" cy="0"/>
        </a:xfrm>
      </p:grpSpPr>
      <p:sp>
        <p:nvSpPr>
          <p:cNvPr id="5" name="Rectangle 4"/>
          <p:cNvSpPr/>
          <p:nvPr userDrawn="1"/>
        </p:nvSpPr>
        <p:spPr>
          <a:xfrm>
            <a:off x="0" y="231775"/>
            <a:ext cx="9144000" cy="7191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rgbClr val="FFFFFF"/>
              </a:solidFill>
            </a:endParaRPr>
          </a:p>
        </p:txBody>
      </p:sp>
      <p:grpSp>
        <p:nvGrpSpPr>
          <p:cNvPr id="6" name="Group 11"/>
          <p:cNvGrpSpPr>
            <a:grpSpLocks/>
          </p:cNvGrpSpPr>
          <p:nvPr userDrawn="1"/>
        </p:nvGrpSpPr>
        <p:grpSpPr bwMode="auto">
          <a:xfrm>
            <a:off x="-2016125" y="1347788"/>
            <a:ext cx="1871662" cy="3071812"/>
            <a:chOff x="6195941" y="562596"/>
            <a:chExt cx="1872208" cy="3071960"/>
          </a:xfrm>
        </p:grpSpPr>
        <p:grpSp>
          <p:nvGrpSpPr>
            <p:cNvPr id="7" name="Group 113"/>
            <p:cNvGrpSpPr>
              <a:grpSpLocks/>
            </p:cNvGrpSpPr>
            <p:nvPr/>
          </p:nvGrpSpPr>
          <p:grpSpPr bwMode="auto">
            <a:xfrm>
              <a:off x="6195941" y="832626"/>
              <a:ext cx="1872208" cy="2801930"/>
              <a:chOff x="-1872716" y="660661"/>
              <a:chExt cx="1872208" cy="2101449"/>
            </a:xfrm>
          </p:grpSpPr>
          <p:sp>
            <p:nvSpPr>
              <p:cNvPr id="11" name="TextBox 10"/>
              <p:cNvSpPr txBox="1">
                <a:spLocks noChangeArrowheads="1"/>
              </p:cNvSpPr>
              <p:nvPr/>
            </p:nvSpPr>
            <p:spPr bwMode="auto">
              <a:xfrm>
                <a:off x="-1872716" y="984420"/>
                <a:ext cx="1872208" cy="177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defRPr/>
                </a:pPr>
                <a:r>
                  <a:rPr lang="en-GB" altLang="en-US" sz="1100" dirty="0">
                    <a:solidFill>
                      <a:srgbClr val="000000"/>
                    </a:solidFill>
                    <a:cs typeface="Arial" charset="0"/>
                  </a:rPr>
                  <a:t>To format the body text, simply highlight the specific line(s) of text and click ‘tab’ or press ‘increase/decrease list level’ button. If you continue to click the ‘Tab’ button and the text turns red you have tabbed too far and should use the ‘decrease level’ (or Shift + Tab) button to return to compliant text.</a:t>
                </a:r>
              </a:p>
              <a:p>
                <a:pPr>
                  <a:defRPr/>
                </a:pPr>
                <a:endParaRPr lang="en-GB" altLang="en-US" sz="1100" dirty="0">
                  <a:solidFill>
                    <a:srgbClr val="000000"/>
                  </a:solidFill>
                  <a:cs typeface="Arial" charset="0"/>
                </a:endParaRPr>
              </a:p>
              <a:p>
                <a:pPr>
                  <a:defRPr/>
                </a:pPr>
                <a:r>
                  <a:rPr lang="en-GB" altLang="en-US" sz="1100" dirty="0">
                    <a:solidFill>
                      <a:srgbClr val="000000"/>
                    </a:solidFill>
                    <a:cs typeface="Arial" charset="0"/>
                  </a:rPr>
                  <a:t>Do not use the bullet point button to format your text.</a:t>
                </a:r>
              </a:p>
            </p:txBody>
          </p:sp>
          <p:pic>
            <p:nvPicPr>
              <p:cNvPr id="12" name="Picture 14" descr="icon_information-white.png"/>
              <p:cNvPicPr>
                <a:picLocks noChangeAspect="1"/>
              </p:cNvPicPr>
              <p:nvPr/>
            </p:nvPicPr>
            <p:blipFill>
              <a:blip r:embed="rId2">
                <a:lum bright="-100000"/>
                <a:extLst>
                  <a:ext uri="{28A0092B-C50C-407E-A947-70E740481C1C}">
                    <a14:useLocalDpi xmlns:a14="http://schemas.microsoft.com/office/drawing/2010/main" val="0"/>
                  </a:ext>
                </a:extLst>
              </a:blip>
              <a:srcRect/>
              <a:stretch>
                <a:fillRect/>
              </a:stretch>
            </p:blipFill>
            <p:spPr bwMode="auto">
              <a:xfrm>
                <a:off x="-1764703" y="660661"/>
                <a:ext cx="121592" cy="240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Group 120"/>
            <p:cNvGrpSpPr>
              <a:grpSpLocks/>
            </p:cNvGrpSpPr>
            <p:nvPr/>
          </p:nvGrpSpPr>
          <p:grpSpPr bwMode="auto">
            <a:xfrm>
              <a:off x="6303954" y="562596"/>
              <a:ext cx="540060" cy="540060"/>
              <a:chOff x="6303954" y="562596"/>
              <a:chExt cx="540060" cy="540060"/>
            </a:xfrm>
          </p:grpSpPr>
          <p:sp>
            <p:nvSpPr>
              <p:cNvPr id="9" name="Donut 8"/>
              <p:cNvSpPr/>
              <p:nvPr/>
            </p:nvSpPr>
            <p:spPr>
              <a:xfrm>
                <a:off x="6303923" y="562596"/>
                <a:ext cx="539907" cy="539776"/>
              </a:xfrm>
              <a:prstGeom prst="donut">
                <a:avLst>
                  <a:gd name="adj" fmla="val 7083"/>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chemeClr val="tx1"/>
                  </a:solidFill>
                </a:endParaRPr>
              </a:p>
            </p:txBody>
          </p:sp>
          <p:pic>
            <p:nvPicPr>
              <p:cNvPr id="10" name="Picture 12" descr="increase_indent.png"/>
              <p:cNvPicPr>
                <a:picLocks noChangeAspect="1"/>
              </p:cNvPicPr>
              <p:nvPr/>
            </p:nvPicPr>
            <p:blipFill>
              <a:blip r:embed="rId3">
                <a:lum bright="-100000"/>
                <a:extLst>
                  <a:ext uri="{28A0092B-C50C-407E-A947-70E740481C1C}">
                    <a14:useLocalDpi xmlns:a14="http://schemas.microsoft.com/office/drawing/2010/main" val="0"/>
                  </a:ext>
                </a:extLst>
              </a:blip>
              <a:srcRect/>
              <a:stretch>
                <a:fillRect/>
              </a:stretch>
            </p:blipFill>
            <p:spPr bwMode="auto">
              <a:xfrm>
                <a:off x="6425212" y="679422"/>
                <a:ext cx="317520" cy="31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2" name="Title 1"/>
          <p:cNvSpPr>
            <a:spLocks noGrp="1"/>
          </p:cNvSpPr>
          <p:nvPr>
            <p:ph type="title"/>
          </p:nvPr>
        </p:nvSpPr>
        <p:spPr>
          <a:xfrm>
            <a:off x="457200" y="231490"/>
            <a:ext cx="8640960" cy="720080"/>
          </a:xfrm>
        </p:spPr>
        <p:txBody>
          <a:bodyPr>
            <a:normAutofit/>
          </a:bodyPr>
          <a:lstStyle>
            <a:lvl1pPr algn="l">
              <a:lnSpc>
                <a:spcPct val="90000"/>
              </a:lnSpc>
              <a:defRPr sz="2000" b="1" cap="none" baseline="0">
                <a:solidFill>
                  <a:schemeClr val="bg1"/>
                </a:solidFill>
              </a:defRPr>
            </a:lvl1pPr>
          </a:lstStyle>
          <a:p>
            <a:r>
              <a:rPr lang="en-US"/>
              <a:t>Click to edit Master title style</a:t>
            </a:r>
            <a:endParaRPr lang="en-GB" dirty="0"/>
          </a:p>
        </p:txBody>
      </p:sp>
      <p:sp>
        <p:nvSpPr>
          <p:cNvPr id="18" name="Content Placeholder 17"/>
          <p:cNvSpPr>
            <a:spLocks noGrp="1"/>
          </p:cNvSpPr>
          <p:nvPr>
            <p:ph sz="quarter" idx="14"/>
          </p:nvPr>
        </p:nvSpPr>
        <p:spPr>
          <a:xfrm>
            <a:off x="457200" y="1066800"/>
            <a:ext cx="4320480" cy="3521075"/>
          </a:xfrm>
        </p:spPr>
        <p:txBody>
          <a:bodyPr/>
          <a:lstStyle>
            <a:lvl1pPr>
              <a:spcBef>
                <a:spcPts val="600"/>
              </a:spcBef>
              <a:spcAft>
                <a:spcPts val="600"/>
              </a:spcAft>
              <a:defRPr sz="1400" b="0">
                <a:solidFill>
                  <a:schemeClr val="tx1"/>
                </a:solidFill>
              </a:defRPr>
            </a:lvl1pPr>
            <a:lvl3pPr>
              <a:spcBef>
                <a:spcPts val="800"/>
              </a:spcBef>
              <a:spcAft>
                <a:spcPts val="400"/>
              </a:spcAft>
              <a:defRPr sz="1600" b="1">
                <a:solidFill>
                  <a:schemeClr val="accent1"/>
                </a:solidFill>
              </a:defRPr>
            </a:lvl3pPr>
            <a:lvl5pPr>
              <a:defRPr/>
            </a:lvl5pPr>
            <a:lvl6pPr>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3" name="Date Placeholder 2"/>
          <p:cNvSpPr>
            <a:spLocks noGrp="1"/>
          </p:cNvSpPr>
          <p:nvPr>
            <p:ph type="dt" sz="half" idx="15"/>
          </p:nvPr>
        </p:nvSpPr>
        <p:spPr/>
        <p:txBody>
          <a:bodyPr/>
          <a:lstStyle>
            <a:lvl1pPr>
              <a:defRPr>
                <a:solidFill>
                  <a:srgbClr val="000000">
                    <a:tint val="75000"/>
                  </a:srgbClr>
                </a:solidFill>
              </a:defRPr>
            </a:lvl1pPr>
          </a:lstStyle>
          <a:p>
            <a:pPr>
              <a:defRPr/>
            </a:pPr>
            <a:fld id="{E978DD9E-2123-4FC4-B3FD-AC4D023D54E3}" type="datetime1">
              <a:rPr lang="en-GB"/>
              <a:pPr>
                <a:defRPr/>
              </a:pPr>
              <a:t>29/10/2019</a:t>
            </a:fld>
            <a:endParaRPr lang="en-GB" dirty="0"/>
          </a:p>
        </p:txBody>
      </p:sp>
      <p:sp>
        <p:nvSpPr>
          <p:cNvPr id="14" name="Footer Placeholder 3"/>
          <p:cNvSpPr>
            <a:spLocks noGrp="1"/>
          </p:cNvSpPr>
          <p:nvPr>
            <p:ph type="ftr" sz="quarter" idx="16"/>
          </p:nvPr>
        </p:nvSpPr>
        <p:spPr/>
        <p:txBody>
          <a:bodyPr/>
          <a:lstStyle>
            <a:lvl1pPr>
              <a:defRPr>
                <a:solidFill>
                  <a:srgbClr val="000000">
                    <a:tint val="75000"/>
                  </a:srgbClr>
                </a:solidFill>
              </a:defRPr>
            </a:lvl1pPr>
          </a:lstStyle>
          <a:p>
            <a:pPr>
              <a:defRPr/>
            </a:pPr>
            <a:endParaRPr lang="en-GB" dirty="0"/>
          </a:p>
        </p:txBody>
      </p:sp>
      <p:sp>
        <p:nvSpPr>
          <p:cNvPr id="15" name="Slide Number Placeholder 4"/>
          <p:cNvSpPr>
            <a:spLocks noGrp="1"/>
          </p:cNvSpPr>
          <p:nvPr>
            <p:ph type="sldNum" sz="quarter" idx="17"/>
          </p:nvPr>
        </p:nvSpPr>
        <p:spPr/>
        <p:txBody>
          <a:bodyPr/>
          <a:lstStyle>
            <a:lvl1pPr>
              <a:defRPr/>
            </a:lvl1pPr>
          </a:lstStyle>
          <a:p>
            <a:fld id="{C5F465C1-A0BB-45A1-A19D-D9BC0C5D2997}" type="slidenum">
              <a:rPr lang="en-GB" altLang="en-US"/>
              <a:pPr/>
              <a:t>‹#›</a:t>
            </a:fld>
            <a:endParaRPr lang="en-GB" altLang="en-US" dirty="0"/>
          </a:p>
        </p:txBody>
      </p:sp>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506797" y="4832068"/>
            <a:ext cx="1135755" cy="145025"/>
          </a:xfrm>
          <a:prstGeom prst="rect">
            <a:avLst/>
          </a:prstGeom>
        </p:spPr>
      </p:pic>
    </p:spTree>
    <p:extLst>
      <p:ext uri="{BB962C8B-B14F-4D97-AF65-F5344CB8AC3E}">
        <p14:creationId xmlns:p14="http://schemas.microsoft.com/office/powerpoint/2010/main" val="1309336686"/>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and full width text layout">
    <p:spTree>
      <p:nvGrpSpPr>
        <p:cNvPr id="1" name=""/>
        <p:cNvGrpSpPr/>
        <p:nvPr/>
      </p:nvGrpSpPr>
      <p:grpSpPr>
        <a:xfrm>
          <a:off x="0" y="0"/>
          <a:ext cx="0" cy="0"/>
          <a:chOff x="0" y="0"/>
          <a:chExt cx="0" cy="0"/>
        </a:xfrm>
      </p:grpSpPr>
      <p:sp>
        <p:nvSpPr>
          <p:cNvPr id="5" name="Rectangle 4"/>
          <p:cNvSpPr/>
          <p:nvPr userDrawn="1"/>
        </p:nvSpPr>
        <p:spPr>
          <a:xfrm>
            <a:off x="0" y="231775"/>
            <a:ext cx="9144000" cy="7191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rgbClr val="FFFFFF"/>
              </a:solidFill>
            </a:endParaRPr>
          </a:p>
        </p:txBody>
      </p:sp>
      <p:grpSp>
        <p:nvGrpSpPr>
          <p:cNvPr id="6" name="Group 11"/>
          <p:cNvGrpSpPr>
            <a:grpSpLocks/>
          </p:cNvGrpSpPr>
          <p:nvPr userDrawn="1"/>
        </p:nvGrpSpPr>
        <p:grpSpPr bwMode="auto">
          <a:xfrm>
            <a:off x="-2016125" y="1347788"/>
            <a:ext cx="1871662" cy="3071812"/>
            <a:chOff x="6195941" y="562596"/>
            <a:chExt cx="1872208" cy="3071960"/>
          </a:xfrm>
        </p:grpSpPr>
        <p:grpSp>
          <p:nvGrpSpPr>
            <p:cNvPr id="7" name="Group 113"/>
            <p:cNvGrpSpPr>
              <a:grpSpLocks/>
            </p:cNvGrpSpPr>
            <p:nvPr/>
          </p:nvGrpSpPr>
          <p:grpSpPr bwMode="auto">
            <a:xfrm>
              <a:off x="6195941" y="832626"/>
              <a:ext cx="1872208" cy="2801930"/>
              <a:chOff x="-1872716" y="660661"/>
              <a:chExt cx="1872208" cy="2101449"/>
            </a:xfrm>
          </p:grpSpPr>
          <p:sp>
            <p:nvSpPr>
              <p:cNvPr id="11" name="TextBox 10"/>
              <p:cNvSpPr txBox="1">
                <a:spLocks noChangeArrowheads="1"/>
              </p:cNvSpPr>
              <p:nvPr/>
            </p:nvSpPr>
            <p:spPr bwMode="auto">
              <a:xfrm>
                <a:off x="-1872716" y="984420"/>
                <a:ext cx="1872208" cy="177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defRPr/>
                </a:pPr>
                <a:r>
                  <a:rPr lang="en-GB" altLang="en-US" sz="1100" dirty="0">
                    <a:solidFill>
                      <a:srgbClr val="000000"/>
                    </a:solidFill>
                    <a:cs typeface="Arial" charset="0"/>
                  </a:rPr>
                  <a:t>To format the body text, simply highlight the specific line(s) of text and click ‘tab’ or press ‘increase/decrease list level’ button. If you continue to click the ‘Tab’ button and the text turns red you have tabbed too far and should use the ‘decrease level’ (or Shift + Tab) button to return to compliant text.</a:t>
                </a:r>
              </a:p>
              <a:p>
                <a:pPr>
                  <a:defRPr/>
                </a:pPr>
                <a:endParaRPr lang="en-GB" altLang="en-US" sz="1100" dirty="0">
                  <a:solidFill>
                    <a:srgbClr val="000000"/>
                  </a:solidFill>
                  <a:cs typeface="Arial" charset="0"/>
                </a:endParaRPr>
              </a:p>
              <a:p>
                <a:pPr>
                  <a:defRPr/>
                </a:pPr>
                <a:r>
                  <a:rPr lang="en-GB" altLang="en-US" sz="1100" dirty="0">
                    <a:solidFill>
                      <a:srgbClr val="000000"/>
                    </a:solidFill>
                    <a:cs typeface="Arial" charset="0"/>
                  </a:rPr>
                  <a:t>Do not use the bullet point button to format your text.</a:t>
                </a:r>
              </a:p>
            </p:txBody>
          </p:sp>
          <p:pic>
            <p:nvPicPr>
              <p:cNvPr id="12" name="Picture 14" descr="icon_information-white.png"/>
              <p:cNvPicPr>
                <a:picLocks noChangeAspect="1"/>
              </p:cNvPicPr>
              <p:nvPr/>
            </p:nvPicPr>
            <p:blipFill>
              <a:blip r:embed="rId2">
                <a:lum bright="-100000"/>
                <a:extLst>
                  <a:ext uri="{28A0092B-C50C-407E-A947-70E740481C1C}">
                    <a14:useLocalDpi xmlns:a14="http://schemas.microsoft.com/office/drawing/2010/main" val="0"/>
                  </a:ext>
                </a:extLst>
              </a:blip>
              <a:srcRect/>
              <a:stretch>
                <a:fillRect/>
              </a:stretch>
            </p:blipFill>
            <p:spPr bwMode="auto">
              <a:xfrm>
                <a:off x="-1764703" y="660661"/>
                <a:ext cx="121592" cy="240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Group 120"/>
            <p:cNvGrpSpPr>
              <a:grpSpLocks/>
            </p:cNvGrpSpPr>
            <p:nvPr/>
          </p:nvGrpSpPr>
          <p:grpSpPr bwMode="auto">
            <a:xfrm>
              <a:off x="6303954" y="562596"/>
              <a:ext cx="540060" cy="540060"/>
              <a:chOff x="6303954" y="562596"/>
              <a:chExt cx="540060" cy="540060"/>
            </a:xfrm>
          </p:grpSpPr>
          <p:sp>
            <p:nvSpPr>
              <p:cNvPr id="9" name="Donut 8"/>
              <p:cNvSpPr/>
              <p:nvPr/>
            </p:nvSpPr>
            <p:spPr>
              <a:xfrm>
                <a:off x="6303923" y="562596"/>
                <a:ext cx="539907" cy="539776"/>
              </a:xfrm>
              <a:prstGeom prst="donut">
                <a:avLst>
                  <a:gd name="adj" fmla="val 7083"/>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chemeClr val="tx1"/>
                  </a:solidFill>
                </a:endParaRPr>
              </a:p>
            </p:txBody>
          </p:sp>
          <p:pic>
            <p:nvPicPr>
              <p:cNvPr id="10" name="Picture 12" descr="increase_indent.png"/>
              <p:cNvPicPr>
                <a:picLocks noChangeAspect="1"/>
              </p:cNvPicPr>
              <p:nvPr/>
            </p:nvPicPr>
            <p:blipFill>
              <a:blip r:embed="rId3">
                <a:lum bright="-100000"/>
                <a:extLst>
                  <a:ext uri="{28A0092B-C50C-407E-A947-70E740481C1C}">
                    <a14:useLocalDpi xmlns:a14="http://schemas.microsoft.com/office/drawing/2010/main" val="0"/>
                  </a:ext>
                </a:extLst>
              </a:blip>
              <a:srcRect/>
              <a:stretch>
                <a:fillRect/>
              </a:stretch>
            </p:blipFill>
            <p:spPr bwMode="auto">
              <a:xfrm>
                <a:off x="6425212" y="679422"/>
                <a:ext cx="317520" cy="31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2" name="Title 1"/>
          <p:cNvSpPr>
            <a:spLocks noGrp="1"/>
          </p:cNvSpPr>
          <p:nvPr>
            <p:ph type="title"/>
          </p:nvPr>
        </p:nvSpPr>
        <p:spPr>
          <a:xfrm>
            <a:off x="457200" y="231490"/>
            <a:ext cx="8229600" cy="720080"/>
          </a:xfrm>
        </p:spPr>
        <p:txBody>
          <a:bodyPr>
            <a:normAutofit/>
          </a:bodyPr>
          <a:lstStyle>
            <a:lvl1pPr algn="l">
              <a:lnSpc>
                <a:spcPct val="90000"/>
              </a:lnSpc>
              <a:defRPr sz="2000" b="1" cap="none" baseline="0">
                <a:solidFill>
                  <a:schemeClr val="bg1"/>
                </a:solidFill>
              </a:defRPr>
            </a:lvl1pPr>
          </a:lstStyle>
          <a:p>
            <a:r>
              <a:rPr lang="en-US" dirty="0"/>
              <a:t>Click to edit Master title style</a:t>
            </a:r>
            <a:endParaRPr lang="en-GB" dirty="0"/>
          </a:p>
        </p:txBody>
      </p:sp>
      <p:sp>
        <p:nvSpPr>
          <p:cNvPr id="18" name="Content Placeholder 17"/>
          <p:cNvSpPr>
            <a:spLocks noGrp="1"/>
          </p:cNvSpPr>
          <p:nvPr>
            <p:ph sz="quarter" idx="14"/>
          </p:nvPr>
        </p:nvSpPr>
        <p:spPr>
          <a:xfrm>
            <a:off x="457201" y="1066800"/>
            <a:ext cx="8229600" cy="3521075"/>
          </a:xfrm>
        </p:spPr>
        <p:txBody>
          <a:bodyPr/>
          <a:lstStyle>
            <a:lvl1pPr>
              <a:spcBef>
                <a:spcPts val="600"/>
              </a:spcBef>
              <a:spcAft>
                <a:spcPts val="600"/>
              </a:spcAft>
              <a:defRPr sz="1400" b="0">
                <a:solidFill>
                  <a:schemeClr val="tx1"/>
                </a:solidFill>
              </a:defRPr>
            </a:lvl1pPr>
            <a:lvl3pPr>
              <a:spcBef>
                <a:spcPts val="800"/>
              </a:spcBef>
              <a:spcAft>
                <a:spcPts val="400"/>
              </a:spcAft>
              <a:defRPr sz="1600" b="1">
                <a:solidFill>
                  <a:schemeClr val="accent1"/>
                </a:solidFill>
              </a:defRPr>
            </a:lvl3pPr>
            <a:lvl5pPr>
              <a:defRPr/>
            </a:lvl5pPr>
            <a:lvl6pPr>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3" name="Date Placeholder 2"/>
          <p:cNvSpPr>
            <a:spLocks noGrp="1"/>
          </p:cNvSpPr>
          <p:nvPr>
            <p:ph type="dt" sz="half" idx="15"/>
          </p:nvPr>
        </p:nvSpPr>
        <p:spPr/>
        <p:txBody>
          <a:bodyPr/>
          <a:lstStyle>
            <a:lvl1pPr>
              <a:defRPr>
                <a:solidFill>
                  <a:srgbClr val="000000">
                    <a:tint val="75000"/>
                  </a:srgbClr>
                </a:solidFill>
              </a:defRPr>
            </a:lvl1pPr>
          </a:lstStyle>
          <a:p>
            <a:pPr>
              <a:defRPr/>
            </a:pPr>
            <a:fld id="{8DBAF692-1B6D-46AF-BC50-75DAAA3F19B6}" type="datetime1">
              <a:rPr lang="en-GB"/>
              <a:pPr>
                <a:defRPr/>
              </a:pPr>
              <a:t>29/10/2019</a:t>
            </a:fld>
            <a:endParaRPr lang="en-GB" dirty="0"/>
          </a:p>
        </p:txBody>
      </p:sp>
      <p:sp>
        <p:nvSpPr>
          <p:cNvPr id="14" name="Footer Placeholder 3"/>
          <p:cNvSpPr>
            <a:spLocks noGrp="1"/>
          </p:cNvSpPr>
          <p:nvPr>
            <p:ph type="ftr" sz="quarter" idx="16"/>
          </p:nvPr>
        </p:nvSpPr>
        <p:spPr/>
        <p:txBody>
          <a:bodyPr/>
          <a:lstStyle>
            <a:lvl1pPr>
              <a:defRPr>
                <a:solidFill>
                  <a:srgbClr val="000000">
                    <a:tint val="75000"/>
                  </a:srgbClr>
                </a:solidFill>
              </a:defRPr>
            </a:lvl1pPr>
          </a:lstStyle>
          <a:p>
            <a:pPr>
              <a:defRPr/>
            </a:pPr>
            <a:endParaRPr lang="en-GB" dirty="0"/>
          </a:p>
        </p:txBody>
      </p:sp>
      <p:sp>
        <p:nvSpPr>
          <p:cNvPr id="15" name="Slide Number Placeholder 4"/>
          <p:cNvSpPr>
            <a:spLocks noGrp="1"/>
          </p:cNvSpPr>
          <p:nvPr>
            <p:ph type="sldNum" sz="quarter" idx="17"/>
          </p:nvPr>
        </p:nvSpPr>
        <p:spPr/>
        <p:txBody>
          <a:bodyPr/>
          <a:lstStyle>
            <a:lvl1pPr>
              <a:defRPr/>
            </a:lvl1pPr>
          </a:lstStyle>
          <a:p>
            <a:fld id="{E8E95591-033F-4B8D-BE0A-23390A6FD9B5}" type="slidenum">
              <a:rPr lang="en-GB" altLang="en-US"/>
              <a:pPr/>
              <a:t>‹#›</a:t>
            </a:fld>
            <a:endParaRPr lang="en-GB" altLang="en-US" dirty="0"/>
          </a:p>
        </p:txBody>
      </p:sp>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506797" y="4832068"/>
            <a:ext cx="1135755" cy="145025"/>
          </a:xfrm>
          <a:prstGeom prst="rect">
            <a:avLst/>
          </a:prstGeom>
        </p:spPr>
      </p:pic>
    </p:spTree>
    <p:extLst>
      <p:ext uri="{BB962C8B-B14F-4D97-AF65-F5344CB8AC3E}">
        <p14:creationId xmlns:p14="http://schemas.microsoft.com/office/powerpoint/2010/main" val="65494815"/>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3_Title and full width text layout">
    <p:spTree>
      <p:nvGrpSpPr>
        <p:cNvPr id="1" name=""/>
        <p:cNvGrpSpPr/>
        <p:nvPr/>
      </p:nvGrpSpPr>
      <p:grpSpPr>
        <a:xfrm>
          <a:off x="0" y="0"/>
          <a:ext cx="0" cy="0"/>
          <a:chOff x="0" y="0"/>
          <a:chExt cx="0" cy="0"/>
        </a:xfrm>
      </p:grpSpPr>
      <p:sp>
        <p:nvSpPr>
          <p:cNvPr id="5" name="Rectangle 4"/>
          <p:cNvSpPr/>
          <p:nvPr userDrawn="1"/>
        </p:nvSpPr>
        <p:spPr>
          <a:xfrm>
            <a:off x="0" y="231775"/>
            <a:ext cx="9144000" cy="7191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rgbClr val="FFFFFF"/>
              </a:solidFill>
            </a:endParaRPr>
          </a:p>
        </p:txBody>
      </p:sp>
      <p:grpSp>
        <p:nvGrpSpPr>
          <p:cNvPr id="6" name="Group 11"/>
          <p:cNvGrpSpPr>
            <a:grpSpLocks/>
          </p:cNvGrpSpPr>
          <p:nvPr userDrawn="1"/>
        </p:nvGrpSpPr>
        <p:grpSpPr bwMode="auto">
          <a:xfrm>
            <a:off x="-2016125" y="1347788"/>
            <a:ext cx="1871662" cy="3071812"/>
            <a:chOff x="6195941" y="562596"/>
            <a:chExt cx="1872208" cy="3071960"/>
          </a:xfrm>
        </p:grpSpPr>
        <p:grpSp>
          <p:nvGrpSpPr>
            <p:cNvPr id="7" name="Group 113"/>
            <p:cNvGrpSpPr>
              <a:grpSpLocks/>
            </p:cNvGrpSpPr>
            <p:nvPr/>
          </p:nvGrpSpPr>
          <p:grpSpPr bwMode="auto">
            <a:xfrm>
              <a:off x="6195941" y="832626"/>
              <a:ext cx="1872208" cy="2801930"/>
              <a:chOff x="-1872716" y="660661"/>
              <a:chExt cx="1872208" cy="2101449"/>
            </a:xfrm>
          </p:grpSpPr>
          <p:sp>
            <p:nvSpPr>
              <p:cNvPr id="11" name="TextBox 10"/>
              <p:cNvSpPr txBox="1">
                <a:spLocks noChangeArrowheads="1"/>
              </p:cNvSpPr>
              <p:nvPr/>
            </p:nvSpPr>
            <p:spPr bwMode="auto">
              <a:xfrm>
                <a:off x="-1872716" y="984420"/>
                <a:ext cx="1872208" cy="177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defRPr/>
                </a:pPr>
                <a:r>
                  <a:rPr lang="en-GB" altLang="en-US" sz="1100" dirty="0">
                    <a:solidFill>
                      <a:srgbClr val="000000"/>
                    </a:solidFill>
                    <a:cs typeface="Arial" charset="0"/>
                  </a:rPr>
                  <a:t>To format the body text, simply highlight the specific line(s) of text and click ‘tab’ or press ‘increase/decrease list level’ button. If you continue to click the ‘Tab’ button and the text turns red you have tabbed too far and should use the ‘decrease level’ (or Shift + Tab) button to return to compliant text.</a:t>
                </a:r>
              </a:p>
              <a:p>
                <a:pPr>
                  <a:defRPr/>
                </a:pPr>
                <a:endParaRPr lang="en-GB" altLang="en-US" sz="1100" dirty="0">
                  <a:solidFill>
                    <a:srgbClr val="000000"/>
                  </a:solidFill>
                  <a:cs typeface="Arial" charset="0"/>
                </a:endParaRPr>
              </a:p>
              <a:p>
                <a:pPr>
                  <a:defRPr/>
                </a:pPr>
                <a:r>
                  <a:rPr lang="en-GB" altLang="en-US" sz="1100" dirty="0">
                    <a:solidFill>
                      <a:srgbClr val="000000"/>
                    </a:solidFill>
                    <a:cs typeface="Arial" charset="0"/>
                  </a:rPr>
                  <a:t>Do not use the bullet point button to format your text.</a:t>
                </a:r>
              </a:p>
            </p:txBody>
          </p:sp>
          <p:pic>
            <p:nvPicPr>
              <p:cNvPr id="12" name="Picture 14" descr="icon_information-white.png"/>
              <p:cNvPicPr>
                <a:picLocks noChangeAspect="1"/>
              </p:cNvPicPr>
              <p:nvPr/>
            </p:nvPicPr>
            <p:blipFill>
              <a:blip r:embed="rId2">
                <a:lum bright="-100000"/>
                <a:extLst>
                  <a:ext uri="{28A0092B-C50C-407E-A947-70E740481C1C}">
                    <a14:useLocalDpi xmlns:a14="http://schemas.microsoft.com/office/drawing/2010/main" val="0"/>
                  </a:ext>
                </a:extLst>
              </a:blip>
              <a:srcRect/>
              <a:stretch>
                <a:fillRect/>
              </a:stretch>
            </p:blipFill>
            <p:spPr bwMode="auto">
              <a:xfrm>
                <a:off x="-1764703" y="660661"/>
                <a:ext cx="121592" cy="240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Group 120"/>
            <p:cNvGrpSpPr>
              <a:grpSpLocks/>
            </p:cNvGrpSpPr>
            <p:nvPr/>
          </p:nvGrpSpPr>
          <p:grpSpPr bwMode="auto">
            <a:xfrm>
              <a:off x="6303954" y="562596"/>
              <a:ext cx="540060" cy="540060"/>
              <a:chOff x="6303954" y="562596"/>
              <a:chExt cx="540060" cy="540060"/>
            </a:xfrm>
          </p:grpSpPr>
          <p:sp>
            <p:nvSpPr>
              <p:cNvPr id="9" name="Donut 8"/>
              <p:cNvSpPr/>
              <p:nvPr/>
            </p:nvSpPr>
            <p:spPr>
              <a:xfrm>
                <a:off x="6303923" y="562596"/>
                <a:ext cx="539907" cy="539776"/>
              </a:xfrm>
              <a:prstGeom prst="donut">
                <a:avLst>
                  <a:gd name="adj" fmla="val 7083"/>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chemeClr val="tx1"/>
                  </a:solidFill>
                </a:endParaRPr>
              </a:p>
            </p:txBody>
          </p:sp>
          <p:pic>
            <p:nvPicPr>
              <p:cNvPr id="10" name="Picture 12" descr="increase_indent.png"/>
              <p:cNvPicPr>
                <a:picLocks noChangeAspect="1"/>
              </p:cNvPicPr>
              <p:nvPr/>
            </p:nvPicPr>
            <p:blipFill>
              <a:blip r:embed="rId3">
                <a:lum bright="-100000"/>
                <a:extLst>
                  <a:ext uri="{28A0092B-C50C-407E-A947-70E740481C1C}">
                    <a14:useLocalDpi xmlns:a14="http://schemas.microsoft.com/office/drawing/2010/main" val="0"/>
                  </a:ext>
                </a:extLst>
              </a:blip>
              <a:srcRect/>
              <a:stretch>
                <a:fillRect/>
              </a:stretch>
            </p:blipFill>
            <p:spPr bwMode="auto">
              <a:xfrm>
                <a:off x="6425212" y="679422"/>
                <a:ext cx="317520" cy="31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2" name="Title 1"/>
          <p:cNvSpPr>
            <a:spLocks noGrp="1"/>
          </p:cNvSpPr>
          <p:nvPr>
            <p:ph type="title"/>
          </p:nvPr>
        </p:nvSpPr>
        <p:spPr>
          <a:xfrm>
            <a:off x="457200" y="231490"/>
            <a:ext cx="8229600" cy="720080"/>
          </a:xfrm>
        </p:spPr>
        <p:txBody>
          <a:bodyPr>
            <a:normAutofit/>
          </a:bodyPr>
          <a:lstStyle>
            <a:lvl1pPr algn="l">
              <a:lnSpc>
                <a:spcPct val="90000"/>
              </a:lnSpc>
              <a:defRPr sz="2000" b="1" cap="none" baseline="0">
                <a:solidFill>
                  <a:schemeClr val="bg1"/>
                </a:solidFill>
              </a:defRPr>
            </a:lvl1pPr>
          </a:lstStyle>
          <a:p>
            <a:r>
              <a:rPr lang="en-US" dirty="0"/>
              <a:t>Click to edit Master title style</a:t>
            </a:r>
            <a:endParaRPr lang="en-GB" dirty="0"/>
          </a:p>
        </p:txBody>
      </p:sp>
      <p:sp>
        <p:nvSpPr>
          <p:cNvPr id="18" name="Content Placeholder 17"/>
          <p:cNvSpPr>
            <a:spLocks noGrp="1"/>
          </p:cNvSpPr>
          <p:nvPr>
            <p:ph sz="quarter" idx="14"/>
          </p:nvPr>
        </p:nvSpPr>
        <p:spPr>
          <a:xfrm>
            <a:off x="457201" y="1066800"/>
            <a:ext cx="5638799" cy="3521075"/>
          </a:xfrm>
        </p:spPr>
        <p:txBody>
          <a:bodyPr/>
          <a:lstStyle>
            <a:lvl1pPr>
              <a:spcBef>
                <a:spcPts val="600"/>
              </a:spcBef>
              <a:spcAft>
                <a:spcPts val="600"/>
              </a:spcAft>
              <a:defRPr sz="1400" b="0">
                <a:solidFill>
                  <a:schemeClr val="tx1"/>
                </a:solidFill>
              </a:defRPr>
            </a:lvl1pPr>
            <a:lvl2pPr>
              <a:defRPr sz="1600"/>
            </a:lvl2pPr>
            <a:lvl3pPr>
              <a:spcBef>
                <a:spcPts val="800"/>
              </a:spcBef>
              <a:spcAft>
                <a:spcPts val="400"/>
              </a:spcAft>
              <a:defRPr sz="1600" b="1">
                <a:solidFill>
                  <a:schemeClr val="accent1"/>
                </a:solidFill>
              </a:defRPr>
            </a:lvl3pPr>
            <a:lvl4pPr>
              <a:spcBef>
                <a:spcPts val="1200"/>
              </a:spcBef>
              <a:defRPr sz="1400"/>
            </a:lvl4pPr>
            <a:lvl5pPr>
              <a:defRPr sz="1200"/>
            </a:lvl5pPr>
            <a:lvl6pPr>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3" name="Date Placeholder 2"/>
          <p:cNvSpPr>
            <a:spLocks noGrp="1"/>
          </p:cNvSpPr>
          <p:nvPr>
            <p:ph type="dt" sz="half" idx="15"/>
          </p:nvPr>
        </p:nvSpPr>
        <p:spPr/>
        <p:txBody>
          <a:bodyPr/>
          <a:lstStyle>
            <a:lvl1pPr>
              <a:defRPr>
                <a:solidFill>
                  <a:srgbClr val="000000">
                    <a:tint val="75000"/>
                  </a:srgbClr>
                </a:solidFill>
              </a:defRPr>
            </a:lvl1pPr>
          </a:lstStyle>
          <a:p>
            <a:pPr>
              <a:defRPr/>
            </a:pPr>
            <a:fld id="{8DBAF692-1B6D-46AF-BC50-75DAAA3F19B6}" type="datetime1">
              <a:rPr lang="en-GB"/>
              <a:pPr>
                <a:defRPr/>
              </a:pPr>
              <a:t>29/10/2019</a:t>
            </a:fld>
            <a:endParaRPr lang="en-GB" dirty="0"/>
          </a:p>
        </p:txBody>
      </p:sp>
      <p:sp>
        <p:nvSpPr>
          <p:cNvPr id="14" name="Footer Placeholder 3"/>
          <p:cNvSpPr>
            <a:spLocks noGrp="1"/>
          </p:cNvSpPr>
          <p:nvPr>
            <p:ph type="ftr" sz="quarter" idx="16"/>
          </p:nvPr>
        </p:nvSpPr>
        <p:spPr/>
        <p:txBody>
          <a:bodyPr/>
          <a:lstStyle>
            <a:lvl1pPr>
              <a:defRPr>
                <a:solidFill>
                  <a:srgbClr val="000000">
                    <a:tint val="75000"/>
                  </a:srgbClr>
                </a:solidFill>
              </a:defRPr>
            </a:lvl1pPr>
          </a:lstStyle>
          <a:p>
            <a:pPr>
              <a:defRPr/>
            </a:pPr>
            <a:endParaRPr lang="en-GB" dirty="0"/>
          </a:p>
        </p:txBody>
      </p:sp>
      <p:sp>
        <p:nvSpPr>
          <p:cNvPr id="15" name="Slide Number Placeholder 4"/>
          <p:cNvSpPr>
            <a:spLocks noGrp="1"/>
          </p:cNvSpPr>
          <p:nvPr>
            <p:ph type="sldNum" sz="quarter" idx="17"/>
          </p:nvPr>
        </p:nvSpPr>
        <p:spPr/>
        <p:txBody>
          <a:bodyPr/>
          <a:lstStyle>
            <a:lvl1pPr>
              <a:defRPr/>
            </a:lvl1pPr>
          </a:lstStyle>
          <a:p>
            <a:fld id="{E8E95591-033F-4B8D-BE0A-23390A6FD9B5}" type="slidenum">
              <a:rPr lang="en-GB" altLang="en-US"/>
              <a:pPr/>
              <a:t>‹#›</a:t>
            </a:fld>
            <a:endParaRPr lang="en-GB" altLang="en-US" dirty="0"/>
          </a:p>
        </p:txBody>
      </p:sp>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506797" y="4832068"/>
            <a:ext cx="1135755" cy="145025"/>
          </a:xfrm>
          <a:prstGeom prst="rect">
            <a:avLst/>
          </a:prstGeom>
        </p:spPr>
      </p:pic>
      <p:sp>
        <p:nvSpPr>
          <p:cNvPr id="4" name="Picture Placeholder 3">
            <a:extLst>
              <a:ext uri="{FF2B5EF4-FFF2-40B4-BE49-F238E27FC236}">
                <a16:creationId xmlns:a16="http://schemas.microsoft.com/office/drawing/2014/main" id="{41EF1562-0C1B-4078-99C2-EC1564053150}"/>
              </a:ext>
            </a:extLst>
          </p:cNvPr>
          <p:cNvSpPr>
            <a:spLocks noGrp="1"/>
          </p:cNvSpPr>
          <p:nvPr>
            <p:ph type="pic" sz="quarter" idx="18"/>
          </p:nvPr>
        </p:nvSpPr>
        <p:spPr>
          <a:xfrm>
            <a:off x="6408738" y="1066800"/>
            <a:ext cx="2771774" cy="3527425"/>
          </a:xfrm>
          <a:ln w="12700">
            <a:solidFill>
              <a:schemeClr val="accent1"/>
            </a:solidFill>
          </a:ln>
        </p:spPr>
        <p:txBody>
          <a:bodyPr/>
          <a:lstStyle/>
          <a:p>
            <a:endParaRPr lang="en-GB" dirty="0"/>
          </a:p>
        </p:txBody>
      </p:sp>
    </p:spTree>
    <p:extLst>
      <p:ext uri="{BB962C8B-B14F-4D97-AF65-F5344CB8AC3E}">
        <p14:creationId xmlns:p14="http://schemas.microsoft.com/office/powerpoint/2010/main" val="2221100211"/>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Title and full width text layout">
    <p:spTree>
      <p:nvGrpSpPr>
        <p:cNvPr id="1" name=""/>
        <p:cNvGrpSpPr/>
        <p:nvPr/>
      </p:nvGrpSpPr>
      <p:grpSpPr>
        <a:xfrm>
          <a:off x="0" y="0"/>
          <a:ext cx="0" cy="0"/>
          <a:chOff x="0" y="0"/>
          <a:chExt cx="0" cy="0"/>
        </a:xfrm>
      </p:grpSpPr>
      <p:sp>
        <p:nvSpPr>
          <p:cNvPr id="5" name="Rectangle 4"/>
          <p:cNvSpPr/>
          <p:nvPr userDrawn="1"/>
        </p:nvSpPr>
        <p:spPr>
          <a:xfrm>
            <a:off x="0" y="231775"/>
            <a:ext cx="9144000" cy="7191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rgbClr val="FFFFFF"/>
              </a:solidFill>
            </a:endParaRPr>
          </a:p>
        </p:txBody>
      </p:sp>
      <p:grpSp>
        <p:nvGrpSpPr>
          <p:cNvPr id="6" name="Group 11"/>
          <p:cNvGrpSpPr>
            <a:grpSpLocks/>
          </p:cNvGrpSpPr>
          <p:nvPr userDrawn="1"/>
        </p:nvGrpSpPr>
        <p:grpSpPr bwMode="auto">
          <a:xfrm>
            <a:off x="-2016125" y="1347788"/>
            <a:ext cx="1871662" cy="3071812"/>
            <a:chOff x="6195941" y="562596"/>
            <a:chExt cx="1872208" cy="3071960"/>
          </a:xfrm>
        </p:grpSpPr>
        <p:grpSp>
          <p:nvGrpSpPr>
            <p:cNvPr id="7" name="Group 113"/>
            <p:cNvGrpSpPr>
              <a:grpSpLocks/>
            </p:cNvGrpSpPr>
            <p:nvPr/>
          </p:nvGrpSpPr>
          <p:grpSpPr bwMode="auto">
            <a:xfrm>
              <a:off x="6195941" y="832626"/>
              <a:ext cx="1872208" cy="2801930"/>
              <a:chOff x="-1872716" y="660661"/>
              <a:chExt cx="1872208" cy="2101449"/>
            </a:xfrm>
          </p:grpSpPr>
          <p:sp>
            <p:nvSpPr>
              <p:cNvPr id="11" name="TextBox 10"/>
              <p:cNvSpPr txBox="1">
                <a:spLocks noChangeArrowheads="1"/>
              </p:cNvSpPr>
              <p:nvPr/>
            </p:nvSpPr>
            <p:spPr bwMode="auto">
              <a:xfrm>
                <a:off x="-1872716" y="984420"/>
                <a:ext cx="1872208" cy="177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defRPr/>
                </a:pPr>
                <a:r>
                  <a:rPr lang="en-GB" altLang="en-US" sz="1100" dirty="0">
                    <a:solidFill>
                      <a:srgbClr val="000000"/>
                    </a:solidFill>
                    <a:cs typeface="Arial" charset="0"/>
                  </a:rPr>
                  <a:t>To format the body text, simply highlight the specific line(s) of text and click ‘tab’ or press ‘increase/decrease list level’ button. If you continue to click the ‘Tab’ button and the text turns red you have tabbed too far and should use the ‘decrease level’ (or Shift + Tab) button to return to compliant text.</a:t>
                </a:r>
              </a:p>
              <a:p>
                <a:pPr>
                  <a:defRPr/>
                </a:pPr>
                <a:endParaRPr lang="en-GB" altLang="en-US" sz="1100" dirty="0">
                  <a:solidFill>
                    <a:srgbClr val="000000"/>
                  </a:solidFill>
                  <a:cs typeface="Arial" charset="0"/>
                </a:endParaRPr>
              </a:p>
              <a:p>
                <a:pPr>
                  <a:defRPr/>
                </a:pPr>
                <a:r>
                  <a:rPr lang="en-GB" altLang="en-US" sz="1100" dirty="0">
                    <a:solidFill>
                      <a:srgbClr val="000000"/>
                    </a:solidFill>
                    <a:cs typeface="Arial" charset="0"/>
                  </a:rPr>
                  <a:t>Do not use the bullet point button to format your text.</a:t>
                </a:r>
              </a:p>
            </p:txBody>
          </p:sp>
          <p:pic>
            <p:nvPicPr>
              <p:cNvPr id="12" name="Picture 14" descr="icon_information-white.png"/>
              <p:cNvPicPr>
                <a:picLocks noChangeAspect="1"/>
              </p:cNvPicPr>
              <p:nvPr/>
            </p:nvPicPr>
            <p:blipFill>
              <a:blip r:embed="rId2">
                <a:lum bright="-100000"/>
                <a:extLst>
                  <a:ext uri="{28A0092B-C50C-407E-A947-70E740481C1C}">
                    <a14:useLocalDpi xmlns:a14="http://schemas.microsoft.com/office/drawing/2010/main" val="0"/>
                  </a:ext>
                </a:extLst>
              </a:blip>
              <a:srcRect/>
              <a:stretch>
                <a:fillRect/>
              </a:stretch>
            </p:blipFill>
            <p:spPr bwMode="auto">
              <a:xfrm>
                <a:off x="-1764703" y="660661"/>
                <a:ext cx="121592" cy="240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Group 120"/>
            <p:cNvGrpSpPr>
              <a:grpSpLocks/>
            </p:cNvGrpSpPr>
            <p:nvPr/>
          </p:nvGrpSpPr>
          <p:grpSpPr bwMode="auto">
            <a:xfrm>
              <a:off x="6303954" y="562596"/>
              <a:ext cx="540060" cy="540060"/>
              <a:chOff x="6303954" y="562596"/>
              <a:chExt cx="540060" cy="540060"/>
            </a:xfrm>
          </p:grpSpPr>
          <p:sp>
            <p:nvSpPr>
              <p:cNvPr id="9" name="Donut 8"/>
              <p:cNvSpPr/>
              <p:nvPr/>
            </p:nvSpPr>
            <p:spPr>
              <a:xfrm>
                <a:off x="6303923" y="562596"/>
                <a:ext cx="539907" cy="539776"/>
              </a:xfrm>
              <a:prstGeom prst="donut">
                <a:avLst>
                  <a:gd name="adj" fmla="val 7083"/>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chemeClr val="tx1"/>
                  </a:solidFill>
                </a:endParaRPr>
              </a:p>
            </p:txBody>
          </p:sp>
          <p:pic>
            <p:nvPicPr>
              <p:cNvPr id="10" name="Picture 12" descr="increase_indent.png"/>
              <p:cNvPicPr>
                <a:picLocks noChangeAspect="1"/>
              </p:cNvPicPr>
              <p:nvPr/>
            </p:nvPicPr>
            <p:blipFill>
              <a:blip r:embed="rId3">
                <a:lum bright="-100000"/>
                <a:extLst>
                  <a:ext uri="{28A0092B-C50C-407E-A947-70E740481C1C}">
                    <a14:useLocalDpi xmlns:a14="http://schemas.microsoft.com/office/drawing/2010/main" val="0"/>
                  </a:ext>
                </a:extLst>
              </a:blip>
              <a:srcRect/>
              <a:stretch>
                <a:fillRect/>
              </a:stretch>
            </p:blipFill>
            <p:spPr bwMode="auto">
              <a:xfrm>
                <a:off x="6425212" y="679422"/>
                <a:ext cx="317520" cy="31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2" name="Title 1"/>
          <p:cNvSpPr>
            <a:spLocks noGrp="1"/>
          </p:cNvSpPr>
          <p:nvPr>
            <p:ph type="title" hasCustomPrompt="1"/>
          </p:nvPr>
        </p:nvSpPr>
        <p:spPr>
          <a:xfrm>
            <a:off x="457200" y="231490"/>
            <a:ext cx="8229600" cy="396044"/>
          </a:xfrm>
        </p:spPr>
        <p:txBody>
          <a:bodyPr>
            <a:normAutofit/>
          </a:bodyPr>
          <a:lstStyle>
            <a:lvl1pPr algn="l">
              <a:lnSpc>
                <a:spcPct val="90000"/>
              </a:lnSpc>
              <a:defRPr sz="2000" b="1" cap="none" baseline="0">
                <a:solidFill>
                  <a:schemeClr val="bg1"/>
                </a:solidFill>
              </a:defRPr>
            </a:lvl1pPr>
          </a:lstStyle>
          <a:p>
            <a:r>
              <a:rPr lang="en-US" dirty="0"/>
              <a:t>Title</a:t>
            </a:r>
            <a:endParaRPr lang="en-GB" dirty="0"/>
          </a:p>
        </p:txBody>
      </p:sp>
      <p:sp>
        <p:nvSpPr>
          <p:cNvPr id="18" name="Content Placeholder 17"/>
          <p:cNvSpPr>
            <a:spLocks noGrp="1"/>
          </p:cNvSpPr>
          <p:nvPr>
            <p:ph sz="quarter" idx="14"/>
          </p:nvPr>
        </p:nvSpPr>
        <p:spPr>
          <a:xfrm>
            <a:off x="457201" y="1066800"/>
            <a:ext cx="8229600" cy="3521075"/>
          </a:xfrm>
        </p:spPr>
        <p:txBody>
          <a:bodyPr/>
          <a:lstStyle>
            <a:lvl1pPr>
              <a:spcBef>
                <a:spcPts val="600"/>
              </a:spcBef>
              <a:spcAft>
                <a:spcPts val="600"/>
              </a:spcAft>
              <a:defRPr sz="1400" b="0">
                <a:solidFill>
                  <a:schemeClr val="tx1"/>
                </a:solidFill>
              </a:defRPr>
            </a:lvl1pPr>
            <a:lvl3pPr>
              <a:spcBef>
                <a:spcPts val="800"/>
              </a:spcBef>
              <a:spcAft>
                <a:spcPts val="400"/>
              </a:spcAft>
              <a:defRPr sz="1600" b="1">
                <a:solidFill>
                  <a:schemeClr val="accent1"/>
                </a:solidFill>
              </a:defRPr>
            </a:lvl3pPr>
            <a:lvl5pPr>
              <a:defRPr/>
            </a:lvl5pPr>
            <a:lvl6pPr>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3" name="Date Placeholder 2"/>
          <p:cNvSpPr>
            <a:spLocks noGrp="1"/>
          </p:cNvSpPr>
          <p:nvPr>
            <p:ph type="dt" sz="half" idx="15"/>
          </p:nvPr>
        </p:nvSpPr>
        <p:spPr/>
        <p:txBody>
          <a:bodyPr/>
          <a:lstStyle>
            <a:lvl1pPr>
              <a:defRPr>
                <a:solidFill>
                  <a:srgbClr val="000000">
                    <a:tint val="75000"/>
                  </a:srgbClr>
                </a:solidFill>
              </a:defRPr>
            </a:lvl1pPr>
          </a:lstStyle>
          <a:p>
            <a:pPr>
              <a:defRPr/>
            </a:pPr>
            <a:fld id="{8DBAF692-1B6D-46AF-BC50-75DAAA3F19B6}" type="datetime1">
              <a:rPr lang="en-GB"/>
              <a:pPr>
                <a:defRPr/>
              </a:pPr>
              <a:t>29/10/2019</a:t>
            </a:fld>
            <a:endParaRPr lang="en-GB" dirty="0"/>
          </a:p>
        </p:txBody>
      </p:sp>
      <p:sp>
        <p:nvSpPr>
          <p:cNvPr id="14" name="Footer Placeholder 3"/>
          <p:cNvSpPr>
            <a:spLocks noGrp="1"/>
          </p:cNvSpPr>
          <p:nvPr>
            <p:ph type="ftr" sz="quarter" idx="16"/>
          </p:nvPr>
        </p:nvSpPr>
        <p:spPr/>
        <p:txBody>
          <a:bodyPr/>
          <a:lstStyle>
            <a:lvl1pPr>
              <a:defRPr>
                <a:solidFill>
                  <a:srgbClr val="000000">
                    <a:tint val="75000"/>
                  </a:srgbClr>
                </a:solidFill>
              </a:defRPr>
            </a:lvl1pPr>
          </a:lstStyle>
          <a:p>
            <a:pPr>
              <a:defRPr/>
            </a:pPr>
            <a:endParaRPr lang="en-GB" dirty="0"/>
          </a:p>
        </p:txBody>
      </p:sp>
      <p:sp>
        <p:nvSpPr>
          <p:cNvPr id="15" name="Slide Number Placeholder 4"/>
          <p:cNvSpPr>
            <a:spLocks noGrp="1"/>
          </p:cNvSpPr>
          <p:nvPr>
            <p:ph type="sldNum" sz="quarter" idx="17"/>
          </p:nvPr>
        </p:nvSpPr>
        <p:spPr/>
        <p:txBody>
          <a:bodyPr/>
          <a:lstStyle>
            <a:lvl1pPr>
              <a:defRPr/>
            </a:lvl1pPr>
          </a:lstStyle>
          <a:p>
            <a:fld id="{E8E95591-033F-4B8D-BE0A-23390A6FD9B5}" type="slidenum">
              <a:rPr lang="en-GB" altLang="en-US"/>
              <a:pPr/>
              <a:t>‹#›</a:t>
            </a:fld>
            <a:endParaRPr lang="en-GB" altLang="en-US" dirty="0"/>
          </a:p>
        </p:txBody>
      </p:sp>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506797" y="4832068"/>
            <a:ext cx="1135755" cy="145025"/>
          </a:xfrm>
          <a:prstGeom prst="rect">
            <a:avLst/>
          </a:prstGeom>
        </p:spPr>
      </p:pic>
      <p:sp>
        <p:nvSpPr>
          <p:cNvPr id="4" name="Text Placeholder 3">
            <a:extLst>
              <a:ext uri="{FF2B5EF4-FFF2-40B4-BE49-F238E27FC236}">
                <a16:creationId xmlns:a16="http://schemas.microsoft.com/office/drawing/2014/main" id="{F75547D0-F17C-41BA-B3B0-58AAA68477AE}"/>
              </a:ext>
            </a:extLst>
          </p:cNvPr>
          <p:cNvSpPr>
            <a:spLocks noGrp="1"/>
          </p:cNvSpPr>
          <p:nvPr>
            <p:ph type="body" sz="quarter" idx="18" hasCustomPrompt="1"/>
          </p:nvPr>
        </p:nvSpPr>
        <p:spPr>
          <a:xfrm>
            <a:off x="457200" y="627063"/>
            <a:ext cx="8229600" cy="260350"/>
          </a:xfrm>
        </p:spPr>
        <p:txBody>
          <a:bodyPr/>
          <a:lstStyle>
            <a:lvl1pPr>
              <a:defRPr sz="16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 Title</a:t>
            </a:r>
            <a:endParaRPr lang="en-GB" dirty="0"/>
          </a:p>
        </p:txBody>
      </p:sp>
    </p:spTree>
    <p:extLst>
      <p:ext uri="{BB962C8B-B14F-4D97-AF65-F5344CB8AC3E}">
        <p14:creationId xmlns:p14="http://schemas.microsoft.com/office/powerpoint/2010/main" val="3382237430"/>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and 2 column text layout">
    <p:spTree>
      <p:nvGrpSpPr>
        <p:cNvPr id="1" name=""/>
        <p:cNvGrpSpPr/>
        <p:nvPr/>
      </p:nvGrpSpPr>
      <p:grpSpPr>
        <a:xfrm>
          <a:off x="0" y="0"/>
          <a:ext cx="0" cy="0"/>
          <a:chOff x="0" y="0"/>
          <a:chExt cx="0" cy="0"/>
        </a:xfrm>
      </p:grpSpPr>
      <p:sp>
        <p:nvSpPr>
          <p:cNvPr id="6" name="Rectangle 5"/>
          <p:cNvSpPr/>
          <p:nvPr userDrawn="1"/>
        </p:nvSpPr>
        <p:spPr>
          <a:xfrm>
            <a:off x="0" y="231775"/>
            <a:ext cx="9144000" cy="7191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rgbClr val="FFFFFF"/>
              </a:solidFill>
            </a:endParaRPr>
          </a:p>
        </p:txBody>
      </p:sp>
      <p:grpSp>
        <p:nvGrpSpPr>
          <p:cNvPr id="7" name="Group 11"/>
          <p:cNvGrpSpPr>
            <a:grpSpLocks/>
          </p:cNvGrpSpPr>
          <p:nvPr userDrawn="1"/>
        </p:nvGrpSpPr>
        <p:grpSpPr bwMode="auto">
          <a:xfrm>
            <a:off x="-2016125" y="1347788"/>
            <a:ext cx="1871662" cy="3071812"/>
            <a:chOff x="6195941" y="562596"/>
            <a:chExt cx="1872208" cy="3071960"/>
          </a:xfrm>
        </p:grpSpPr>
        <p:grpSp>
          <p:nvGrpSpPr>
            <p:cNvPr id="8" name="Group 113"/>
            <p:cNvGrpSpPr>
              <a:grpSpLocks/>
            </p:cNvGrpSpPr>
            <p:nvPr/>
          </p:nvGrpSpPr>
          <p:grpSpPr bwMode="auto">
            <a:xfrm>
              <a:off x="6195941" y="832626"/>
              <a:ext cx="1872208" cy="2801930"/>
              <a:chOff x="-1872716" y="660661"/>
              <a:chExt cx="1872208" cy="2101449"/>
            </a:xfrm>
          </p:grpSpPr>
          <p:sp>
            <p:nvSpPr>
              <p:cNvPr id="12" name="TextBox 11"/>
              <p:cNvSpPr txBox="1">
                <a:spLocks noChangeArrowheads="1"/>
              </p:cNvSpPr>
              <p:nvPr/>
            </p:nvSpPr>
            <p:spPr bwMode="auto">
              <a:xfrm>
                <a:off x="-1872716" y="984420"/>
                <a:ext cx="1872208" cy="177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defRPr/>
                </a:pPr>
                <a:r>
                  <a:rPr lang="en-GB" altLang="en-US" sz="1100" dirty="0">
                    <a:solidFill>
                      <a:srgbClr val="000000"/>
                    </a:solidFill>
                    <a:cs typeface="Arial" charset="0"/>
                  </a:rPr>
                  <a:t>To format the body text, simply highlight the specific line(s) of text and click ‘tab’ or press ‘increase/decrease list level’ button. If you continue to click the ‘Tab’ button and the text turns red you have tabbed too far and should use the ‘decrease level’ (or Shift + Tab) button to return to compliant text.</a:t>
                </a:r>
              </a:p>
              <a:p>
                <a:pPr>
                  <a:defRPr/>
                </a:pPr>
                <a:endParaRPr lang="en-GB" altLang="en-US" sz="1100" dirty="0">
                  <a:solidFill>
                    <a:srgbClr val="000000"/>
                  </a:solidFill>
                  <a:cs typeface="Arial" charset="0"/>
                </a:endParaRPr>
              </a:p>
              <a:p>
                <a:pPr>
                  <a:defRPr/>
                </a:pPr>
                <a:r>
                  <a:rPr lang="en-GB" altLang="en-US" sz="1100" dirty="0">
                    <a:solidFill>
                      <a:srgbClr val="000000"/>
                    </a:solidFill>
                    <a:cs typeface="Arial" charset="0"/>
                  </a:rPr>
                  <a:t>Do not use the bullet point button to format your text.</a:t>
                </a:r>
              </a:p>
            </p:txBody>
          </p:sp>
          <p:pic>
            <p:nvPicPr>
              <p:cNvPr id="13" name="Picture 14" descr="icon_information-white.png"/>
              <p:cNvPicPr>
                <a:picLocks noChangeAspect="1"/>
              </p:cNvPicPr>
              <p:nvPr/>
            </p:nvPicPr>
            <p:blipFill>
              <a:blip r:embed="rId2">
                <a:lum bright="-100000"/>
                <a:extLst>
                  <a:ext uri="{28A0092B-C50C-407E-A947-70E740481C1C}">
                    <a14:useLocalDpi xmlns:a14="http://schemas.microsoft.com/office/drawing/2010/main" val="0"/>
                  </a:ext>
                </a:extLst>
              </a:blip>
              <a:srcRect/>
              <a:stretch>
                <a:fillRect/>
              </a:stretch>
            </p:blipFill>
            <p:spPr bwMode="auto">
              <a:xfrm>
                <a:off x="-1764703" y="660661"/>
                <a:ext cx="121592" cy="240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120"/>
            <p:cNvGrpSpPr>
              <a:grpSpLocks/>
            </p:cNvGrpSpPr>
            <p:nvPr/>
          </p:nvGrpSpPr>
          <p:grpSpPr bwMode="auto">
            <a:xfrm>
              <a:off x="6303954" y="562596"/>
              <a:ext cx="540060" cy="540060"/>
              <a:chOff x="6303954" y="562596"/>
              <a:chExt cx="540060" cy="540060"/>
            </a:xfrm>
          </p:grpSpPr>
          <p:sp>
            <p:nvSpPr>
              <p:cNvPr id="10" name="Donut 9"/>
              <p:cNvSpPr/>
              <p:nvPr/>
            </p:nvSpPr>
            <p:spPr>
              <a:xfrm>
                <a:off x="6303923" y="562596"/>
                <a:ext cx="539907" cy="539776"/>
              </a:xfrm>
              <a:prstGeom prst="donut">
                <a:avLst>
                  <a:gd name="adj" fmla="val 7083"/>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chemeClr val="tx1"/>
                  </a:solidFill>
                </a:endParaRPr>
              </a:p>
            </p:txBody>
          </p:sp>
          <p:pic>
            <p:nvPicPr>
              <p:cNvPr id="11" name="Picture 12" descr="increase_indent.png"/>
              <p:cNvPicPr>
                <a:picLocks noChangeAspect="1"/>
              </p:cNvPicPr>
              <p:nvPr/>
            </p:nvPicPr>
            <p:blipFill>
              <a:blip r:embed="rId3">
                <a:lum bright="-100000"/>
                <a:extLst>
                  <a:ext uri="{28A0092B-C50C-407E-A947-70E740481C1C}">
                    <a14:useLocalDpi xmlns:a14="http://schemas.microsoft.com/office/drawing/2010/main" val="0"/>
                  </a:ext>
                </a:extLst>
              </a:blip>
              <a:srcRect/>
              <a:stretch>
                <a:fillRect/>
              </a:stretch>
            </p:blipFill>
            <p:spPr bwMode="auto">
              <a:xfrm>
                <a:off x="6425212" y="679422"/>
                <a:ext cx="317520" cy="31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2" name="Title 1"/>
          <p:cNvSpPr>
            <a:spLocks noGrp="1"/>
          </p:cNvSpPr>
          <p:nvPr>
            <p:ph type="title"/>
          </p:nvPr>
        </p:nvSpPr>
        <p:spPr>
          <a:xfrm>
            <a:off x="457199" y="231490"/>
            <a:ext cx="8229602" cy="720080"/>
          </a:xfrm>
        </p:spPr>
        <p:txBody>
          <a:bodyPr>
            <a:normAutofit/>
          </a:bodyPr>
          <a:lstStyle>
            <a:lvl1pPr algn="l">
              <a:lnSpc>
                <a:spcPct val="90000"/>
              </a:lnSpc>
              <a:defRPr sz="2000" b="1" cap="none" baseline="0">
                <a:solidFill>
                  <a:schemeClr val="bg1"/>
                </a:solidFill>
              </a:defRPr>
            </a:lvl1pPr>
          </a:lstStyle>
          <a:p>
            <a:r>
              <a:rPr lang="en-US" dirty="0"/>
              <a:t>Click to edit Master title style</a:t>
            </a:r>
            <a:endParaRPr lang="en-GB" dirty="0"/>
          </a:p>
        </p:txBody>
      </p:sp>
      <p:sp>
        <p:nvSpPr>
          <p:cNvPr id="19" name="Content Placeholder 18"/>
          <p:cNvSpPr>
            <a:spLocks noGrp="1"/>
          </p:cNvSpPr>
          <p:nvPr>
            <p:ph sz="quarter" idx="15"/>
          </p:nvPr>
        </p:nvSpPr>
        <p:spPr>
          <a:xfrm>
            <a:off x="457198" y="1066800"/>
            <a:ext cx="3960000" cy="3521075"/>
          </a:xfrm>
        </p:spPr>
        <p:txBody>
          <a:bodyPr/>
          <a:lstStyle>
            <a:lvl1pPr>
              <a:spcBef>
                <a:spcPts val="600"/>
              </a:spcBef>
              <a:spcAft>
                <a:spcPts val="600"/>
              </a:spcAft>
              <a:defRPr sz="1400" b="0">
                <a:solidFill>
                  <a:schemeClr val="tx1"/>
                </a:solidFill>
              </a:defRPr>
            </a:lvl1pPr>
            <a:lvl3pPr>
              <a:spcBef>
                <a:spcPts val="800"/>
              </a:spcBef>
              <a:spcAft>
                <a:spcPts val="400"/>
              </a:spcAft>
              <a:defRPr sz="1600" b="1">
                <a:solidFill>
                  <a:schemeClr val="accent1"/>
                </a:solidFill>
              </a:defRPr>
            </a:lvl3pPr>
            <a:lvl5pPr>
              <a:defRPr/>
            </a:lvl5pPr>
            <a:lvl6pP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1" name="Content Placeholder 20"/>
          <p:cNvSpPr>
            <a:spLocks noGrp="1"/>
          </p:cNvSpPr>
          <p:nvPr>
            <p:ph sz="quarter" idx="16"/>
          </p:nvPr>
        </p:nvSpPr>
        <p:spPr>
          <a:xfrm>
            <a:off x="4726801" y="1066800"/>
            <a:ext cx="3960000" cy="3521075"/>
          </a:xfrm>
        </p:spPr>
        <p:txBody>
          <a:bodyPr lIns="180000"/>
          <a:lstStyle>
            <a:lvl1pPr>
              <a:spcBef>
                <a:spcPts val="600"/>
              </a:spcBef>
              <a:spcAft>
                <a:spcPts val="600"/>
              </a:spcAft>
              <a:defRPr sz="1400" b="0">
                <a:solidFill>
                  <a:schemeClr val="tx1"/>
                </a:solidFill>
              </a:defRPr>
            </a:lvl1pPr>
            <a:lvl3pPr>
              <a:spcBef>
                <a:spcPts val="800"/>
              </a:spcBef>
              <a:spcAft>
                <a:spcPts val="400"/>
              </a:spcAft>
              <a:defRPr sz="1600" b="1">
                <a:solidFill>
                  <a:schemeClr val="accent1"/>
                </a:solidFill>
              </a:defRPr>
            </a:lvl3pPr>
            <a:lvl5pPr>
              <a:defRPr/>
            </a:lvl5pPr>
            <a:lvl6pPr>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Date Placeholder 2"/>
          <p:cNvSpPr>
            <a:spLocks noGrp="1"/>
          </p:cNvSpPr>
          <p:nvPr>
            <p:ph type="dt" sz="half" idx="17"/>
          </p:nvPr>
        </p:nvSpPr>
        <p:spPr/>
        <p:txBody>
          <a:bodyPr/>
          <a:lstStyle>
            <a:lvl1pPr>
              <a:defRPr>
                <a:solidFill>
                  <a:srgbClr val="000000">
                    <a:tint val="75000"/>
                  </a:srgbClr>
                </a:solidFill>
              </a:defRPr>
            </a:lvl1pPr>
          </a:lstStyle>
          <a:p>
            <a:pPr>
              <a:defRPr/>
            </a:pPr>
            <a:fld id="{9BD5062A-913A-48B3-9368-D9AD0F254A71}" type="datetime1">
              <a:rPr lang="en-GB"/>
              <a:pPr>
                <a:defRPr/>
              </a:pPr>
              <a:t>29/10/2019</a:t>
            </a:fld>
            <a:endParaRPr lang="en-GB" dirty="0"/>
          </a:p>
        </p:txBody>
      </p:sp>
      <p:sp>
        <p:nvSpPr>
          <p:cNvPr id="15" name="Footer Placeholder 3"/>
          <p:cNvSpPr>
            <a:spLocks noGrp="1"/>
          </p:cNvSpPr>
          <p:nvPr>
            <p:ph type="ftr" sz="quarter" idx="18"/>
          </p:nvPr>
        </p:nvSpPr>
        <p:spPr/>
        <p:txBody>
          <a:bodyPr/>
          <a:lstStyle>
            <a:lvl1pPr>
              <a:defRPr>
                <a:solidFill>
                  <a:srgbClr val="000000">
                    <a:tint val="75000"/>
                  </a:srgbClr>
                </a:solidFill>
              </a:defRPr>
            </a:lvl1pPr>
          </a:lstStyle>
          <a:p>
            <a:pPr>
              <a:defRPr/>
            </a:pPr>
            <a:endParaRPr lang="en-GB" dirty="0"/>
          </a:p>
        </p:txBody>
      </p:sp>
      <p:sp>
        <p:nvSpPr>
          <p:cNvPr id="16" name="Slide Number Placeholder 4"/>
          <p:cNvSpPr>
            <a:spLocks noGrp="1"/>
          </p:cNvSpPr>
          <p:nvPr>
            <p:ph type="sldNum" sz="quarter" idx="19"/>
          </p:nvPr>
        </p:nvSpPr>
        <p:spPr/>
        <p:txBody>
          <a:bodyPr/>
          <a:lstStyle>
            <a:lvl1pPr>
              <a:defRPr/>
            </a:lvl1pPr>
          </a:lstStyle>
          <a:p>
            <a:fld id="{6D772AFA-7353-4866-9654-C8ACB2FC0977}" type="slidenum">
              <a:rPr lang="en-GB" altLang="en-US"/>
              <a:pPr/>
              <a:t>‹#›</a:t>
            </a:fld>
            <a:endParaRPr lang="en-GB" altLang="en-US" dirty="0"/>
          </a:p>
        </p:txBody>
      </p:sp>
      <p:pic>
        <p:nvPicPr>
          <p:cNvPr id="17" name="Picture 1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506797" y="4832068"/>
            <a:ext cx="1135755" cy="145025"/>
          </a:xfrm>
          <a:prstGeom prst="rect">
            <a:avLst/>
          </a:prstGeom>
        </p:spPr>
      </p:pic>
    </p:spTree>
    <p:extLst>
      <p:ext uri="{BB962C8B-B14F-4D97-AF65-F5344CB8AC3E}">
        <p14:creationId xmlns:p14="http://schemas.microsoft.com/office/powerpoint/2010/main" val="1398054159"/>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 name="Rectangle 3"/>
          <p:cNvSpPr/>
          <p:nvPr userDrawn="1"/>
        </p:nvSpPr>
        <p:spPr>
          <a:xfrm>
            <a:off x="9712" y="231775"/>
            <a:ext cx="6758532" cy="7191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rgbClr val="FFFFFF"/>
              </a:solidFill>
            </a:endParaRPr>
          </a:p>
        </p:txBody>
      </p:sp>
      <p:sp>
        <p:nvSpPr>
          <p:cNvPr id="2" name="Title 1"/>
          <p:cNvSpPr>
            <a:spLocks noGrp="1"/>
          </p:cNvSpPr>
          <p:nvPr>
            <p:ph type="title"/>
          </p:nvPr>
        </p:nvSpPr>
        <p:spPr>
          <a:xfrm>
            <a:off x="457200" y="231490"/>
            <a:ext cx="5638799" cy="720080"/>
          </a:xfrm>
        </p:spPr>
        <p:txBody>
          <a:bodyPr>
            <a:normAutofit/>
          </a:bodyPr>
          <a:lstStyle>
            <a:lvl1pPr algn="l">
              <a:lnSpc>
                <a:spcPct val="90000"/>
              </a:lnSpc>
              <a:defRPr sz="2000" b="1" cap="none" baseline="0">
                <a:solidFill>
                  <a:schemeClr val="bg1"/>
                </a:solidFill>
              </a:defRPr>
            </a:lvl1pPr>
          </a:lstStyle>
          <a:p>
            <a:r>
              <a:rPr lang="en-US" dirty="0"/>
              <a:t>Click to edit Master title style</a:t>
            </a:r>
            <a:endParaRPr lang="en-GB" dirty="0"/>
          </a:p>
        </p:txBody>
      </p:sp>
      <p:sp>
        <p:nvSpPr>
          <p:cNvPr id="5" name="Date Placeholder 2"/>
          <p:cNvSpPr>
            <a:spLocks noGrp="1"/>
          </p:cNvSpPr>
          <p:nvPr>
            <p:ph type="dt" sz="half" idx="10"/>
          </p:nvPr>
        </p:nvSpPr>
        <p:spPr/>
        <p:txBody>
          <a:bodyPr/>
          <a:lstStyle>
            <a:lvl1pPr>
              <a:defRPr>
                <a:solidFill>
                  <a:srgbClr val="000000">
                    <a:tint val="75000"/>
                  </a:srgbClr>
                </a:solidFill>
              </a:defRPr>
            </a:lvl1pPr>
          </a:lstStyle>
          <a:p>
            <a:pPr>
              <a:defRPr/>
            </a:pPr>
            <a:fld id="{469DDC69-0BB2-4E8F-8A5C-2A0AD4006B4D}" type="datetime1">
              <a:rPr lang="en-GB"/>
              <a:pPr>
                <a:defRPr/>
              </a:pPr>
              <a:t>29/10/2019</a:t>
            </a:fld>
            <a:endParaRPr lang="en-GB" dirty="0"/>
          </a:p>
        </p:txBody>
      </p:sp>
      <p:sp>
        <p:nvSpPr>
          <p:cNvPr id="6" name="Footer Placeholder 3"/>
          <p:cNvSpPr>
            <a:spLocks noGrp="1"/>
          </p:cNvSpPr>
          <p:nvPr>
            <p:ph type="ftr" sz="quarter" idx="11"/>
          </p:nvPr>
        </p:nvSpPr>
        <p:spPr/>
        <p:txBody>
          <a:bodyPr/>
          <a:lstStyle>
            <a:lvl1pPr>
              <a:defRPr>
                <a:solidFill>
                  <a:srgbClr val="000000">
                    <a:tint val="75000"/>
                  </a:srgbClr>
                </a:solidFill>
              </a:defRPr>
            </a:lvl1pPr>
          </a:lstStyle>
          <a:p>
            <a:pPr>
              <a:defRPr/>
            </a:pPr>
            <a:endParaRPr lang="en-GB" dirty="0"/>
          </a:p>
        </p:txBody>
      </p:sp>
      <p:sp>
        <p:nvSpPr>
          <p:cNvPr id="7" name="Slide Number Placeholder 4"/>
          <p:cNvSpPr>
            <a:spLocks noGrp="1"/>
          </p:cNvSpPr>
          <p:nvPr>
            <p:ph type="sldNum" sz="quarter" idx="12"/>
          </p:nvPr>
        </p:nvSpPr>
        <p:spPr/>
        <p:txBody>
          <a:bodyPr/>
          <a:lstStyle>
            <a:lvl1pPr>
              <a:defRPr/>
            </a:lvl1pPr>
          </a:lstStyle>
          <a:p>
            <a:fld id="{57CD0ED4-5C3C-41BA-8B73-B50F411C5260}" type="slidenum">
              <a:rPr lang="en-GB" altLang="en-US"/>
              <a:pPr/>
              <a:t>‹#›</a:t>
            </a:fld>
            <a:endParaRPr lang="en-GB" altLang="en-US" dirty="0"/>
          </a:p>
        </p:txBody>
      </p:sp>
      <p:pic>
        <p:nvPicPr>
          <p:cNvPr id="9" name="Picture 8">
            <a:extLst>
              <a:ext uri="{FF2B5EF4-FFF2-40B4-BE49-F238E27FC236}">
                <a16:creationId xmlns:a16="http://schemas.microsoft.com/office/drawing/2014/main" id="{E2804CF7-5744-41FF-A376-26BC0794AC6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09300" y="4832068"/>
            <a:ext cx="1135755" cy="145025"/>
          </a:xfrm>
          <a:prstGeom prst="rect">
            <a:avLst/>
          </a:prstGeom>
        </p:spPr>
      </p:pic>
      <p:sp>
        <p:nvSpPr>
          <p:cNvPr id="8" name="Text Placeholder 7">
            <a:extLst>
              <a:ext uri="{FF2B5EF4-FFF2-40B4-BE49-F238E27FC236}">
                <a16:creationId xmlns:a16="http://schemas.microsoft.com/office/drawing/2014/main" id="{0880E492-6BC5-4603-95DA-557FA6616976}"/>
              </a:ext>
            </a:extLst>
          </p:cNvPr>
          <p:cNvSpPr>
            <a:spLocks noGrp="1"/>
          </p:cNvSpPr>
          <p:nvPr>
            <p:ph type="body" sz="quarter" idx="13" hasCustomPrompt="1"/>
          </p:nvPr>
        </p:nvSpPr>
        <p:spPr>
          <a:xfrm>
            <a:off x="6768244" y="231775"/>
            <a:ext cx="1918556" cy="719138"/>
          </a:xfrm>
        </p:spPr>
        <p:txBody>
          <a:bodyPr anchor="ctr"/>
          <a:lstStyle>
            <a:lvl1pPr algn="ctr">
              <a:lnSpc>
                <a:spcPct val="100000"/>
              </a:lnSpc>
              <a:defRPr sz="1400" b="0" cap="small" baseline="0">
                <a:solidFill>
                  <a:schemeClr val="tx1"/>
                </a:solidFill>
              </a:defRPr>
            </a:lvl1pPr>
            <a:lvl2pPr>
              <a:lnSpc>
                <a:spcPct val="100000"/>
              </a:lnSpc>
              <a:defRPr b="0">
                <a:solidFill>
                  <a:srgbClr val="C00000"/>
                </a:solidFill>
              </a:defRPr>
            </a:lvl2pPr>
            <a:lvl3pPr>
              <a:lnSpc>
                <a:spcPct val="100000"/>
              </a:lnSpc>
              <a:defRPr b="0">
                <a:solidFill>
                  <a:srgbClr val="C00000"/>
                </a:solidFill>
              </a:defRPr>
            </a:lvl3pPr>
            <a:lvl4pPr>
              <a:lnSpc>
                <a:spcPct val="100000"/>
              </a:lnSpc>
              <a:defRPr b="0">
                <a:solidFill>
                  <a:srgbClr val="C00000"/>
                </a:solidFill>
              </a:defRPr>
            </a:lvl4pPr>
            <a:lvl5pPr>
              <a:lnSpc>
                <a:spcPct val="100000"/>
              </a:lnSpc>
              <a:defRPr b="0">
                <a:solidFill>
                  <a:srgbClr val="C00000"/>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405883475"/>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
        <p:nvSpPr>
          <p:cNvPr id="4" name="Rectangle 3"/>
          <p:cNvSpPr/>
          <p:nvPr userDrawn="1"/>
        </p:nvSpPr>
        <p:spPr>
          <a:xfrm>
            <a:off x="0" y="0"/>
            <a:ext cx="3048000" cy="51434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rgbClr val="FFFFFF"/>
              </a:solidFill>
            </a:endParaRPr>
          </a:p>
        </p:txBody>
      </p:sp>
      <p:sp>
        <p:nvSpPr>
          <p:cNvPr id="2" name="Title 1"/>
          <p:cNvSpPr>
            <a:spLocks noGrp="1"/>
          </p:cNvSpPr>
          <p:nvPr>
            <p:ph type="title"/>
          </p:nvPr>
        </p:nvSpPr>
        <p:spPr>
          <a:xfrm>
            <a:off x="457201" y="231489"/>
            <a:ext cx="2386608" cy="4535773"/>
          </a:xfrm>
        </p:spPr>
        <p:txBody>
          <a:bodyPr wrap="square">
            <a:normAutofit/>
          </a:bodyPr>
          <a:lstStyle>
            <a:lvl1pPr algn="l">
              <a:lnSpc>
                <a:spcPct val="90000"/>
              </a:lnSpc>
              <a:defRPr sz="2000" b="1" cap="none" baseline="0">
                <a:solidFill>
                  <a:schemeClr val="bg1"/>
                </a:solidFill>
              </a:defRPr>
            </a:lvl1pPr>
          </a:lstStyle>
          <a:p>
            <a:r>
              <a:rPr lang="en-US" dirty="0"/>
              <a:t>Click to edit Master title style</a:t>
            </a:r>
            <a:endParaRPr lang="en-GB" dirty="0"/>
          </a:p>
        </p:txBody>
      </p:sp>
      <p:pic>
        <p:nvPicPr>
          <p:cNvPr id="9" name="Picture 8">
            <a:extLst>
              <a:ext uri="{FF2B5EF4-FFF2-40B4-BE49-F238E27FC236}">
                <a16:creationId xmlns:a16="http://schemas.microsoft.com/office/drawing/2014/main" id="{E2804CF7-5744-41FF-A376-26BC0794AC6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09300" y="4832068"/>
            <a:ext cx="1135755" cy="145025"/>
          </a:xfrm>
          <a:prstGeom prst="rect">
            <a:avLst/>
          </a:prstGeom>
        </p:spPr>
      </p:pic>
      <p:sp>
        <p:nvSpPr>
          <p:cNvPr id="3" name="Date Placeholder 2">
            <a:extLst>
              <a:ext uri="{FF2B5EF4-FFF2-40B4-BE49-F238E27FC236}">
                <a16:creationId xmlns:a16="http://schemas.microsoft.com/office/drawing/2014/main" id="{4C7F493E-39C5-4401-B2E9-3E46ABD8420C}"/>
              </a:ext>
            </a:extLst>
          </p:cNvPr>
          <p:cNvSpPr>
            <a:spLocks noGrp="1"/>
          </p:cNvSpPr>
          <p:nvPr>
            <p:ph type="dt" sz="half" idx="10"/>
          </p:nvPr>
        </p:nvSpPr>
        <p:spPr/>
        <p:txBody>
          <a:bodyPr/>
          <a:lstStyle/>
          <a:p>
            <a:pPr>
              <a:defRPr/>
            </a:pPr>
            <a:fld id="{D11F58B0-149C-4DE0-B55F-EA01A34B457E}" type="datetime1">
              <a:rPr lang="en-GB" smtClean="0"/>
              <a:pPr>
                <a:defRPr/>
              </a:pPr>
              <a:t>29/10/2019</a:t>
            </a:fld>
            <a:endParaRPr lang="en-GB" dirty="0"/>
          </a:p>
        </p:txBody>
      </p:sp>
      <p:sp>
        <p:nvSpPr>
          <p:cNvPr id="8" name="Footer Placeholder 7">
            <a:extLst>
              <a:ext uri="{FF2B5EF4-FFF2-40B4-BE49-F238E27FC236}">
                <a16:creationId xmlns:a16="http://schemas.microsoft.com/office/drawing/2014/main" id="{6B2DC23C-D412-4E03-B896-0D4FB7D9BF5F}"/>
              </a:ext>
            </a:extLst>
          </p:cNvPr>
          <p:cNvSpPr>
            <a:spLocks noGrp="1"/>
          </p:cNvSpPr>
          <p:nvPr>
            <p:ph type="ftr" sz="quarter" idx="11"/>
          </p:nvPr>
        </p:nvSpPr>
        <p:spPr>
          <a:xfrm>
            <a:off x="457200" y="5213348"/>
            <a:ext cx="4114800" cy="274637"/>
          </a:xfrm>
        </p:spPr>
        <p:txBody>
          <a:bodyPr/>
          <a:lstStyle/>
          <a:p>
            <a:pPr>
              <a:defRPr/>
            </a:pPr>
            <a:endParaRPr lang="en-GB" dirty="0"/>
          </a:p>
        </p:txBody>
      </p:sp>
      <p:sp>
        <p:nvSpPr>
          <p:cNvPr id="10" name="Slide Number Placeholder 9">
            <a:extLst>
              <a:ext uri="{FF2B5EF4-FFF2-40B4-BE49-F238E27FC236}">
                <a16:creationId xmlns:a16="http://schemas.microsoft.com/office/drawing/2014/main" id="{148A8CD1-C583-4088-BE88-9EAFA5EBFC32}"/>
              </a:ext>
            </a:extLst>
          </p:cNvPr>
          <p:cNvSpPr>
            <a:spLocks noGrp="1"/>
          </p:cNvSpPr>
          <p:nvPr>
            <p:ph type="sldNum" sz="quarter" idx="12"/>
          </p:nvPr>
        </p:nvSpPr>
        <p:spPr>
          <a:xfrm>
            <a:off x="8686799" y="4767263"/>
            <a:ext cx="385763" cy="274637"/>
          </a:xfrm>
        </p:spPr>
        <p:txBody>
          <a:bodyPr/>
          <a:lstStyle/>
          <a:p>
            <a:fld id="{81DD8094-D9F7-45BA-A800-B100324A1353}" type="slidenum">
              <a:rPr lang="en-GB" altLang="en-US" smtClean="0"/>
              <a:pPr/>
              <a:t>‹#›</a:t>
            </a:fld>
            <a:endParaRPr lang="en-GB" altLang="en-US" dirty="0"/>
          </a:p>
        </p:txBody>
      </p:sp>
    </p:spTree>
    <p:extLst>
      <p:ext uri="{BB962C8B-B14F-4D97-AF65-F5344CB8AC3E}">
        <p14:creationId xmlns:p14="http://schemas.microsoft.com/office/powerpoint/2010/main" val="3238381136"/>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Alternative section header image right half page">
    <p:spTree>
      <p:nvGrpSpPr>
        <p:cNvPr id="1" name=""/>
        <p:cNvGrpSpPr/>
        <p:nvPr/>
      </p:nvGrpSpPr>
      <p:grpSpPr>
        <a:xfrm>
          <a:off x="0" y="0"/>
          <a:ext cx="0" cy="0"/>
          <a:chOff x="0" y="0"/>
          <a:chExt cx="0" cy="0"/>
        </a:xfrm>
      </p:grpSpPr>
      <p:sp>
        <p:nvSpPr>
          <p:cNvPr id="4" name="Rectangle 3"/>
          <p:cNvSpPr/>
          <p:nvPr userDrawn="1"/>
        </p:nvSpPr>
        <p:spPr>
          <a:xfrm>
            <a:off x="0" y="0"/>
            <a:ext cx="4575175"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rgbClr val="FFFFFF"/>
              </a:solidFill>
            </a:endParaRPr>
          </a:p>
        </p:txBody>
      </p:sp>
      <p:grpSp>
        <p:nvGrpSpPr>
          <p:cNvPr id="5" name="Group 17"/>
          <p:cNvGrpSpPr>
            <a:grpSpLocks/>
          </p:cNvGrpSpPr>
          <p:nvPr userDrawn="1"/>
        </p:nvGrpSpPr>
        <p:grpSpPr bwMode="auto">
          <a:xfrm>
            <a:off x="9288463" y="131763"/>
            <a:ext cx="1547812" cy="1555750"/>
            <a:chOff x="-1836712" y="2937191"/>
            <a:chExt cx="1548172" cy="1556379"/>
          </a:xfrm>
        </p:grpSpPr>
        <p:pic>
          <p:nvPicPr>
            <p:cNvPr id="6" name="Picture 8" descr="icon_camera_circle.png"/>
            <p:cNvPicPr>
              <a:picLocks noChangeAspect="1"/>
            </p:cNvPicPr>
            <p:nvPr/>
          </p:nvPicPr>
          <p:blipFill>
            <a:blip r:embed="rId2">
              <a:lum bright="-100000"/>
              <a:extLst>
                <a:ext uri="{28A0092B-C50C-407E-A947-70E740481C1C}">
                  <a14:useLocalDpi xmlns:a14="http://schemas.microsoft.com/office/drawing/2010/main" val="0"/>
                </a:ext>
              </a:extLst>
            </a:blip>
            <a:srcRect/>
            <a:stretch>
              <a:fillRect/>
            </a:stretch>
          </p:blipFill>
          <p:spPr bwMode="auto">
            <a:xfrm>
              <a:off x="-1728699" y="2937191"/>
              <a:ext cx="640111" cy="640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1836712" y="3677265"/>
              <a:ext cx="1548172" cy="816305"/>
            </a:xfrm>
            <a:prstGeom prst="rect">
              <a:avLst/>
            </a:prstGeom>
            <a:noFill/>
          </p:spPr>
          <p:txBody>
            <a:bodyPr lIns="0" tIns="0" rIns="0" bIns="0">
              <a:spAutoFit/>
            </a:bodyPr>
            <a:lstStyle/>
            <a:p>
              <a:pPr fontAlgn="auto">
                <a:spcBef>
                  <a:spcPts val="0"/>
                </a:spcBef>
                <a:spcAft>
                  <a:spcPts val="0"/>
                </a:spcAft>
                <a:defRPr/>
              </a:pPr>
              <a:r>
                <a:rPr lang="en-GB" sz="1100" b="1" dirty="0">
                  <a:solidFill>
                    <a:srgbClr val="000000"/>
                  </a:solidFill>
                  <a:latin typeface="+mn-lt"/>
                  <a:cs typeface="+mn-cs"/>
                </a:rPr>
                <a:t>Looking for an image? </a:t>
              </a:r>
              <a:r>
                <a:rPr lang="en-GB" sz="1100" dirty="0">
                  <a:solidFill>
                    <a:srgbClr val="000000"/>
                  </a:solidFill>
                  <a:latin typeface="+mn-lt"/>
                  <a:cs typeface="+mn-cs"/>
                </a:rPr>
                <a:t/>
              </a:r>
              <a:br>
                <a:rPr lang="en-GB" sz="1100" dirty="0">
                  <a:solidFill>
                    <a:srgbClr val="000000"/>
                  </a:solidFill>
                  <a:latin typeface="+mn-lt"/>
                  <a:cs typeface="+mn-cs"/>
                </a:rPr>
              </a:br>
              <a:r>
                <a:rPr lang="en-GB" sz="1050" dirty="0">
                  <a:solidFill>
                    <a:srgbClr val="000000"/>
                  </a:solidFill>
                  <a:latin typeface="+mn-lt"/>
                  <a:cs typeface="+mn-cs"/>
                </a:rPr>
                <a:t>Go to photos.tateandlyle.com and register to use Tate &amp; Lyle approved images.</a:t>
              </a:r>
              <a:endParaRPr lang="en-GB" sz="1100" dirty="0">
                <a:solidFill>
                  <a:srgbClr val="000000"/>
                </a:solidFill>
                <a:latin typeface="+mn-lt"/>
                <a:cs typeface="+mn-cs"/>
              </a:endParaRPr>
            </a:p>
          </p:txBody>
        </p:sp>
        <p:pic>
          <p:nvPicPr>
            <p:cNvPr id="8" name="Picture 10" descr="icon_information-white.png"/>
            <p:cNvPicPr>
              <a:picLocks noChangeAspect="1"/>
            </p:cNvPicPr>
            <p:nvPr/>
          </p:nvPicPr>
          <p:blipFill>
            <a:blip r:embed="rId3">
              <a:lum bright="-100000"/>
              <a:extLst>
                <a:ext uri="{28A0092B-C50C-407E-A947-70E740481C1C}">
                  <a14:useLocalDpi xmlns:a14="http://schemas.microsoft.com/office/drawing/2010/main" val="0"/>
                </a:ext>
              </a:extLst>
            </a:blip>
            <a:srcRect/>
            <a:stretch>
              <a:fillRect/>
            </a:stretch>
          </p:blipFill>
          <p:spPr bwMode="auto">
            <a:xfrm>
              <a:off x="-1728699" y="3245911"/>
              <a:ext cx="121592" cy="32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Rectangle 8">
            <a:hlinkClick r:id="rId4" action="ppaction://hlinkfile"/>
          </p:cNvPr>
          <p:cNvSpPr>
            <a:spLocks noChangeArrowheads="1"/>
          </p:cNvSpPr>
          <p:nvPr userDrawn="1"/>
        </p:nvSpPr>
        <p:spPr bwMode="auto">
          <a:xfrm>
            <a:off x="-1547813" y="1211263"/>
            <a:ext cx="1547813" cy="136525"/>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lnSpc>
                <a:spcPct val="90000"/>
              </a:lnSpc>
              <a:defRPr/>
            </a:pPr>
            <a:endParaRPr lang="en-GB" altLang="en-US" sz="1400" b="1" dirty="0">
              <a:solidFill>
                <a:schemeClr val="bg1"/>
              </a:solidFill>
              <a:cs typeface="Arial" charset="0"/>
            </a:endParaRPr>
          </a:p>
        </p:txBody>
      </p:sp>
      <p:grpSp>
        <p:nvGrpSpPr>
          <p:cNvPr id="11" name="Group 11"/>
          <p:cNvGrpSpPr>
            <a:grpSpLocks/>
          </p:cNvGrpSpPr>
          <p:nvPr userDrawn="1"/>
        </p:nvGrpSpPr>
        <p:grpSpPr bwMode="auto">
          <a:xfrm>
            <a:off x="-2016125" y="1347788"/>
            <a:ext cx="1871662" cy="3071812"/>
            <a:chOff x="6195941" y="562596"/>
            <a:chExt cx="1872208" cy="3071960"/>
          </a:xfrm>
        </p:grpSpPr>
        <p:grpSp>
          <p:nvGrpSpPr>
            <p:cNvPr id="12" name="Group 113"/>
            <p:cNvGrpSpPr>
              <a:grpSpLocks/>
            </p:cNvGrpSpPr>
            <p:nvPr/>
          </p:nvGrpSpPr>
          <p:grpSpPr bwMode="auto">
            <a:xfrm>
              <a:off x="6195941" y="832626"/>
              <a:ext cx="1872208" cy="2801930"/>
              <a:chOff x="-1872716" y="660661"/>
              <a:chExt cx="1872208" cy="2101449"/>
            </a:xfrm>
          </p:grpSpPr>
          <p:sp>
            <p:nvSpPr>
              <p:cNvPr id="16" name="TextBox 15"/>
              <p:cNvSpPr txBox="1">
                <a:spLocks noChangeArrowheads="1"/>
              </p:cNvSpPr>
              <p:nvPr/>
            </p:nvSpPr>
            <p:spPr bwMode="auto">
              <a:xfrm>
                <a:off x="-1872716" y="984420"/>
                <a:ext cx="1872208" cy="177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defRPr/>
                </a:pPr>
                <a:r>
                  <a:rPr lang="en-GB" altLang="en-US" sz="1100" dirty="0">
                    <a:solidFill>
                      <a:srgbClr val="000000"/>
                    </a:solidFill>
                    <a:cs typeface="Arial" charset="0"/>
                  </a:rPr>
                  <a:t>To format the body text, simply highlight the specific line(s) of text and click ‘tab’ or press ‘increase/decrease list level’ button. If you continue to click the ‘Tab’ button and the text turns red you have tabbed too far and should use the ‘decrease level’ (or Shift + Tab) button to return to compliant text.</a:t>
                </a:r>
              </a:p>
              <a:p>
                <a:pPr>
                  <a:defRPr/>
                </a:pPr>
                <a:endParaRPr lang="en-GB" altLang="en-US" sz="1100" dirty="0">
                  <a:solidFill>
                    <a:srgbClr val="000000"/>
                  </a:solidFill>
                  <a:cs typeface="Arial" charset="0"/>
                </a:endParaRPr>
              </a:p>
              <a:p>
                <a:pPr>
                  <a:defRPr/>
                </a:pPr>
                <a:r>
                  <a:rPr lang="en-GB" altLang="en-US" sz="1100" dirty="0">
                    <a:solidFill>
                      <a:srgbClr val="000000"/>
                    </a:solidFill>
                    <a:cs typeface="Arial" charset="0"/>
                  </a:rPr>
                  <a:t>Do not use the bullet point button to format your text.</a:t>
                </a:r>
              </a:p>
            </p:txBody>
          </p:sp>
          <p:pic>
            <p:nvPicPr>
              <p:cNvPr id="17" name="Picture 19" descr="icon_information-white.png"/>
              <p:cNvPicPr>
                <a:picLocks noChangeAspect="1"/>
              </p:cNvPicPr>
              <p:nvPr/>
            </p:nvPicPr>
            <p:blipFill>
              <a:blip r:embed="rId3">
                <a:lum bright="-100000"/>
                <a:extLst>
                  <a:ext uri="{28A0092B-C50C-407E-A947-70E740481C1C}">
                    <a14:useLocalDpi xmlns:a14="http://schemas.microsoft.com/office/drawing/2010/main" val="0"/>
                  </a:ext>
                </a:extLst>
              </a:blip>
              <a:srcRect/>
              <a:stretch>
                <a:fillRect/>
              </a:stretch>
            </p:blipFill>
            <p:spPr bwMode="auto">
              <a:xfrm>
                <a:off x="-1764703" y="660661"/>
                <a:ext cx="121592" cy="240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 name="Group 120"/>
            <p:cNvGrpSpPr>
              <a:grpSpLocks/>
            </p:cNvGrpSpPr>
            <p:nvPr/>
          </p:nvGrpSpPr>
          <p:grpSpPr bwMode="auto">
            <a:xfrm>
              <a:off x="6303954" y="562596"/>
              <a:ext cx="540060" cy="540060"/>
              <a:chOff x="6303954" y="562596"/>
              <a:chExt cx="540060" cy="540060"/>
            </a:xfrm>
          </p:grpSpPr>
          <p:sp>
            <p:nvSpPr>
              <p:cNvPr id="14" name="Donut 13"/>
              <p:cNvSpPr/>
              <p:nvPr/>
            </p:nvSpPr>
            <p:spPr>
              <a:xfrm>
                <a:off x="6303923" y="562596"/>
                <a:ext cx="539907" cy="539776"/>
              </a:xfrm>
              <a:prstGeom prst="donut">
                <a:avLst>
                  <a:gd name="adj" fmla="val 7083"/>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chemeClr val="tx1"/>
                  </a:solidFill>
                </a:endParaRPr>
              </a:p>
            </p:txBody>
          </p:sp>
          <p:pic>
            <p:nvPicPr>
              <p:cNvPr id="15" name="Picture 17" descr="increase_indent.png"/>
              <p:cNvPicPr>
                <a:picLocks noChangeAspect="1"/>
              </p:cNvPicPr>
              <p:nvPr/>
            </p:nvPicPr>
            <p:blipFill>
              <a:blip r:embed="rId5">
                <a:lum bright="-100000"/>
                <a:extLst>
                  <a:ext uri="{28A0092B-C50C-407E-A947-70E740481C1C}">
                    <a14:useLocalDpi xmlns:a14="http://schemas.microsoft.com/office/drawing/2010/main" val="0"/>
                  </a:ext>
                </a:extLst>
              </a:blip>
              <a:srcRect/>
              <a:stretch>
                <a:fillRect/>
              </a:stretch>
            </p:blipFill>
            <p:spPr bwMode="auto">
              <a:xfrm>
                <a:off x="6425212" y="679422"/>
                <a:ext cx="317520" cy="31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33" name="Picture Placeholder 32"/>
          <p:cNvSpPr>
            <a:spLocks noGrp="1"/>
          </p:cNvSpPr>
          <p:nvPr>
            <p:ph type="pic" sz="quarter" idx="26"/>
          </p:nvPr>
        </p:nvSpPr>
        <p:spPr>
          <a:xfrm>
            <a:off x="4572507" y="-25400"/>
            <a:ext cx="4572001" cy="5168900"/>
          </a:xfrm>
        </p:spPr>
        <p:txBody>
          <a:bodyPr rtlCol="0" anchor="ctr">
            <a:normAutofit/>
          </a:bodyPr>
          <a:lstStyle>
            <a:lvl1pPr>
              <a:defRPr sz="1200" b="0">
                <a:solidFill>
                  <a:schemeClr val="accent1"/>
                </a:solidFill>
              </a:defRPr>
            </a:lvl1pPr>
          </a:lstStyle>
          <a:p>
            <a:pPr lvl="0"/>
            <a:r>
              <a:rPr lang="en-US" noProof="0" dirty="0"/>
              <a:t>Click icon to add picture</a:t>
            </a:r>
            <a:endParaRPr lang="en-GB" noProof="0" dirty="0"/>
          </a:p>
        </p:txBody>
      </p:sp>
      <p:sp>
        <p:nvSpPr>
          <p:cNvPr id="25" name="Content Placeholder 24"/>
          <p:cNvSpPr>
            <a:spLocks noGrp="1"/>
          </p:cNvSpPr>
          <p:nvPr>
            <p:ph sz="quarter" idx="28"/>
          </p:nvPr>
        </p:nvSpPr>
        <p:spPr>
          <a:xfrm>
            <a:off x="323850" y="1036638"/>
            <a:ext cx="3779838" cy="2974975"/>
          </a:xfrm>
        </p:spPr>
        <p:txBody>
          <a:bodyPr/>
          <a:lstStyle>
            <a:lvl1pPr>
              <a:defRPr>
                <a:solidFill>
                  <a:schemeClr val="bg1"/>
                </a:solidFill>
              </a:defRPr>
            </a:lvl1pPr>
            <a:lvl2pPr>
              <a:defRPr>
                <a:solidFill>
                  <a:schemeClr val="bg1"/>
                </a:solidFill>
              </a:defRPr>
            </a:lvl2pPr>
            <a:lvl3pPr>
              <a:defRPr>
                <a:solidFill>
                  <a:schemeClr val="bg1"/>
                </a:solidFill>
              </a:defRPr>
            </a:lvl3pPr>
            <a:lvl4pPr>
              <a:buClr>
                <a:schemeClr val="bg1"/>
              </a:buClr>
              <a:defRPr>
                <a:solidFill>
                  <a:schemeClr val="bg1"/>
                </a:solidFill>
              </a:defRPr>
            </a:lvl4pPr>
            <a:lvl5pPr>
              <a:buClr>
                <a:schemeClr val="bg1"/>
              </a:buClr>
              <a:defRPr baseline="0">
                <a:solidFill>
                  <a:schemeClr val="bg1"/>
                </a:solidFill>
              </a:defRPr>
            </a:lvl5pPr>
            <a:lvl6pPr>
              <a:buClr>
                <a:schemeClr val="bg1"/>
              </a:buClr>
              <a:defRPr>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8" name="Date Placeholder 2"/>
          <p:cNvSpPr>
            <a:spLocks noGrp="1"/>
          </p:cNvSpPr>
          <p:nvPr>
            <p:ph type="dt" sz="half" idx="29"/>
          </p:nvPr>
        </p:nvSpPr>
        <p:spPr>
          <a:xfrm>
            <a:off x="4572000" y="4767263"/>
            <a:ext cx="1716088" cy="274637"/>
          </a:xfrm>
        </p:spPr>
        <p:txBody>
          <a:bodyPr/>
          <a:lstStyle>
            <a:lvl1pPr>
              <a:defRPr>
                <a:solidFill>
                  <a:srgbClr val="000000">
                    <a:tint val="75000"/>
                  </a:srgbClr>
                </a:solidFill>
              </a:defRPr>
            </a:lvl1pPr>
          </a:lstStyle>
          <a:p>
            <a:pPr>
              <a:defRPr/>
            </a:pPr>
            <a:fld id="{19CD6F53-3D4E-4F8D-8C49-28EC9828FA91}" type="datetime1">
              <a:rPr lang="en-GB"/>
              <a:pPr>
                <a:defRPr/>
              </a:pPr>
              <a:t>29/10/2019</a:t>
            </a:fld>
            <a:endParaRPr lang="en-GB" dirty="0"/>
          </a:p>
        </p:txBody>
      </p:sp>
      <p:sp>
        <p:nvSpPr>
          <p:cNvPr id="19" name="Footer Placeholder 3"/>
          <p:cNvSpPr>
            <a:spLocks noGrp="1"/>
          </p:cNvSpPr>
          <p:nvPr>
            <p:ph type="ftr" sz="quarter" idx="30"/>
          </p:nvPr>
        </p:nvSpPr>
        <p:spPr>
          <a:xfrm>
            <a:off x="457200" y="4765675"/>
            <a:ext cx="4103688" cy="274638"/>
          </a:xfrm>
        </p:spPr>
        <p:txBody>
          <a:bodyPr/>
          <a:lstStyle>
            <a:lvl1pPr>
              <a:defRPr>
                <a:solidFill>
                  <a:srgbClr val="000000">
                    <a:tint val="75000"/>
                  </a:srgbClr>
                </a:solidFill>
              </a:defRPr>
            </a:lvl1pPr>
          </a:lstStyle>
          <a:p>
            <a:pPr>
              <a:defRPr/>
            </a:pPr>
            <a:endParaRPr lang="en-GB" dirty="0"/>
          </a:p>
        </p:txBody>
      </p:sp>
      <p:sp>
        <p:nvSpPr>
          <p:cNvPr id="20" name="Slide Number Placeholder 4"/>
          <p:cNvSpPr>
            <a:spLocks noGrp="1"/>
          </p:cNvSpPr>
          <p:nvPr>
            <p:ph type="sldNum" sz="quarter" idx="31"/>
          </p:nvPr>
        </p:nvSpPr>
        <p:spPr/>
        <p:txBody>
          <a:bodyPr/>
          <a:lstStyle>
            <a:lvl1pPr>
              <a:defRPr/>
            </a:lvl1pPr>
          </a:lstStyle>
          <a:p>
            <a:r>
              <a:rPr lang="en-GB" altLang="en-US" dirty="0"/>
              <a:t> </a:t>
            </a:r>
            <a:fld id="{A56F7224-AD53-438F-9DBF-9A1A8CC75F0F}" type="slidenum">
              <a:rPr lang="en-GB" altLang="en-US"/>
              <a:pPr/>
              <a:t>‹#›</a:t>
            </a:fld>
            <a:endParaRPr lang="en-GB" altLang="en-US" dirty="0"/>
          </a:p>
        </p:txBody>
      </p:sp>
      <p:pic>
        <p:nvPicPr>
          <p:cNvPr id="22" name="Picture 21">
            <a:extLst>
              <a:ext uri="{FF2B5EF4-FFF2-40B4-BE49-F238E27FC236}">
                <a16:creationId xmlns:a16="http://schemas.microsoft.com/office/drawing/2014/main" id="{D3808637-FC09-41B5-94E9-05D8CF7DB4A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409300" y="4832068"/>
            <a:ext cx="1135755" cy="145025"/>
          </a:xfrm>
          <a:prstGeom prst="rect">
            <a:avLst/>
          </a:prstGeom>
        </p:spPr>
      </p:pic>
    </p:spTree>
    <p:extLst>
      <p:ext uri="{BB962C8B-B14F-4D97-AF65-F5344CB8AC3E}">
        <p14:creationId xmlns:p14="http://schemas.microsoft.com/office/powerpoint/2010/main" val="3877371077"/>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p>
            <a:endParaRPr/>
          </a:p>
        </p:txBody>
      </p:sp>
      <p:sp>
        <p:nvSpPr>
          <p:cNvPr id="3" name="Holder 3"/>
          <p:cNvSpPr>
            <a:spLocks noGrp="1"/>
          </p:cNvSpPr>
          <p:nvPr>
            <p:ph type="body" idx="1"/>
          </p:nvPr>
        </p:nvSpPr>
        <p:spPr/>
        <p:txBody>
          <a:bodyPr lIns="0" tIns="0" rIns="0" bIns="0"/>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t>10/29/2019</a:t>
            </a:fld>
            <a:endParaRPr lang="en-US" dirty="0" smtClean="0"/>
          </a:p>
        </p:txBody>
      </p:sp>
      <p:sp>
        <p:nvSpPr>
          <p:cNvPr id="6" name="Holder 6"/>
          <p:cNvSpPr>
            <a:spLocks noGrp="1"/>
          </p:cNvSpPr>
          <p:nvPr>
            <p:ph type="sldNum" sz="quarter" idx="7"/>
          </p:nvPr>
        </p:nvSpPr>
        <p:spPr/>
        <p:txBody>
          <a:bodyPr lIns="0" tIns="0" rIns="0" bIns="0"/>
          <a:lstStyle/>
          <a:p>
            <a:pPr marL="43180">
              <a:lnSpc>
                <a:spcPct val="100000"/>
              </a:lnSpc>
            </a:pPr>
            <a:fld id="{81D60167-4931-47E6-BA6A-407CBD079E47}" type="slidenum">
              <a:rPr sz="1000" spc="-10" dirty="0" smtClean="0">
                <a:solidFill>
                  <a:srgbClr val="FFFFFF"/>
                </a:solidFill>
                <a:latin typeface="Arial"/>
                <a:cs typeface="Arial"/>
              </a:rPr>
              <a:t>‹#›</a:t>
            </a:fld>
            <a:endParaRPr sz="1000" dirty="0">
              <a:latin typeface="Arial"/>
              <a:cs typeface="Arial"/>
            </a:endParaRPr>
          </a:p>
        </p:txBody>
      </p:sp>
    </p:spTree>
    <p:extLst>
      <p:ext uri="{BB962C8B-B14F-4D97-AF65-F5344CB8AC3E}">
        <p14:creationId xmlns:p14="http://schemas.microsoft.com/office/powerpoint/2010/main" val="39744460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Custom Layout">
    <p:bg>
      <p:bgPr>
        <a:solidFill>
          <a:schemeClr val="tx2"/>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89C9A55-20F6-45D5-8ED8-0ED595CB9892}" type="datetime1">
              <a:rPr lang="en-GB" smtClean="0">
                <a:solidFill>
                  <a:srgbClr val="000000">
                    <a:tint val="75000"/>
                  </a:srgbClr>
                </a:solidFill>
              </a:rPr>
              <a:pPr/>
              <a:t>29/10/2019</a:t>
            </a:fld>
            <a:endParaRPr lang="en-GB">
              <a:solidFill>
                <a:srgbClr val="000000">
                  <a:tint val="75000"/>
                </a:srgbClr>
              </a:solidFill>
            </a:endParaRPr>
          </a:p>
        </p:txBody>
      </p:sp>
      <p:sp>
        <p:nvSpPr>
          <p:cNvPr id="4" name="Footer Placeholder 3"/>
          <p:cNvSpPr>
            <a:spLocks noGrp="1"/>
          </p:cNvSpPr>
          <p:nvPr>
            <p:ph type="ftr" sz="quarter" idx="11"/>
          </p:nvPr>
        </p:nvSpPr>
        <p:spPr/>
        <p:txBody>
          <a:bodyPr/>
          <a:lstStyle/>
          <a:p>
            <a:r>
              <a:rPr lang="en-GB" smtClean="0">
                <a:solidFill>
                  <a:srgbClr val="000000">
                    <a:tint val="75000"/>
                  </a:srgbClr>
                </a:solidFill>
              </a:rPr>
              <a:t>this it the footer information</a:t>
            </a:r>
            <a:endParaRPr lang="en-GB">
              <a:solidFill>
                <a:srgbClr val="000000">
                  <a:tint val="75000"/>
                </a:srgbClr>
              </a:solidFill>
            </a:endParaRPr>
          </a:p>
        </p:txBody>
      </p:sp>
      <p:sp>
        <p:nvSpPr>
          <p:cNvPr id="5" name="Slide Number Placeholder 4"/>
          <p:cNvSpPr>
            <a:spLocks noGrp="1"/>
          </p:cNvSpPr>
          <p:nvPr>
            <p:ph type="sldNum" sz="quarter" idx="12"/>
          </p:nvPr>
        </p:nvSpPr>
        <p:spPr/>
        <p:txBody>
          <a:bodyPr/>
          <a:lstStyle/>
          <a:p>
            <a:fld id="{26E84CBE-DBD1-40A3-9249-735EAF32FDCA}" type="slidenum">
              <a:rPr lang="en-GB" smtClean="0">
                <a:solidFill>
                  <a:srgbClr val="FFFFFF">
                    <a:lumMod val="75000"/>
                  </a:srgbClr>
                </a:solidFill>
              </a:rPr>
              <a:pPr/>
              <a:t>‹#›</a:t>
            </a:fld>
            <a:endParaRPr lang="en-GB">
              <a:solidFill>
                <a:srgbClr val="FFFFFF">
                  <a:lumMod val="75000"/>
                </a:srgbClr>
              </a:solidFill>
            </a:endParaRPr>
          </a:p>
        </p:txBody>
      </p:sp>
      <p:pic>
        <p:nvPicPr>
          <p:cNvPr id="6" name="Picture 5" descr="DenplanLogo.png"/>
          <p:cNvPicPr>
            <a:picLocks noChangeAspect="1"/>
          </p:cNvPicPr>
          <p:nvPr userDrawn="1"/>
        </p:nvPicPr>
        <p:blipFill>
          <a:blip r:embed="rId2" cstate="print">
            <a:lum bright="100000"/>
          </a:blip>
          <a:stretch>
            <a:fillRect/>
          </a:stretch>
        </p:blipFill>
        <p:spPr>
          <a:xfrm>
            <a:off x="7272300" y="4799439"/>
            <a:ext cx="1264243" cy="184579"/>
          </a:xfrm>
          <a:prstGeom prst="rect">
            <a:avLst/>
          </a:prstGeom>
        </p:spPr>
      </p:pic>
      <p:sp>
        <p:nvSpPr>
          <p:cNvPr id="7" name="Rectangle 6"/>
          <p:cNvSpPr/>
          <p:nvPr userDrawn="1"/>
        </p:nvSpPr>
        <p:spPr>
          <a:xfrm>
            <a:off x="0" y="231490"/>
            <a:ext cx="4572000"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2" name="Title 1"/>
          <p:cNvSpPr>
            <a:spLocks noGrp="1"/>
          </p:cNvSpPr>
          <p:nvPr>
            <p:ph type="title"/>
          </p:nvPr>
        </p:nvSpPr>
        <p:spPr>
          <a:xfrm>
            <a:off x="457200" y="231490"/>
            <a:ext cx="4114800" cy="720080"/>
          </a:xfrm>
        </p:spPr>
        <p:txBody>
          <a:bodyPr lIns="0" tIns="0" rIns="0" bIns="0">
            <a:normAutofit/>
          </a:bodyPr>
          <a:lstStyle>
            <a:lvl1pPr algn="l">
              <a:lnSpc>
                <a:spcPct val="90000"/>
              </a:lnSpc>
              <a:defRPr sz="2000" b="1" cap="all" baseline="0">
                <a:solidFill>
                  <a:schemeClr val="tx2"/>
                </a:solidFill>
              </a:defRPr>
            </a:lvl1pPr>
          </a:lstStyle>
          <a:p>
            <a:r>
              <a:rPr lang="en-US" dirty="0" smtClean="0"/>
              <a:t>Click to edit Master title style</a:t>
            </a:r>
            <a:endParaRPr lang="en-GB" dirty="0"/>
          </a:p>
        </p:txBody>
      </p:sp>
      <p:sp>
        <p:nvSpPr>
          <p:cNvPr id="9" name="Text Placeholder 8"/>
          <p:cNvSpPr>
            <a:spLocks noGrp="1"/>
          </p:cNvSpPr>
          <p:nvPr>
            <p:ph type="body" sz="quarter" idx="13"/>
          </p:nvPr>
        </p:nvSpPr>
        <p:spPr>
          <a:xfrm>
            <a:off x="457200" y="1742603"/>
            <a:ext cx="4114800" cy="277336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2448935136"/>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Effect transition="in" filter="fade">
                                      <p:cBhvr>
                                        <p:cTn id="11" dur="500"/>
                                        <p:tgtEl>
                                          <p:spTgt spid="9">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Effect transition="in" filter="fade">
                                      <p:cBhvr>
                                        <p:cTn id="15" dur="500"/>
                                        <p:tgtEl>
                                          <p:spTgt spid="9">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animEffect transition="in" filter="fade">
                                      <p:cBhvr>
                                        <p:cTn id="19" dur="500"/>
                                        <p:tgtEl>
                                          <p:spTgt spid="9">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animEffect transition="in" filter="fade">
                                      <p:cBhvr>
                                        <p:cTn id="23"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 lvl="2">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 lvl="3">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 lvl="4">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 lvl="5">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89C9A55-20F6-45D5-8ED8-0ED595CB9892}" type="datetime1">
              <a:rPr lang="en-GB" smtClean="0">
                <a:solidFill>
                  <a:srgbClr val="000000">
                    <a:tint val="75000"/>
                  </a:srgbClr>
                </a:solidFill>
              </a:rPr>
              <a:pPr/>
              <a:t>29/10/2019</a:t>
            </a:fld>
            <a:endParaRPr lang="en-GB">
              <a:solidFill>
                <a:srgbClr val="000000">
                  <a:tint val="75000"/>
                </a:srgbClr>
              </a:solidFill>
            </a:endParaRPr>
          </a:p>
        </p:txBody>
      </p:sp>
      <p:sp>
        <p:nvSpPr>
          <p:cNvPr id="4" name="Footer Placeholder 3"/>
          <p:cNvSpPr>
            <a:spLocks noGrp="1"/>
          </p:cNvSpPr>
          <p:nvPr>
            <p:ph type="ftr" sz="quarter" idx="11"/>
          </p:nvPr>
        </p:nvSpPr>
        <p:spPr/>
        <p:txBody>
          <a:bodyPr/>
          <a:lstStyle/>
          <a:p>
            <a:r>
              <a:rPr lang="en-GB" smtClean="0">
                <a:solidFill>
                  <a:srgbClr val="000000">
                    <a:tint val="75000"/>
                  </a:srgbClr>
                </a:solidFill>
              </a:rPr>
              <a:t>this it the footer information</a:t>
            </a:r>
            <a:endParaRPr lang="en-GB">
              <a:solidFill>
                <a:srgbClr val="000000">
                  <a:tint val="75000"/>
                </a:srgbClr>
              </a:solidFill>
            </a:endParaRPr>
          </a:p>
        </p:txBody>
      </p:sp>
      <p:sp>
        <p:nvSpPr>
          <p:cNvPr id="5" name="Slide Number Placeholder 4"/>
          <p:cNvSpPr>
            <a:spLocks noGrp="1"/>
          </p:cNvSpPr>
          <p:nvPr>
            <p:ph type="sldNum" sz="quarter" idx="12"/>
          </p:nvPr>
        </p:nvSpPr>
        <p:spPr/>
        <p:txBody>
          <a:bodyPr/>
          <a:lstStyle/>
          <a:p>
            <a:fld id="{26E84CBE-DBD1-40A3-9249-735EAF32FDCA}" type="slidenum">
              <a:rPr lang="en-GB" smtClean="0">
                <a:solidFill>
                  <a:srgbClr val="FFFFFF">
                    <a:lumMod val="75000"/>
                  </a:srgbClr>
                </a:solidFill>
              </a:rPr>
              <a:pPr/>
              <a:t>‹#›</a:t>
            </a:fld>
            <a:endParaRPr lang="en-GB">
              <a:solidFill>
                <a:srgbClr val="FFFFFF">
                  <a:lumMod val="75000"/>
                </a:srgbClr>
              </a:solidFill>
            </a:endParaRPr>
          </a:p>
        </p:txBody>
      </p:sp>
      <p:pic>
        <p:nvPicPr>
          <p:cNvPr id="6" name="Picture 5" descr="DenplanLogo.png"/>
          <p:cNvPicPr>
            <a:picLocks noChangeAspect="1"/>
          </p:cNvPicPr>
          <p:nvPr userDrawn="1"/>
        </p:nvPicPr>
        <p:blipFill>
          <a:blip r:embed="rId2" cstate="print"/>
          <a:stretch>
            <a:fillRect/>
          </a:stretch>
        </p:blipFill>
        <p:spPr>
          <a:xfrm>
            <a:off x="7272300" y="4799439"/>
            <a:ext cx="1264243" cy="184579"/>
          </a:xfrm>
          <a:prstGeom prst="rect">
            <a:avLst/>
          </a:prstGeom>
        </p:spPr>
      </p:pic>
      <p:sp>
        <p:nvSpPr>
          <p:cNvPr id="7" name="Rectangle 6"/>
          <p:cNvSpPr/>
          <p:nvPr userDrawn="1"/>
        </p:nvSpPr>
        <p:spPr>
          <a:xfrm>
            <a:off x="0" y="231775"/>
            <a:ext cx="3024188" cy="7200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2" name="Title 1"/>
          <p:cNvSpPr>
            <a:spLocks noGrp="1"/>
          </p:cNvSpPr>
          <p:nvPr>
            <p:ph type="title"/>
          </p:nvPr>
        </p:nvSpPr>
        <p:spPr>
          <a:xfrm>
            <a:off x="457200" y="231775"/>
            <a:ext cx="2566988" cy="720080"/>
          </a:xfrm>
        </p:spPr>
        <p:txBody>
          <a:bodyPr lIns="0" tIns="0" rIns="0" bIns="0">
            <a:normAutofit/>
          </a:bodyPr>
          <a:lstStyle>
            <a:lvl1pPr algn="l">
              <a:lnSpc>
                <a:spcPct val="90000"/>
              </a:lnSpc>
              <a:defRPr sz="2000" b="1" cap="all" baseline="0">
                <a:solidFill>
                  <a:schemeClr val="bg1"/>
                </a:solidFill>
              </a:defRPr>
            </a:lvl1pPr>
          </a:lstStyle>
          <a:p>
            <a:r>
              <a:rPr lang="en-US" dirty="0" smtClean="0"/>
              <a:t>Click to edit Master title style</a:t>
            </a:r>
            <a:endParaRPr lang="en-GB" dirty="0"/>
          </a:p>
        </p:txBody>
      </p:sp>
      <p:sp>
        <p:nvSpPr>
          <p:cNvPr id="9" name="Text Placeholder 8"/>
          <p:cNvSpPr>
            <a:spLocks noGrp="1"/>
          </p:cNvSpPr>
          <p:nvPr>
            <p:ph type="body" sz="quarter" idx="13"/>
          </p:nvPr>
        </p:nvSpPr>
        <p:spPr>
          <a:xfrm>
            <a:off x="457200" y="1742603"/>
            <a:ext cx="4114800" cy="27733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699193324"/>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Effect transition="in" filter="fade">
                                      <p:cBhvr>
                                        <p:cTn id="11" dur="500"/>
                                        <p:tgtEl>
                                          <p:spTgt spid="9">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Effect transition="in" filter="fade">
                                      <p:cBhvr>
                                        <p:cTn id="15" dur="500"/>
                                        <p:tgtEl>
                                          <p:spTgt spid="9">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animEffect transition="in" filter="fade">
                                      <p:cBhvr>
                                        <p:cTn id="19" dur="500"/>
                                        <p:tgtEl>
                                          <p:spTgt spid="9">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animEffect transition="in" filter="fade">
                                      <p:cBhvr>
                                        <p:cTn id="23"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 lvl="2">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 lvl="3">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 lvl="4">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 lvl="5">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cstate="print">
            <a:grayscl/>
          </a:blip>
          <a:srcRect/>
          <a:stretch>
            <a:fillRect t="-38000" b="-38000"/>
          </a:stretch>
        </a:blipFill>
        <a:effectLst/>
      </p:bgPr>
    </p:bg>
    <p:spTree>
      <p:nvGrpSpPr>
        <p:cNvPr id="1" name=""/>
        <p:cNvGrpSpPr/>
        <p:nvPr/>
      </p:nvGrpSpPr>
      <p:grpSpPr>
        <a:xfrm>
          <a:off x="0" y="0"/>
          <a:ext cx="0" cy="0"/>
          <a:chOff x="0" y="0"/>
          <a:chExt cx="0" cy="0"/>
        </a:xfrm>
      </p:grpSpPr>
      <p:sp>
        <p:nvSpPr>
          <p:cNvPr id="10" name="Rectangle 9"/>
          <p:cNvSpPr/>
          <p:nvPr userDrawn="1"/>
        </p:nvSpPr>
        <p:spPr>
          <a:xfrm>
            <a:off x="0" y="0"/>
            <a:ext cx="9144000" cy="5143500"/>
          </a:xfrm>
          <a:prstGeom prst="rect">
            <a:avLst/>
          </a:prstGeom>
          <a:solidFill>
            <a:schemeClr val="accent6">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3" name="Date Placeholder 2"/>
          <p:cNvSpPr>
            <a:spLocks noGrp="1"/>
          </p:cNvSpPr>
          <p:nvPr>
            <p:ph type="dt" sz="half" idx="10"/>
          </p:nvPr>
        </p:nvSpPr>
        <p:spPr/>
        <p:txBody>
          <a:bodyPr/>
          <a:lstStyle/>
          <a:p>
            <a:fld id="{F89C9A55-20F6-45D5-8ED8-0ED595CB9892}" type="datetime1">
              <a:rPr lang="en-GB" smtClean="0">
                <a:solidFill>
                  <a:srgbClr val="000000">
                    <a:tint val="75000"/>
                  </a:srgbClr>
                </a:solidFill>
              </a:rPr>
              <a:pPr/>
              <a:t>29/10/2019</a:t>
            </a:fld>
            <a:endParaRPr lang="en-GB">
              <a:solidFill>
                <a:srgbClr val="000000">
                  <a:tint val="75000"/>
                </a:srgbClr>
              </a:solidFill>
            </a:endParaRPr>
          </a:p>
        </p:txBody>
      </p:sp>
      <p:sp>
        <p:nvSpPr>
          <p:cNvPr id="4" name="Footer Placeholder 3"/>
          <p:cNvSpPr>
            <a:spLocks noGrp="1"/>
          </p:cNvSpPr>
          <p:nvPr>
            <p:ph type="ftr" sz="quarter" idx="11"/>
          </p:nvPr>
        </p:nvSpPr>
        <p:spPr/>
        <p:txBody>
          <a:bodyPr/>
          <a:lstStyle/>
          <a:p>
            <a:r>
              <a:rPr lang="en-GB" smtClean="0">
                <a:solidFill>
                  <a:srgbClr val="000000">
                    <a:tint val="75000"/>
                  </a:srgbClr>
                </a:solidFill>
              </a:rPr>
              <a:t>this it the footer information</a:t>
            </a:r>
            <a:endParaRPr lang="en-GB">
              <a:solidFill>
                <a:srgbClr val="000000">
                  <a:tint val="75000"/>
                </a:srgbClr>
              </a:solidFill>
            </a:endParaRPr>
          </a:p>
        </p:txBody>
      </p:sp>
      <p:sp>
        <p:nvSpPr>
          <p:cNvPr id="5" name="Slide Number Placeholder 4"/>
          <p:cNvSpPr>
            <a:spLocks noGrp="1"/>
          </p:cNvSpPr>
          <p:nvPr>
            <p:ph type="sldNum" sz="quarter" idx="12"/>
          </p:nvPr>
        </p:nvSpPr>
        <p:spPr/>
        <p:txBody>
          <a:bodyPr/>
          <a:lstStyle/>
          <a:p>
            <a:fld id="{26E84CBE-DBD1-40A3-9249-735EAF32FDCA}" type="slidenum">
              <a:rPr lang="en-GB" smtClean="0">
                <a:solidFill>
                  <a:srgbClr val="FFFFFF">
                    <a:lumMod val="75000"/>
                  </a:srgbClr>
                </a:solidFill>
              </a:rPr>
              <a:pPr/>
              <a:t>‹#›</a:t>
            </a:fld>
            <a:endParaRPr lang="en-GB">
              <a:solidFill>
                <a:srgbClr val="FFFFFF">
                  <a:lumMod val="75000"/>
                </a:srgbClr>
              </a:solidFill>
            </a:endParaRPr>
          </a:p>
        </p:txBody>
      </p:sp>
      <p:pic>
        <p:nvPicPr>
          <p:cNvPr id="6" name="Picture 5" descr="DenplanLogo.png"/>
          <p:cNvPicPr>
            <a:picLocks noChangeAspect="1"/>
          </p:cNvPicPr>
          <p:nvPr userDrawn="1"/>
        </p:nvPicPr>
        <p:blipFill>
          <a:blip r:embed="rId3" cstate="print">
            <a:lum bright="100000"/>
          </a:blip>
          <a:stretch>
            <a:fillRect/>
          </a:stretch>
        </p:blipFill>
        <p:spPr>
          <a:xfrm>
            <a:off x="7272300" y="4799439"/>
            <a:ext cx="1264243" cy="184579"/>
          </a:xfrm>
          <a:prstGeom prst="rect">
            <a:avLst/>
          </a:prstGeom>
        </p:spPr>
      </p:pic>
      <p:sp>
        <p:nvSpPr>
          <p:cNvPr id="2" name="Title 1"/>
          <p:cNvSpPr>
            <a:spLocks noGrp="1"/>
          </p:cNvSpPr>
          <p:nvPr>
            <p:ph type="title"/>
          </p:nvPr>
        </p:nvSpPr>
        <p:spPr>
          <a:xfrm>
            <a:off x="457200" y="1779662"/>
            <a:ext cx="8218488" cy="1584176"/>
          </a:xfrm>
        </p:spPr>
        <p:txBody>
          <a:bodyPr lIns="0" tIns="0" rIns="0" bIns="0" anchor="ctr">
            <a:normAutofit/>
          </a:bodyPr>
          <a:lstStyle>
            <a:lvl1pPr algn="ctr">
              <a:lnSpc>
                <a:spcPct val="90000"/>
              </a:lnSpc>
              <a:defRPr sz="2800" b="1" cap="all" baseline="0">
                <a:solidFill>
                  <a:schemeClr val="bg1"/>
                </a:solidFill>
              </a:defRPr>
            </a:lvl1pPr>
          </a:lstStyle>
          <a:p>
            <a:r>
              <a:rPr lang="en-US" dirty="0" smtClean="0"/>
              <a:t>Click to edit Master title style</a:t>
            </a:r>
            <a:endParaRPr lang="en-GB" dirty="0"/>
          </a:p>
        </p:txBody>
      </p:sp>
    </p:spTree>
    <p:extLst>
      <p:ext uri="{BB962C8B-B14F-4D97-AF65-F5344CB8AC3E}">
        <p14:creationId xmlns:p14="http://schemas.microsoft.com/office/powerpoint/2010/main" val="1517318782"/>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2" cstate="print">
            <a:grayscl/>
          </a:blip>
          <a:srcRect/>
          <a:stretch>
            <a:fillRect t="-38000" b="-38000"/>
          </a:stretch>
        </a:blipFill>
        <a:effectLst/>
      </p:bgPr>
    </p:bg>
    <p:spTree>
      <p:nvGrpSpPr>
        <p:cNvPr id="1" name=""/>
        <p:cNvGrpSpPr/>
        <p:nvPr/>
      </p:nvGrpSpPr>
      <p:grpSpPr>
        <a:xfrm>
          <a:off x="0" y="0"/>
          <a:ext cx="0" cy="0"/>
          <a:chOff x="0" y="0"/>
          <a:chExt cx="0" cy="0"/>
        </a:xfrm>
      </p:grpSpPr>
      <p:sp>
        <p:nvSpPr>
          <p:cNvPr id="10" name="Rectangle 9"/>
          <p:cNvSpPr/>
          <p:nvPr userDrawn="1"/>
        </p:nvSpPr>
        <p:spPr>
          <a:xfrm>
            <a:off x="0" y="0"/>
            <a:ext cx="9144000" cy="5143500"/>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3" name="Date Placeholder 2"/>
          <p:cNvSpPr>
            <a:spLocks noGrp="1"/>
          </p:cNvSpPr>
          <p:nvPr>
            <p:ph type="dt" sz="half" idx="10"/>
          </p:nvPr>
        </p:nvSpPr>
        <p:spPr/>
        <p:txBody>
          <a:bodyPr/>
          <a:lstStyle/>
          <a:p>
            <a:fld id="{F89C9A55-20F6-45D5-8ED8-0ED595CB9892}" type="datetime1">
              <a:rPr lang="en-GB" smtClean="0">
                <a:solidFill>
                  <a:srgbClr val="000000">
                    <a:tint val="75000"/>
                  </a:srgbClr>
                </a:solidFill>
              </a:rPr>
              <a:pPr/>
              <a:t>29/10/2019</a:t>
            </a:fld>
            <a:endParaRPr lang="en-GB">
              <a:solidFill>
                <a:srgbClr val="000000">
                  <a:tint val="75000"/>
                </a:srgbClr>
              </a:solidFill>
            </a:endParaRPr>
          </a:p>
        </p:txBody>
      </p:sp>
      <p:sp>
        <p:nvSpPr>
          <p:cNvPr id="4" name="Footer Placeholder 3"/>
          <p:cNvSpPr>
            <a:spLocks noGrp="1"/>
          </p:cNvSpPr>
          <p:nvPr>
            <p:ph type="ftr" sz="quarter" idx="11"/>
          </p:nvPr>
        </p:nvSpPr>
        <p:spPr/>
        <p:txBody>
          <a:bodyPr/>
          <a:lstStyle/>
          <a:p>
            <a:r>
              <a:rPr lang="en-GB" smtClean="0">
                <a:solidFill>
                  <a:srgbClr val="000000">
                    <a:tint val="75000"/>
                  </a:srgbClr>
                </a:solidFill>
              </a:rPr>
              <a:t>this it the footer information</a:t>
            </a:r>
            <a:endParaRPr lang="en-GB">
              <a:solidFill>
                <a:srgbClr val="000000">
                  <a:tint val="75000"/>
                </a:srgbClr>
              </a:solidFill>
            </a:endParaRPr>
          </a:p>
        </p:txBody>
      </p:sp>
      <p:sp>
        <p:nvSpPr>
          <p:cNvPr id="5" name="Slide Number Placeholder 4"/>
          <p:cNvSpPr>
            <a:spLocks noGrp="1"/>
          </p:cNvSpPr>
          <p:nvPr>
            <p:ph type="sldNum" sz="quarter" idx="12"/>
          </p:nvPr>
        </p:nvSpPr>
        <p:spPr/>
        <p:txBody>
          <a:bodyPr/>
          <a:lstStyle/>
          <a:p>
            <a:fld id="{26E84CBE-DBD1-40A3-9249-735EAF32FDCA}" type="slidenum">
              <a:rPr lang="en-GB" smtClean="0">
                <a:solidFill>
                  <a:srgbClr val="FFFFFF">
                    <a:lumMod val="75000"/>
                  </a:srgbClr>
                </a:solidFill>
              </a:rPr>
              <a:pPr/>
              <a:t>‹#›</a:t>
            </a:fld>
            <a:endParaRPr lang="en-GB">
              <a:solidFill>
                <a:srgbClr val="FFFFFF">
                  <a:lumMod val="75000"/>
                </a:srgbClr>
              </a:solidFill>
            </a:endParaRPr>
          </a:p>
        </p:txBody>
      </p:sp>
      <p:pic>
        <p:nvPicPr>
          <p:cNvPr id="6" name="Picture 5" descr="DenplanLogo.png"/>
          <p:cNvPicPr>
            <a:picLocks noChangeAspect="1"/>
          </p:cNvPicPr>
          <p:nvPr userDrawn="1"/>
        </p:nvPicPr>
        <p:blipFill>
          <a:blip r:embed="rId3" cstate="print">
            <a:lum bright="100000"/>
          </a:blip>
          <a:stretch>
            <a:fillRect/>
          </a:stretch>
        </p:blipFill>
        <p:spPr>
          <a:xfrm>
            <a:off x="7272300" y="4799439"/>
            <a:ext cx="1264243" cy="184579"/>
          </a:xfrm>
          <a:prstGeom prst="rect">
            <a:avLst/>
          </a:prstGeom>
        </p:spPr>
      </p:pic>
      <p:sp>
        <p:nvSpPr>
          <p:cNvPr id="2" name="Title 1"/>
          <p:cNvSpPr>
            <a:spLocks noGrp="1"/>
          </p:cNvSpPr>
          <p:nvPr>
            <p:ph type="title"/>
          </p:nvPr>
        </p:nvSpPr>
        <p:spPr>
          <a:xfrm>
            <a:off x="457200" y="1779662"/>
            <a:ext cx="8218488" cy="1584176"/>
          </a:xfrm>
        </p:spPr>
        <p:txBody>
          <a:bodyPr lIns="0" tIns="0" rIns="0" bIns="0" anchor="ctr">
            <a:normAutofit/>
          </a:bodyPr>
          <a:lstStyle>
            <a:lvl1pPr algn="ctr">
              <a:lnSpc>
                <a:spcPct val="90000"/>
              </a:lnSpc>
              <a:defRPr sz="2800" b="1" cap="all" baseline="0">
                <a:solidFill>
                  <a:schemeClr val="bg1"/>
                </a:solidFill>
              </a:defRPr>
            </a:lvl1pPr>
          </a:lstStyle>
          <a:p>
            <a:r>
              <a:rPr lang="en-US" dirty="0" smtClean="0"/>
              <a:t>Click to edit Master title style</a:t>
            </a:r>
            <a:endParaRPr lang="en-GB" dirty="0"/>
          </a:p>
        </p:txBody>
      </p:sp>
    </p:spTree>
    <p:extLst>
      <p:ext uri="{BB962C8B-B14F-4D97-AF65-F5344CB8AC3E}">
        <p14:creationId xmlns:p14="http://schemas.microsoft.com/office/powerpoint/2010/main" val="3709996600"/>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tx2"/>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89C9A55-20F6-45D5-8ED8-0ED595CB9892}" type="datetime1">
              <a:rPr lang="en-GB" smtClean="0">
                <a:solidFill>
                  <a:srgbClr val="000000">
                    <a:tint val="75000"/>
                  </a:srgbClr>
                </a:solidFill>
              </a:rPr>
              <a:pPr/>
              <a:t>29/10/2019</a:t>
            </a:fld>
            <a:endParaRPr lang="en-GB">
              <a:solidFill>
                <a:srgbClr val="000000">
                  <a:tint val="75000"/>
                </a:srgbClr>
              </a:solidFill>
            </a:endParaRPr>
          </a:p>
        </p:txBody>
      </p:sp>
      <p:sp>
        <p:nvSpPr>
          <p:cNvPr id="4" name="Footer Placeholder 3"/>
          <p:cNvSpPr>
            <a:spLocks noGrp="1"/>
          </p:cNvSpPr>
          <p:nvPr>
            <p:ph type="ftr" sz="quarter" idx="11"/>
          </p:nvPr>
        </p:nvSpPr>
        <p:spPr/>
        <p:txBody>
          <a:bodyPr/>
          <a:lstStyle/>
          <a:p>
            <a:r>
              <a:rPr lang="en-GB" smtClean="0">
                <a:solidFill>
                  <a:srgbClr val="000000">
                    <a:tint val="75000"/>
                  </a:srgbClr>
                </a:solidFill>
              </a:rPr>
              <a:t>this it the footer information</a:t>
            </a:r>
            <a:endParaRPr lang="en-GB">
              <a:solidFill>
                <a:srgbClr val="000000">
                  <a:tint val="75000"/>
                </a:srgbClr>
              </a:solidFill>
            </a:endParaRPr>
          </a:p>
        </p:txBody>
      </p:sp>
      <p:sp>
        <p:nvSpPr>
          <p:cNvPr id="5" name="Slide Number Placeholder 4"/>
          <p:cNvSpPr>
            <a:spLocks noGrp="1"/>
          </p:cNvSpPr>
          <p:nvPr>
            <p:ph type="sldNum" sz="quarter" idx="12"/>
          </p:nvPr>
        </p:nvSpPr>
        <p:spPr/>
        <p:txBody>
          <a:bodyPr/>
          <a:lstStyle/>
          <a:p>
            <a:fld id="{26E84CBE-DBD1-40A3-9249-735EAF32FDCA}" type="slidenum">
              <a:rPr lang="en-GB" smtClean="0">
                <a:solidFill>
                  <a:srgbClr val="FFFFFF">
                    <a:lumMod val="75000"/>
                  </a:srgbClr>
                </a:solidFill>
              </a:rPr>
              <a:pPr/>
              <a:t>‹#›</a:t>
            </a:fld>
            <a:endParaRPr lang="en-GB">
              <a:solidFill>
                <a:srgbClr val="FFFFFF">
                  <a:lumMod val="75000"/>
                </a:srgbClr>
              </a:solidFill>
            </a:endParaRPr>
          </a:p>
        </p:txBody>
      </p:sp>
      <p:pic>
        <p:nvPicPr>
          <p:cNvPr id="6" name="Picture 5" descr="DenplanLogo.png"/>
          <p:cNvPicPr>
            <a:picLocks noChangeAspect="1"/>
          </p:cNvPicPr>
          <p:nvPr userDrawn="1"/>
        </p:nvPicPr>
        <p:blipFill>
          <a:blip r:embed="rId2" cstate="print">
            <a:lum bright="100000"/>
          </a:blip>
          <a:stretch>
            <a:fillRect/>
          </a:stretch>
        </p:blipFill>
        <p:spPr>
          <a:xfrm>
            <a:off x="7272300" y="4799439"/>
            <a:ext cx="1264243" cy="184579"/>
          </a:xfrm>
          <a:prstGeom prst="rect">
            <a:avLst/>
          </a:prstGeom>
        </p:spPr>
      </p:pic>
      <p:sp>
        <p:nvSpPr>
          <p:cNvPr id="2" name="Title 1"/>
          <p:cNvSpPr>
            <a:spLocks noGrp="1"/>
          </p:cNvSpPr>
          <p:nvPr>
            <p:ph type="title"/>
          </p:nvPr>
        </p:nvSpPr>
        <p:spPr>
          <a:xfrm>
            <a:off x="457200" y="410400"/>
            <a:ext cx="2566988" cy="1584176"/>
          </a:xfrm>
        </p:spPr>
        <p:txBody>
          <a:bodyPr lIns="0" tIns="0" rIns="0" bIns="0" anchor="t">
            <a:noAutofit/>
          </a:bodyPr>
          <a:lstStyle>
            <a:lvl1pPr algn="l">
              <a:lnSpc>
                <a:spcPct val="90000"/>
              </a:lnSpc>
              <a:defRPr sz="2000" b="1" cap="all" baseline="0">
                <a:solidFill>
                  <a:schemeClr val="bg1"/>
                </a:solidFill>
              </a:defRPr>
            </a:lvl1pPr>
          </a:lstStyle>
          <a:p>
            <a:r>
              <a:rPr lang="en-US" dirty="0" smtClean="0"/>
              <a:t>Click to edit Master title style</a:t>
            </a:r>
            <a:endParaRPr lang="en-GB" dirty="0"/>
          </a:p>
        </p:txBody>
      </p:sp>
    </p:spTree>
    <p:extLst>
      <p:ext uri="{BB962C8B-B14F-4D97-AF65-F5344CB8AC3E}">
        <p14:creationId xmlns:p14="http://schemas.microsoft.com/office/powerpoint/2010/main" val="3233159661"/>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89C9A55-20F6-45D5-8ED8-0ED595CB9892}" type="datetime1">
              <a:rPr lang="en-GB" smtClean="0">
                <a:solidFill>
                  <a:srgbClr val="000000">
                    <a:tint val="75000"/>
                  </a:srgbClr>
                </a:solidFill>
              </a:rPr>
              <a:pPr/>
              <a:t>29/10/2019</a:t>
            </a:fld>
            <a:endParaRPr lang="en-GB">
              <a:solidFill>
                <a:srgbClr val="000000">
                  <a:tint val="75000"/>
                </a:srgbClr>
              </a:solidFill>
            </a:endParaRPr>
          </a:p>
        </p:txBody>
      </p:sp>
      <p:sp>
        <p:nvSpPr>
          <p:cNvPr id="4" name="Footer Placeholder 3"/>
          <p:cNvSpPr>
            <a:spLocks noGrp="1"/>
          </p:cNvSpPr>
          <p:nvPr>
            <p:ph type="ftr" sz="quarter" idx="11"/>
          </p:nvPr>
        </p:nvSpPr>
        <p:spPr/>
        <p:txBody>
          <a:bodyPr/>
          <a:lstStyle/>
          <a:p>
            <a:r>
              <a:rPr lang="en-GB" smtClean="0">
                <a:solidFill>
                  <a:srgbClr val="000000">
                    <a:tint val="75000"/>
                  </a:srgbClr>
                </a:solidFill>
              </a:rPr>
              <a:t>this it the footer information</a:t>
            </a:r>
            <a:endParaRPr lang="en-GB">
              <a:solidFill>
                <a:srgbClr val="000000">
                  <a:tint val="75000"/>
                </a:srgbClr>
              </a:solidFill>
            </a:endParaRPr>
          </a:p>
        </p:txBody>
      </p:sp>
      <p:sp>
        <p:nvSpPr>
          <p:cNvPr id="5" name="Slide Number Placeholder 4"/>
          <p:cNvSpPr>
            <a:spLocks noGrp="1"/>
          </p:cNvSpPr>
          <p:nvPr>
            <p:ph type="sldNum" sz="quarter" idx="12"/>
          </p:nvPr>
        </p:nvSpPr>
        <p:spPr/>
        <p:txBody>
          <a:bodyPr/>
          <a:lstStyle/>
          <a:p>
            <a:fld id="{26E84CBE-DBD1-40A3-9249-735EAF32FDCA}" type="slidenum">
              <a:rPr lang="en-GB" smtClean="0">
                <a:solidFill>
                  <a:srgbClr val="FFFFFF">
                    <a:lumMod val="75000"/>
                  </a:srgbClr>
                </a:solidFill>
              </a:rPr>
              <a:pPr/>
              <a:t>‹#›</a:t>
            </a:fld>
            <a:endParaRPr lang="en-GB">
              <a:solidFill>
                <a:srgbClr val="FFFFFF">
                  <a:lumMod val="75000"/>
                </a:srgbClr>
              </a:solidFill>
            </a:endParaRPr>
          </a:p>
        </p:txBody>
      </p:sp>
      <p:pic>
        <p:nvPicPr>
          <p:cNvPr id="6" name="Picture 5" descr="DenplanLogo.png"/>
          <p:cNvPicPr>
            <a:picLocks noChangeAspect="1"/>
          </p:cNvPicPr>
          <p:nvPr userDrawn="1"/>
        </p:nvPicPr>
        <p:blipFill>
          <a:blip r:embed="rId2" cstate="print"/>
          <a:stretch>
            <a:fillRect/>
          </a:stretch>
        </p:blipFill>
        <p:spPr>
          <a:xfrm>
            <a:off x="7272300" y="4799439"/>
            <a:ext cx="1264243" cy="184579"/>
          </a:xfrm>
          <a:prstGeom prst="rect">
            <a:avLst/>
          </a:prstGeom>
        </p:spPr>
      </p:pic>
      <p:sp>
        <p:nvSpPr>
          <p:cNvPr id="7" name="Rectangle 6"/>
          <p:cNvSpPr/>
          <p:nvPr userDrawn="1"/>
        </p:nvSpPr>
        <p:spPr>
          <a:xfrm>
            <a:off x="4572000" y="807554"/>
            <a:ext cx="4572000" cy="7200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2" name="Title 1"/>
          <p:cNvSpPr>
            <a:spLocks noGrp="1"/>
          </p:cNvSpPr>
          <p:nvPr>
            <p:ph type="title"/>
          </p:nvPr>
        </p:nvSpPr>
        <p:spPr>
          <a:xfrm>
            <a:off x="4716016" y="807554"/>
            <a:ext cx="4114800" cy="720080"/>
          </a:xfrm>
        </p:spPr>
        <p:txBody>
          <a:bodyPr lIns="0" tIns="0" rIns="0" bIns="0">
            <a:normAutofit/>
          </a:bodyPr>
          <a:lstStyle>
            <a:lvl1pPr algn="l">
              <a:lnSpc>
                <a:spcPct val="90000"/>
              </a:lnSpc>
              <a:defRPr sz="2000" b="1" cap="all" baseline="0">
                <a:solidFill>
                  <a:schemeClr val="bg1"/>
                </a:solidFill>
              </a:defRPr>
            </a:lvl1pPr>
          </a:lstStyle>
          <a:p>
            <a:r>
              <a:rPr lang="en-US" dirty="0" smtClean="0"/>
              <a:t>Click to edit Master title style</a:t>
            </a:r>
            <a:endParaRPr lang="en-GB" dirty="0"/>
          </a:p>
        </p:txBody>
      </p:sp>
      <p:sp>
        <p:nvSpPr>
          <p:cNvPr id="9" name="Text Placeholder 8"/>
          <p:cNvSpPr>
            <a:spLocks noGrp="1"/>
          </p:cNvSpPr>
          <p:nvPr>
            <p:ph type="body" sz="quarter" idx="13"/>
          </p:nvPr>
        </p:nvSpPr>
        <p:spPr>
          <a:xfrm>
            <a:off x="4560888" y="1742603"/>
            <a:ext cx="4114800" cy="27733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3036493057"/>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Effect transition="in" filter="fade">
                                      <p:cBhvr>
                                        <p:cTn id="11" dur="500"/>
                                        <p:tgtEl>
                                          <p:spTgt spid="9">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Effect transition="in" filter="fade">
                                      <p:cBhvr>
                                        <p:cTn id="15" dur="500"/>
                                        <p:tgtEl>
                                          <p:spTgt spid="9">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animEffect transition="in" filter="fade">
                                      <p:cBhvr>
                                        <p:cTn id="19" dur="500"/>
                                        <p:tgtEl>
                                          <p:spTgt spid="9">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animEffect transition="in" filter="fade">
                                      <p:cBhvr>
                                        <p:cTn id="23"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 lvl="2">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 lvl="3">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 lvl="4">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 lvl="5">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89C9A55-20F6-45D5-8ED8-0ED595CB9892}" type="datetime1">
              <a:rPr lang="en-GB" smtClean="0">
                <a:solidFill>
                  <a:srgbClr val="000000">
                    <a:tint val="75000"/>
                  </a:srgbClr>
                </a:solidFill>
              </a:rPr>
              <a:pPr/>
              <a:t>29/10/2019</a:t>
            </a:fld>
            <a:endParaRPr lang="en-GB">
              <a:solidFill>
                <a:srgbClr val="000000">
                  <a:tint val="75000"/>
                </a:srgbClr>
              </a:solidFill>
            </a:endParaRPr>
          </a:p>
        </p:txBody>
      </p:sp>
      <p:sp>
        <p:nvSpPr>
          <p:cNvPr id="4" name="Footer Placeholder 3"/>
          <p:cNvSpPr>
            <a:spLocks noGrp="1"/>
          </p:cNvSpPr>
          <p:nvPr>
            <p:ph type="ftr" sz="quarter" idx="11"/>
          </p:nvPr>
        </p:nvSpPr>
        <p:spPr/>
        <p:txBody>
          <a:bodyPr/>
          <a:lstStyle/>
          <a:p>
            <a:r>
              <a:rPr lang="en-GB" smtClean="0">
                <a:solidFill>
                  <a:srgbClr val="000000">
                    <a:tint val="75000"/>
                  </a:srgbClr>
                </a:solidFill>
              </a:rPr>
              <a:t>this it the footer information</a:t>
            </a:r>
            <a:endParaRPr lang="en-GB">
              <a:solidFill>
                <a:srgbClr val="000000">
                  <a:tint val="75000"/>
                </a:srgbClr>
              </a:solidFill>
            </a:endParaRPr>
          </a:p>
        </p:txBody>
      </p:sp>
      <p:sp>
        <p:nvSpPr>
          <p:cNvPr id="5" name="Slide Number Placeholder 4"/>
          <p:cNvSpPr>
            <a:spLocks noGrp="1"/>
          </p:cNvSpPr>
          <p:nvPr>
            <p:ph type="sldNum" sz="quarter" idx="12"/>
          </p:nvPr>
        </p:nvSpPr>
        <p:spPr/>
        <p:txBody>
          <a:bodyPr/>
          <a:lstStyle/>
          <a:p>
            <a:fld id="{26E84CBE-DBD1-40A3-9249-735EAF32FDCA}" type="slidenum">
              <a:rPr lang="en-GB" smtClean="0">
                <a:solidFill>
                  <a:srgbClr val="FFFFFF">
                    <a:lumMod val="75000"/>
                  </a:srgbClr>
                </a:solidFill>
              </a:rPr>
              <a:pPr/>
              <a:t>‹#›</a:t>
            </a:fld>
            <a:endParaRPr lang="en-GB">
              <a:solidFill>
                <a:srgbClr val="FFFFFF">
                  <a:lumMod val="75000"/>
                </a:srgbClr>
              </a:solidFill>
            </a:endParaRPr>
          </a:p>
        </p:txBody>
      </p:sp>
      <p:pic>
        <p:nvPicPr>
          <p:cNvPr id="6" name="Picture 5" descr="DenplanLogo.png"/>
          <p:cNvPicPr>
            <a:picLocks noChangeAspect="1"/>
          </p:cNvPicPr>
          <p:nvPr userDrawn="1"/>
        </p:nvPicPr>
        <p:blipFill>
          <a:blip r:embed="rId2" cstate="print"/>
          <a:stretch>
            <a:fillRect/>
          </a:stretch>
        </p:blipFill>
        <p:spPr>
          <a:xfrm>
            <a:off x="7272300" y="4799439"/>
            <a:ext cx="1264243" cy="184579"/>
          </a:xfrm>
          <a:prstGeom prst="rect">
            <a:avLst/>
          </a:prstGeom>
        </p:spPr>
      </p:pic>
      <p:sp>
        <p:nvSpPr>
          <p:cNvPr id="7" name="Rectangle 6"/>
          <p:cNvSpPr/>
          <p:nvPr userDrawn="1"/>
        </p:nvSpPr>
        <p:spPr>
          <a:xfrm>
            <a:off x="4572000" y="807554"/>
            <a:ext cx="4572000" cy="7200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2" name="Title 1"/>
          <p:cNvSpPr>
            <a:spLocks noGrp="1"/>
          </p:cNvSpPr>
          <p:nvPr>
            <p:ph type="title"/>
          </p:nvPr>
        </p:nvSpPr>
        <p:spPr>
          <a:xfrm>
            <a:off x="4716016" y="807554"/>
            <a:ext cx="4114800" cy="720080"/>
          </a:xfrm>
        </p:spPr>
        <p:txBody>
          <a:bodyPr lIns="0" tIns="0" rIns="0" bIns="0">
            <a:normAutofit/>
          </a:bodyPr>
          <a:lstStyle>
            <a:lvl1pPr algn="l">
              <a:lnSpc>
                <a:spcPct val="90000"/>
              </a:lnSpc>
              <a:defRPr sz="2000" b="1" cap="all" baseline="0">
                <a:solidFill>
                  <a:schemeClr val="bg1"/>
                </a:solidFill>
              </a:defRPr>
            </a:lvl1pPr>
          </a:lstStyle>
          <a:p>
            <a:r>
              <a:rPr lang="en-US" dirty="0" smtClean="0"/>
              <a:t>Click to edit Master title style</a:t>
            </a:r>
            <a:endParaRPr lang="en-GB" dirty="0"/>
          </a:p>
        </p:txBody>
      </p:sp>
    </p:spTree>
    <p:extLst>
      <p:ext uri="{BB962C8B-B14F-4D97-AF65-F5344CB8AC3E}">
        <p14:creationId xmlns:p14="http://schemas.microsoft.com/office/powerpoint/2010/main" val="3636011406"/>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Image/text layout 2">
    <p:bg>
      <p:bgPr>
        <a:solidFill>
          <a:schemeClr val="bg1"/>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1438" y="4767263"/>
            <a:ext cx="1715371" cy="273844"/>
          </a:xfrm>
          <a:prstGeom prst="rect">
            <a:avLst/>
          </a:prstGeom>
        </p:spPr>
        <p:txBody>
          <a:bodyPr/>
          <a:lstStyle/>
          <a:p>
            <a:fld id="{D068529A-9084-46D5-B111-BFAA4B2329D1}" type="datetime1">
              <a:rPr lang="en-GB" smtClean="0">
                <a:solidFill>
                  <a:srgbClr val="000000">
                    <a:tint val="75000"/>
                  </a:srgbClr>
                </a:solidFill>
              </a:rPr>
              <a:pPr/>
              <a:t>29/10/2019</a:t>
            </a:fld>
            <a:endParaRPr lang="en-GB">
              <a:solidFill>
                <a:srgbClr val="000000">
                  <a:tint val="75000"/>
                </a:srgbClr>
              </a:solidFill>
            </a:endParaRPr>
          </a:p>
        </p:txBody>
      </p:sp>
      <p:sp>
        <p:nvSpPr>
          <p:cNvPr id="4" name="Footer Placeholder 3" hidden="1"/>
          <p:cNvSpPr>
            <a:spLocks noGrp="1"/>
          </p:cNvSpPr>
          <p:nvPr>
            <p:ph type="ftr" sz="quarter" idx="11"/>
          </p:nvPr>
        </p:nvSpPr>
        <p:spPr>
          <a:xfrm rot="16200000">
            <a:off x="7089553" y="2116936"/>
            <a:ext cx="3755097" cy="273844"/>
          </a:xfrm>
          <a:prstGeom prst="rect">
            <a:avLst/>
          </a:prstGeom>
        </p:spPr>
        <p:txBody>
          <a:bodyPr/>
          <a:lstStyle/>
          <a:p>
            <a:r>
              <a:rPr lang="en-GB" smtClean="0">
                <a:solidFill>
                  <a:srgbClr val="000000">
                    <a:tint val="75000"/>
                  </a:srgbClr>
                </a:solidFill>
              </a:rPr>
              <a:t>this it the footer information</a:t>
            </a:r>
            <a:endParaRPr lang="en-GB" dirty="0">
              <a:solidFill>
                <a:srgbClr val="000000">
                  <a:tint val="75000"/>
                </a:srgbClr>
              </a:solidFill>
            </a:endParaRPr>
          </a:p>
        </p:txBody>
      </p:sp>
      <p:sp>
        <p:nvSpPr>
          <p:cNvPr id="5" name="Slide Number Placeholder 4"/>
          <p:cNvSpPr>
            <a:spLocks noGrp="1"/>
          </p:cNvSpPr>
          <p:nvPr>
            <p:ph type="sldNum" sz="quarter" idx="12"/>
          </p:nvPr>
        </p:nvSpPr>
        <p:spPr/>
        <p:txBody>
          <a:bodyPr/>
          <a:lstStyle>
            <a:lvl1pPr>
              <a:defRPr>
                <a:solidFill>
                  <a:schemeClr val="bg1"/>
                </a:solidFill>
              </a:defRPr>
            </a:lvl1pPr>
          </a:lstStyle>
          <a:p>
            <a:r>
              <a:rPr lang="en-GB" smtClean="0">
                <a:solidFill>
                  <a:srgbClr val="FFFFFF"/>
                </a:solidFill>
              </a:rPr>
              <a:t> </a:t>
            </a:r>
            <a:fld id="{5F99B052-653D-4FAA-9FB7-FCCA26690A82}" type="slidenum">
              <a:rPr lang="en-GB" smtClean="0">
                <a:solidFill>
                  <a:srgbClr val="FFFFFF"/>
                </a:solidFill>
              </a:rPr>
              <a:pPr/>
              <a:t>‹#›</a:t>
            </a:fld>
            <a:endParaRPr lang="en-GB" dirty="0">
              <a:solidFill>
                <a:srgbClr val="FFFFFF"/>
              </a:solidFill>
            </a:endParaRPr>
          </a:p>
        </p:txBody>
      </p:sp>
      <p:sp>
        <p:nvSpPr>
          <p:cNvPr id="14" name="Text Placeholder 31"/>
          <p:cNvSpPr>
            <a:spLocks noGrp="1"/>
          </p:cNvSpPr>
          <p:nvPr>
            <p:ph type="body" sz="quarter" idx="25" hasCustomPrompt="1"/>
          </p:nvPr>
        </p:nvSpPr>
        <p:spPr>
          <a:xfrm>
            <a:off x="4896036" y="1038266"/>
            <a:ext cx="3779652" cy="2577600"/>
          </a:xfrm>
        </p:spPr>
        <p:txBody>
          <a:bodyPr lIns="0" rIns="0">
            <a:normAutofit/>
          </a:bodyPr>
          <a:lstStyle>
            <a:lvl1pPr>
              <a:lnSpc>
                <a:spcPct val="90000"/>
              </a:lnSpc>
              <a:defRPr sz="2000" b="1" cap="all" baseline="0">
                <a:solidFill>
                  <a:schemeClr val="tx2"/>
                </a:solidFill>
                <a:latin typeface="+mj-lt"/>
              </a:defRPr>
            </a:lvl1pPr>
            <a:lvl2pPr marL="182563" indent="-182563">
              <a:buFont typeface="Arial" pitchFamily="34" charset="0"/>
              <a:buChar char="•"/>
              <a:defRPr sz="1400">
                <a:solidFill>
                  <a:schemeClr val="tx2"/>
                </a:solidFill>
              </a:defRPr>
            </a:lvl2pPr>
            <a:lvl3pPr>
              <a:defRPr sz="1400">
                <a:solidFill>
                  <a:schemeClr val="tx2"/>
                </a:solidFill>
              </a:defRPr>
            </a:lvl3pPr>
            <a:lvl4pPr>
              <a:defRPr sz="1200">
                <a:solidFill>
                  <a:schemeClr val="tx2"/>
                </a:solidFill>
              </a:defRPr>
            </a:lvl4pPr>
            <a:lvl5pPr marL="0" indent="1588">
              <a:defRPr sz="1100">
                <a:solidFill>
                  <a:schemeClr val="tx2"/>
                </a:solidFill>
              </a:defRPr>
            </a:lvl5pPr>
          </a:lstStyle>
          <a:p>
            <a:pPr lvl="0"/>
            <a:r>
              <a:rPr lang="en-US" dirty="0" smtClean="0"/>
              <a:t>Click to edit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pic>
        <p:nvPicPr>
          <p:cNvPr id="28" name="Picture 27" descr="DenplanLogo.png"/>
          <p:cNvPicPr>
            <a:picLocks noChangeAspect="1"/>
          </p:cNvPicPr>
          <p:nvPr userDrawn="1"/>
        </p:nvPicPr>
        <p:blipFill>
          <a:blip r:embed="rId2" cstate="print"/>
          <a:stretch>
            <a:fillRect/>
          </a:stretch>
        </p:blipFill>
        <p:spPr>
          <a:xfrm>
            <a:off x="7272300" y="4799439"/>
            <a:ext cx="1264243" cy="184579"/>
          </a:xfrm>
          <a:prstGeom prst="rect">
            <a:avLst/>
          </a:prstGeom>
        </p:spPr>
      </p:pic>
      <p:sp>
        <p:nvSpPr>
          <p:cNvPr id="33" name="Picture Placeholder 32"/>
          <p:cNvSpPr>
            <a:spLocks noGrp="1"/>
          </p:cNvSpPr>
          <p:nvPr>
            <p:ph type="pic" sz="quarter" idx="26" hasCustomPrompt="1"/>
          </p:nvPr>
        </p:nvSpPr>
        <p:spPr>
          <a:xfrm>
            <a:off x="-2" y="-25400"/>
            <a:ext cx="4572001" cy="5168900"/>
          </a:xfrm>
        </p:spPr>
        <p:txBody>
          <a:bodyPr anchor="ctr">
            <a:normAutofit/>
          </a:bodyPr>
          <a:lstStyle>
            <a:lvl1pPr>
              <a:defRPr sz="1200" b="0"/>
            </a:lvl1pPr>
          </a:lstStyle>
          <a:p>
            <a:r>
              <a:rPr lang="en-GB" dirty="0" smtClean="0"/>
              <a:t>Click icon to insert image&gt;</a:t>
            </a:r>
            <a:endParaRPr lang="en-GB" dirty="0"/>
          </a:p>
        </p:txBody>
      </p:sp>
    </p:spTree>
    <p:extLst>
      <p:ext uri="{BB962C8B-B14F-4D97-AF65-F5344CB8AC3E}">
        <p14:creationId xmlns:p14="http://schemas.microsoft.com/office/powerpoint/2010/main" val="713126125"/>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Image/text layout 2">
    <p:bg>
      <p:bgPr>
        <a:solidFill>
          <a:schemeClr val="bg1"/>
        </a:solidFill>
        <a:effectLst/>
      </p:bgPr>
    </p:bg>
    <p:spTree>
      <p:nvGrpSpPr>
        <p:cNvPr id="1" name=""/>
        <p:cNvGrpSpPr/>
        <p:nvPr/>
      </p:nvGrpSpPr>
      <p:grpSpPr>
        <a:xfrm>
          <a:off x="0" y="0"/>
          <a:ext cx="0" cy="0"/>
          <a:chOff x="0" y="0"/>
          <a:chExt cx="0" cy="0"/>
        </a:xfrm>
      </p:grpSpPr>
      <p:sp>
        <p:nvSpPr>
          <p:cNvPr id="9" name="Rectangle 8"/>
          <p:cNvSpPr/>
          <p:nvPr userDrawn="1"/>
        </p:nvSpPr>
        <p:spPr>
          <a:xfrm>
            <a:off x="-3699" y="0"/>
            <a:ext cx="4575698"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3" name="Date Placeholder 2"/>
          <p:cNvSpPr>
            <a:spLocks noGrp="1"/>
          </p:cNvSpPr>
          <p:nvPr>
            <p:ph type="dt" sz="half" idx="10"/>
          </p:nvPr>
        </p:nvSpPr>
        <p:spPr>
          <a:xfrm>
            <a:off x="71438" y="4767263"/>
            <a:ext cx="1715371" cy="273844"/>
          </a:xfrm>
          <a:prstGeom prst="rect">
            <a:avLst/>
          </a:prstGeom>
        </p:spPr>
        <p:txBody>
          <a:bodyPr/>
          <a:lstStyle/>
          <a:p>
            <a:fld id="{D068529A-9084-46D5-B111-BFAA4B2329D1}" type="datetime1">
              <a:rPr lang="en-GB" smtClean="0">
                <a:solidFill>
                  <a:srgbClr val="000000">
                    <a:tint val="75000"/>
                  </a:srgbClr>
                </a:solidFill>
              </a:rPr>
              <a:pPr/>
              <a:t>29/10/2019</a:t>
            </a:fld>
            <a:endParaRPr lang="en-GB">
              <a:solidFill>
                <a:srgbClr val="000000">
                  <a:tint val="75000"/>
                </a:srgbClr>
              </a:solidFill>
            </a:endParaRPr>
          </a:p>
        </p:txBody>
      </p:sp>
      <p:sp>
        <p:nvSpPr>
          <p:cNvPr id="4" name="Footer Placeholder 3" hidden="1"/>
          <p:cNvSpPr>
            <a:spLocks noGrp="1"/>
          </p:cNvSpPr>
          <p:nvPr>
            <p:ph type="ftr" sz="quarter" idx="11"/>
          </p:nvPr>
        </p:nvSpPr>
        <p:spPr>
          <a:xfrm rot="16200000">
            <a:off x="7089553" y="2116936"/>
            <a:ext cx="3755097" cy="273844"/>
          </a:xfrm>
          <a:prstGeom prst="rect">
            <a:avLst/>
          </a:prstGeom>
        </p:spPr>
        <p:txBody>
          <a:bodyPr/>
          <a:lstStyle/>
          <a:p>
            <a:r>
              <a:rPr lang="en-GB" smtClean="0">
                <a:solidFill>
                  <a:srgbClr val="000000">
                    <a:tint val="75000"/>
                  </a:srgbClr>
                </a:solidFill>
              </a:rPr>
              <a:t>this it the footer information</a:t>
            </a:r>
            <a:endParaRPr lang="en-GB" dirty="0">
              <a:solidFill>
                <a:srgbClr val="000000">
                  <a:tint val="75000"/>
                </a:srgbClr>
              </a:solidFill>
            </a:endParaRPr>
          </a:p>
        </p:txBody>
      </p:sp>
      <p:sp>
        <p:nvSpPr>
          <p:cNvPr id="5" name="Slide Number Placeholder 4"/>
          <p:cNvSpPr>
            <a:spLocks noGrp="1"/>
          </p:cNvSpPr>
          <p:nvPr>
            <p:ph type="sldNum" sz="quarter" idx="12"/>
          </p:nvPr>
        </p:nvSpPr>
        <p:spPr/>
        <p:txBody>
          <a:bodyPr/>
          <a:lstStyle>
            <a:lvl1pPr>
              <a:defRPr>
                <a:solidFill>
                  <a:schemeClr val="bg1"/>
                </a:solidFill>
              </a:defRPr>
            </a:lvl1pPr>
          </a:lstStyle>
          <a:p>
            <a:r>
              <a:rPr lang="en-GB" smtClean="0">
                <a:solidFill>
                  <a:srgbClr val="FFFFFF"/>
                </a:solidFill>
              </a:rPr>
              <a:t> </a:t>
            </a:r>
            <a:fld id="{5F99B052-653D-4FAA-9FB7-FCCA26690A82}" type="slidenum">
              <a:rPr lang="en-GB" smtClean="0">
                <a:solidFill>
                  <a:srgbClr val="FFFFFF"/>
                </a:solidFill>
              </a:rPr>
              <a:pPr/>
              <a:t>‹#›</a:t>
            </a:fld>
            <a:endParaRPr lang="en-GB" dirty="0">
              <a:solidFill>
                <a:srgbClr val="FFFFFF"/>
              </a:solidFill>
            </a:endParaRPr>
          </a:p>
        </p:txBody>
      </p:sp>
      <p:sp>
        <p:nvSpPr>
          <p:cNvPr id="14" name="Text Placeholder 31"/>
          <p:cNvSpPr>
            <a:spLocks noGrp="1"/>
          </p:cNvSpPr>
          <p:nvPr>
            <p:ph type="body" sz="quarter" idx="25" hasCustomPrompt="1"/>
          </p:nvPr>
        </p:nvSpPr>
        <p:spPr>
          <a:xfrm>
            <a:off x="320337" y="1038266"/>
            <a:ext cx="3779652" cy="2577600"/>
          </a:xfrm>
        </p:spPr>
        <p:txBody>
          <a:bodyPr lIns="0" rIns="0">
            <a:normAutofit/>
          </a:bodyPr>
          <a:lstStyle>
            <a:lvl1pPr>
              <a:lnSpc>
                <a:spcPct val="90000"/>
              </a:lnSpc>
              <a:defRPr sz="2000" b="1" cap="all" baseline="0">
                <a:solidFill>
                  <a:schemeClr val="bg1"/>
                </a:solidFill>
                <a:latin typeface="+mj-lt"/>
              </a:defRPr>
            </a:lvl1pPr>
            <a:lvl2pPr marL="182563" indent="-182563">
              <a:buFont typeface="Arial" pitchFamily="34" charset="0"/>
              <a:buChar char="•"/>
              <a:defRPr sz="1400">
                <a:solidFill>
                  <a:schemeClr val="bg1"/>
                </a:solidFill>
              </a:defRPr>
            </a:lvl2pPr>
            <a:lvl3pPr>
              <a:defRPr sz="1400">
                <a:solidFill>
                  <a:schemeClr val="bg1"/>
                </a:solidFill>
              </a:defRPr>
            </a:lvl3pPr>
            <a:lvl4pPr>
              <a:defRPr sz="1200">
                <a:solidFill>
                  <a:schemeClr val="bg1"/>
                </a:solidFill>
              </a:defRPr>
            </a:lvl4pPr>
            <a:lvl5pPr marL="0" indent="1588">
              <a:defRPr sz="1100">
                <a:solidFill>
                  <a:schemeClr val="bg1"/>
                </a:solidFill>
              </a:defRPr>
            </a:lvl5pPr>
          </a:lstStyle>
          <a:p>
            <a:pPr lvl="0"/>
            <a:r>
              <a:rPr lang="en-US" dirty="0" smtClean="0"/>
              <a:t>Click to edit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pic>
        <p:nvPicPr>
          <p:cNvPr id="28" name="Picture 27" descr="DenplanLogo.png"/>
          <p:cNvPicPr>
            <a:picLocks noChangeAspect="1"/>
          </p:cNvPicPr>
          <p:nvPr userDrawn="1"/>
        </p:nvPicPr>
        <p:blipFill>
          <a:blip r:embed="rId2" cstate="print">
            <a:lum bright="100000"/>
          </a:blip>
          <a:stretch>
            <a:fillRect/>
          </a:stretch>
        </p:blipFill>
        <p:spPr>
          <a:xfrm>
            <a:off x="7272300" y="4799439"/>
            <a:ext cx="1264243" cy="184579"/>
          </a:xfrm>
          <a:prstGeom prst="rect">
            <a:avLst/>
          </a:prstGeom>
        </p:spPr>
      </p:pic>
      <p:sp>
        <p:nvSpPr>
          <p:cNvPr id="33" name="Picture Placeholder 32"/>
          <p:cNvSpPr>
            <a:spLocks noGrp="1"/>
          </p:cNvSpPr>
          <p:nvPr>
            <p:ph type="pic" sz="quarter" idx="26" hasCustomPrompt="1"/>
          </p:nvPr>
        </p:nvSpPr>
        <p:spPr>
          <a:xfrm>
            <a:off x="4571999" y="-25400"/>
            <a:ext cx="4572001" cy="5168900"/>
          </a:xfrm>
        </p:spPr>
        <p:txBody>
          <a:bodyPr anchor="ctr">
            <a:normAutofit/>
          </a:bodyPr>
          <a:lstStyle>
            <a:lvl1pPr>
              <a:defRPr sz="1200" b="0"/>
            </a:lvl1pPr>
          </a:lstStyle>
          <a:p>
            <a:r>
              <a:rPr lang="en-GB" dirty="0" smtClean="0"/>
              <a:t>Click icon to insert image&gt;</a:t>
            </a:r>
            <a:endParaRPr lang="en-GB" dirty="0"/>
          </a:p>
        </p:txBody>
      </p:sp>
    </p:spTree>
    <p:extLst>
      <p:ext uri="{BB962C8B-B14F-4D97-AF65-F5344CB8AC3E}">
        <p14:creationId xmlns:p14="http://schemas.microsoft.com/office/powerpoint/2010/main" val="510567346"/>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Image/text layout 2">
    <p:bg>
      <p:bgPr>
        <a:solidFill>
          <a:schemeClr val="bg1"/>
        </a:solidFill>
        <a:effectLst/>
      </p:bgPr>
    </p:bg>
    <p:spTree>
      <p:nvGrpSpPr>
        <p:cNvPr id="1" name=""/>
        <p:cNvGrpSpPr/>
        <p:nvPr/>
      </p:nvGrpSpPr>
      <p:grpSpPr>
        <a:xfrm>
          <a:off x="0" y="0"/>
          <a:ext cx="0" cy="0"/>
          <a:chOff x="0" y="0"/>
          <a:chExt cx="0" cy="0"/>
        </a:xfrm>
      </p:grpSpPr>
      <p:pic>
        <p:nvPicPr>
          <p:cNvPr id="26" name="Picture 25" descr="7896.jpg"/>
          <p:cNvPicPr>
            <a:picLocks noChangeAspect="1"/>
          </p:cNvPicPr>
          <p:nvPr userDrawn="1"/>
        </p:nvPicPr>
        <p:blipFill>
          <a:blip r:embed="rId2" cstate="print"/>
          <a:stretch>
            <a:fillRect/>
          </a:stretch>
        </p:blipFill>
        <p:spPr>
          <a:xfrm>
            <a:off x="366" y="0"/>
            <a:ext cx="9143267" cy="5143087"/>
          </a:xfrm>
          <a:prstGeom prst="rect">
            <a:avLst/>
          </a:prstGeom>
        </p:spPr>
      </p:pic>
      <p:sp>
        <p:nvSpPr>
          <p:cNvPr id="18" name="Rectangle 17"/>
          <p:cNvSpPr/>
          <p:nvPr userDrawn="1"/>
        </p:nvSpPr>
        <p:spPr>
          <a:xfrm>
            <a:off x="0" y="2415954"/>
            <a:ext cx="4572000" cy="1152128"/>
          </a:xfrm>
          <a:prstGeom prst="rect">
            <a:avLst/>
          </a:prstGeom>
          <a:solidFill>
            <a:srgbClr val="04A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3" name="Date Placeholder 2"/>
          <p:cNvSpPr>
            <a:spLocks noGrp="1"/>
          </p:cNvSpPr>
          <p:nvPr>
            <p:ph type="dt" sz="half" idx="10"/>
          </p:nvPr>
        </p:nvSpPr>
        <p:spPr>
          <a:xfrm>
            <a:off x="71438" y="4767263"/>
            <a:ext cx="1715371" cy="273844"/>
          </a:xfrm>
          <a:prstGeom prst="rect">
            <a:avLst/>
          </a:prstGeom>
        </p:spPr>
        <p:txBody>
          <a:bodyPr/>
          <a:lstStyle>
            <a:lvl1pPr>
              <a:defRPr sz="1000"/>
            </a:lvl1pPr>
          </a:lstStyle>
          <a:p>
            <a:fld id="{B5571239-BC77-4131-A7CD-F6376A7D4889}" type="datetime1">
              <a:rPr lang="en-GB" smtClean="0">
                <a:solidFill>
                  <a:srgbClr val="000000">
                    <a:tint val="75000"/>
                  </a:srgbClr>
                </a:solidFill>
              </a:rPr>
              <a:pPr/>
              <a:t>29/10/2019</a:t>
            </a:fld>
            <a:endParaRPr lang="en-GB" dirty="0">
              <a:solidFill>
                <a:srgbClr val="000000">
                  <a:tint val="75000"/>
                </a:srgbClr>
              </a:solidFill>
            </a:endParaRPr>
          </a:p>
        </p:txBody>
      </p:sp>
      <p:sp>
        <p:nvSpPr>
          <p:cNvPr id="4" name="Footer Placeholder 3" hidden="1"/>
          <p:cNvSpPr>
            <a:spLocks noGrp="1"/>
          </p:cNvSpPr>
          <p:nvPr>
            <p:ph type="ftr" sz="quarter" idx="11"/>
          </p:nvPr>
        </p:nvSpPr>
        <p:spPr>
          <a:xfrm rot="16200000">
            <a:off x="7089553" y="2116936"/>
            <a:ext cx="3755097" cy="273844"/>
          </a:xfrm>
          <a:prstGeom prst="rect">
            <a:avLst/>
          </a:prstGeom>
        </p:spPr>
        <p:txBody>
          <a:bodyPr/>
          <a:lstStyle/>
          <a:p>
            <a:r>
              <a:rPr lang="en-GB" smtClean="0">
                <a:solidFill>
                  <a:srgbClr val="000000">
                    <a:tint val="75000"/>
                  </a:srgbClr>
                </a:solidFill>
              </a:rPr>
              <a:t>this it the footer information</a:t>
            </a:r>
            <a:endParaRPr lang="en-GB" dirty="0">
              <a:solidFill>
                <a:srgbClr val="000000">
                  <a:tint val="75000"/>
                </a:srgbClr>
              </a:solidFill>
            </a:endParaRPr>
          </a:p>
        </p:txBody>
      </p:sp>
      <p:sp>
        <p:nvSpPr>
          <p:cNvPr id="14" name="Text Placeholder 31"/>
          <p:cNvSpPr>
            <a:spLocks noGrp="1"/>
          </p:cNvSpPr>
          <p:nvPr>
            <p:ph type="body" sz="quarter" idx="25" hasCustomPrompt="1"/>
          </p:nvPr>
        </p:nvSpPr>
        <p:spPr>
          <a:xfrm>
            <a:off x="467544" y="2658446"/>
            <a:ext cx="4104456" cy="2577600"/>
          </a:xfrm>
        </p:spPr>
        <p:txBody>
          <a:bodyPr lIns="0" rIns="0">
            <a:normAutofit/>
          </a:bodyPr>
          <a:lstStyle>
            <a:lvl1pPr marL="0" indent="0">
              <a:lnSpc>
                <a:spcPct val="90000"/>
              </a:lnSpc>
              <a:spcBef>
                <a:spcPts val="0"/>
              </a:spcBef>
              <a:spcAft>
                <a:spcPts val="200"/>
              </a:spcAft>
              <a:defRPr sz="2400" b="1" cap="all" baseline="0">
                <a:solidFill>
                  <a:schemeClr val="bg1"/>
                </a:solidFill>
                <a:latin typeface="+mj-lt"/>
              </a:defRPr>
            </a:lvl1pPr>
            <a:lvl2pPr marL="0" indent="0">
              <a:lnSpc>
                <a:spcPct val="90000"/>
              </a:lnSpc>
              <a:spcBef>
                <a:spcPts val="0"/>
              </a:spcBef>
              <a:buNone/>
              <a:defRPr sz="1600">
                <a:solidFill>
                  <a:schemeClr val="bg1"/>
                </a:solidFill>
              </a:defRPr>
            </a:lvl2pPr>
            <a:lvl3pPr>
              <a:defRPr sz="1400">
                <a:solidFill>
                  <a:schemeClr val="accent1"/>
                </a:solidFill>
              </a:defRPr>
            </a:lvl3pPr>
            <a:lvl4pPr>
              <a:defRPr sz="1200">
                <a:solidFill>
                  <a:schemeClr val="accent1"/>
                </a:solidFill>
              </a:defRPr>
            </a:lvl4pPr>
            <a:lvl5pPr marL="0" indent="1588">
              <a:defRPr sz="1100">
                <a:solidFill>
                  <a:schemeClr val="accent1"/>
                </a:solidFill>
              </a:defRPr>
            </a:lvl5pPr>
          </a:lstStyle>
          <a:p>
            <a:pPr lvl="0"/>
            <a:r>
              <a:rPr lang="en-US" dirty="0" smtClean="0"/>
              <a:t>Click to edit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Slide Number Placeholder 4"/>
          <p:cNvSpPr>
            <a:spLocks noGrp="1"/>
          </p:cNvSpPr>
          <p:nvPr>
            <p:ph type="sldNum" sz="quarter" idx="12"/>
          </p:nvPr>
        </p:nvSpPr>
        <p:spPr/>
        <p:txBody>
          <a:bodyPr/>
          <a:lstStyle>
            <a:lvl1pPr>
              <a:defRPr>
                <a:solidFill>
                  <a:schemeClr val="bg1">
                    <a:lumMod val="75000"/>
                  </a:schemeClr>
                </a:solidFill>
              </a:defRPr>
            </a:lvl1pPr>
          </a:lstStyle>
          <a:p>
            <a:r>
              <a:rPr lang="en-GB" smtClean="0">
                <a:solidFill>
                  <a:srgbClr val="FFFFFF">
                    <a:lumMod val="75000"/>
                  </a:srgbClr>
                </a:solidFill>
              </a:rPr>
              <a:t> </a:t>
            </a:r>
            <a:fld id="{5F99B052-653D-4FAA-9FB7-FCCA26690A82}" type="slidenum">
              <a:rPr lang="en-GB" smtClean="0">
                <a:solidFill>
                  <a:srgbClr val="FFFFFF">
                    <a:lumMod val="75000"/>
                  </a:srgbClr>
                </a:solidFill>
              </a:rPr>
              <a:pPr/>
              <a:t>‹#›</a:t>
            </a:fld>
            <a:endParaRPr lang="en-GB" dirty="0">
              <a:solidFill>
                <a:srgbClr val="FFFFFF">
                  <a:lumMod val="75000"/>
                </a:srgbClr>
              </a:solidFill>
            </a:endParaRPr>
          </a:p>
        </p:txBody>
      </p:sp>
      <p:pic>
        <p:nvPicPr>
          <p:cNvPr id="28" name="Picture 27" descr="DenplanLogo.png"/>
          <p:cNvPicPr>
            <a:picLocks noChangeAspect="1"/>
          </p:cNvPicPr>
          <p:nvPr userDrawn="1"/>
        </p:nvPicPr>
        <p:blipFill>
          <a:blip r:embed="rId3" cstate="print">
            <a:lum bright="-100000"/>
          </a:blip>
          <a:stretch>
            <a:fillRect/>
          </a:stretch>
        </p:blipFill>
        <p:spPr>
          <a:xfrm>
            <a:off x="7272300" y="4799439"/>
            <a:ext cx="1264243" cy="184579"/>
          </a:xfrm>
          <a:prstGeom prst="rect">
            <a:avLst/>
          </a:prstGeom>
        </p:spPr>
      </p:pic>
      <p:pic>
        <p:nvPicPr>
          <p:cNvPr id="24" name="Outer circle" descr="animation-outer-circle.png"/>
          <p:cNvPicPr>
            <a:picLocks noChangeAspect="1"/>
          </p:cNvPicPr>
          <p:nvPr userDrawn="1"/>
        </p:nvPicPr>
        <p:blipFill>
          <a:blip r:embed="rId4" cstate="print">
            <a:lum bright="-100000"/>
          </a:blip>
          <a:stretch>
            <a:fillRect/>
          </a:stretch>
        </p:blipFill>
        <p:spPr>
          <a:xfrm>
            <a:off x="107504" y="-452177"/>
            <a:ext cx="2771899" cy="2771899"/>
          </a:xfrm>
          <a:prstGeom prst="rect">
            <a:avLst/>
          </a:prstGeom>
        </p:spPr>
      </p:pic>
      <p:pic>
        <p:nvPicPr>
          <p:cNvPr id="25" name="inner circle" descr="animation-inner-circle.png"/>
          <p:cNvPicPr>
            <a:picLocks noChangeAspect="1"/>
          </p:cNvPicPr>
          <p:nvPr userDrawn="1"/>
        </p:nvPicPr>
        <p:blipFill>
          <a:blip r:embed="rId5" cstate="print">
            <a:lum bright="-100000"/>
          </a:blip>
          <a:stretch>
            <a:fillRect/>
          </a:stretch>
        </p:blipFill>
        <p:spPr>
          <a:xfrm>
            <a:off x="107504" y="-452177"/>
            <a:ext cx="2771899" cy="2771899"/>
          </a:xfrm>
          <a:prstGeom prst="rect">
            <a:avLst/>
          </a:prstGeom>
        </p:spPr>
      </p:pic>
      <p:pic>
        <p:nvPicPr>
          <p:cNvPr id="27" name="centre line" descr="animation-centre-line.png"/>
          <p:cNvPicPr>
            <a:picLocks noChangeAspect="1"/>
          </p:cNvPicPr>
          <p:nvPr userDrawn="1"/>
        </p:nvPicPr>
        <p:blipFill>
          <a:blip r:embed="rId6" cstate="print">
            <a:lum bright="-100000"/>
          </a:blip>
          <a:stretch>
            <a:fillRect/>
          </a:stretch>
        </p:blipFill>
        <p:spPr>
          <a:xfrm>
            <a:off x="107504" y="-452177"/>
            <a:ext cx="2771899" cy="2771899"/>
          </a:xfrm>
          <a:prstGeom prst="rect">
            <a:avLst/>
          </a:prstGeom>
        </p:spPr>
      </p:pic>
      <p:pic>
        <p:nvPicPr>
          <p:cNvPr id="29" name="making food" descr="animation-mkaing-food.png"/>
          <p:cNvPicPr>
            <a:picLocks noChangeAspect="1"/>
          </p:cNvPicPr>
          <p:nvPr userDrawn="1"/>
        </p:nvPicPr>
        <p:blipFill>
          <a:blip r:embed="rId7" cstate="print">
            <a:lum bright="-100000"/>
          </a:blip>
          <a:stretch>
            <a:fillRect/>
          </a:stretch>
        </p:blipFill>
        <p:spPr>
          <a:xfrm>
            <a:off x="107504" y="-452177"/>
            <a:ext cx="2771899" cy="2771899"/>
          </a:xfrm>
          <a:prstGeom prst="rect">
            <a:avLst/>
          </a:prstGeom>
        </p:spPr>
      </p:pic>
      <p:pic>
        <p:nvPicPr>
          <p:cNvPr id="30" name="extraordinary" descr="animation-extraordinary.png"/>
          <p:cNvPicPr>
            <a:picLocks noChangeAspect="1"/>
          </p:cNvPicPr>
          <p:nvPr userDrawn="1"/>
        </p:nvPicPr>
        <p:blipFill>
          <a:blip r:embed="rId8" cstate="print">
            <a:lum bright="-100000"/>
          </a:blip>
          <a:stretch>
            <a:fillRect/>
          </a:stretch>
        </p:blipFill>
        <p:spPr>
          <a:xfrm>
            <a:off x="107504" y="-452177"/>
            <a:ext cx="2771899" cy="2771899"/>
          </a:xfrm>
          <a:prstGeom prst="rect">
            <a:avLst/>
          </a:prstGeom>
        </p:spPr>
      </p:pic>
      <p:pic>
        <p:nvPicPr>
          <p:cNvPr id="31" name="1859" descr="animation-1859.png"/>
          <p:cNvPicPr>
            <a:picLocks noChangeAspect="1"/>
          </p:cNvPicPr>
          <p:nvPr userDrawn="1"/>
        </p:nvPicPr>
        <p:blipFill>
          <a:blip r:embed="rId9" cstate="print">
            <a:lum bright="-100000"/>
          </a:blip>
          <a:stretch>
            <a:fillRect/>
          </a:stretch>
        </p:blipFill>
        <p:spPr>
          <a:xfrm>
            <a:off x="107504" y="-452177"/>
            <a:ext cx="2771899" cy="2771899"/>
          </a:xfrm>
          <a:prstGeom prst="rect">
            <a:avLst/>
          </a:prstGeom>
        </p:spPr>
      </p:pic>
      <p:pic>
        <p:nvPicPr>
          <p:cNvPr id="32" name="Tate" descr="animation-tate.png"/>
          <p:cNvPicPr>
            <a:picLocks noChangeAspect="1"/>
          </p:cNvPicPr>
          <p:nvPr userDrawn="1"/>
        </p:nvPicPr>
        <p:blipFill>
          <a:blip r:embed="rId10" cstate="print">
            <a:lum bright="-100000"/>
          </a:blip>
          <a:stretch>
            <a:fillRect/>
          </a:stretch>
        </p:blipFill>
        <p:spPr>
          <a:xfrm>
            <a:off x="107504" y="-452177"/>
            <a:ext cx="2771899" cy="2771899"/>
          </a:xfrm>
          <a:prstGeom prst="rect">
            <a:avLst/>
          </a:prstGeom>
        </p:spPr>
      </p:pic>
      <p:pic>
        <p:nvPicPr>
          <p:cNvPr id="33" name="and" descr="animation-and.png"/>
          <p:cNvPicPr>
            <a:picLocks noChangeAspect="1"/>
          </p:cNvPicPr>
          <p:nvPr userDrawn="1"/>
        </p:nvPicPr>
        <p:blipFill>
          <a:blip r:embed="rId11" cstate="print">
            <a:lum bright="-100000"/>
          </a:blip>
          <a:stretch>
            <a:fillRect/>
          </a:stretch>
        </p:blipFill>
        <p:spPr>
          <a:xfrm>
            <a:off x="107504" y="-452177"/>
            <a:ext cx="2771899" cy="2771899"/>
          </a:xfrm>
          <a:prstGeom prst="rect">
            <a:avLst/>
          </a:prstGeom>
        </p:spPr>
      </p:pic>
      <p:pic>
        <p:nvPicPr>
          <p:cNvPr id="34" name="Lyle" descr="animation-Lyle.png"/>
          <p:cNvPicPr>
            <a:picLocks noChangeAspect="1"/>
          </p:cNvPicPr>
          <p:nvPr userDrawn="1"/>
        </p:nvPicPr>
        <p:blipFill>
          <a:blip r:embed="rId12" cstate="print">
            <a:lum bright="-100000"/>
          </a:blip>
          <a:stretch>
            <a:fillRect/>
          </a:stretch>
        </p:blipFill>
        <p:spPr>
          <a:xfrm>
            <a:off x="107504" y="-452177"/>
            <a:ext cx="2771899" cy="2771899"/>
          </a:xfrm>
          <a:prstGeom prst="rect">
            <a:avLst/>
          </a:prstGeom>
        </p:spPr>
      </p:pic>
    </p:spTree>
    <p:extLst>
      <p:ext uri="{BB962C8B-B14F-4D97-AF65-F5344CB8AC3E}">
        <p14:creationId xmlns:p14="http://schemas.microsoft.com/office/powerpoint/2010/main" val="817942160"/>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par>
                                <p:cTn id="8" presetID="10" presetClass="entr" presetSubtype="0" fill="hold" grpId="0" nodeType="withEffect">
                                  <p:stCondLst>
                                    <p:cond delay="1300"/>
                                  </p:stCondLst>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500"/>
                                        <p:tgtEl>
                                          <p:spTgt spid="14">
                                            <p:txEl>
                                              <p:pRg st="0" end="0"/>
                                            </p:txEl>
                                          </p:spTgt>
                                        </p:tgtEl>
                                      </p:cBhvr>
                                    </p:animEffect>
                                  </p:childTnLst>
                                </p:cTn>
                              </p:par>
                              <p:par>
                                <p:cTn id="11" presetID="10" presetClass="entr" presetSubtype="0" fill="hold" grpId="0" nodeType="withEffect">
                                  <p:stCondLst>
                                    <p:cond delay="1300"/>
                                  </p:stCondLst>
                                  <p:childTnLst>
                                    <p:set>
                                      <p:cBhvr>
                                        <p:cTn id="12" dur="1" fill="hold">
                                          <p:stCondLst>
                                            <p:cond delay="0"/>
                                          </p:stCondLst>
                                        </p:cTn>
                                        <p:tgtEl>
                                          <p:spTgt spid="14">
                                            <p:txEl>
                                              <p:pRg st="1" end="1"/>
                                            </p:txEl>
                                          </p:spTgt>
                                        </p:tgtEl>
                                        <p:attrNameLst>
                                          <p:attrName>style.visibility</p:attrName>
                                        </p:attrNameLst>
                                      </p:cBhvr>
                                      <p:to>
                                        <p:strVal val="visible"/>
                                      </p:to>
                                    </p:set>
                                    <p:animEffect transition="in" filter="fade">
                                      <p:cBhvr>
                                        <p:cTn id="13" dur="500"/>
                                        <p:tgtEl>
                                          <p:spTgt spid="14">
                                            <p:txEl>
                                              <p:pRg st="1" end="1"/>
                                            </p:txEl>
                                          </p:spTgt>
                                        </p:tgtEl>
                                      </p:cBhvr>
                                    </p:animEffect>
                                  </p:childTnLst>
                                </p:cTn>
                              </p:par>
                              <p:par>
                                <p:cTn id="14" presetID="10" presetClass="entr" presetSubtype="0" fill="hold" grpId="0" nodeType="withEffect">
                                  <p:stCondLst>
                                    <p:cond delay="1300"/>
                                  </p:stCondLst>
                                  <p:childTnLst>
                                    <p:set>
                                      <p:cBhvr>
                                        <p:cTn id="15" dur="1" fill="hold">
                                          <p:stCondLst>
                                            <p:cond delay="0"/>
                                          </p:stCondLst>
                                        </p:cTn>
                                        <p:tgtEl>
                                          <p:spTgt spid="14">
                                            <p:txEl>
                                              <p:pRg st="2" end="2"/>
                                            </p:txEl>
                                          </p:spTgt>
                                        </p:tgtEl>
                                        <p:attrNameLst>
                                          <p:attrName>style.visibility</p:attrName>
                                        </p:attrNameLst>
                                      </p:cBhvr>
                                      <p:to>
                                        <p:strVal val="visible"/>
                                      </p:to>
                                    </p:set>
                                    <p:animEffect transition="in" filter="fade">
                                      <p:cBhvr>
                                        <p:cTn id="16" dur="500"/>
                                        <p:tgtEl>
                                          <p:spTgt spid="14">
                                            <p:txEl>
                                              <p:pRg st="2" end="2"/>
                                            </p:txEl>
                                          </p:spTgt>
                                        </p:tgtEl>
                                      </p:cBhvr>
                                    </p:animEffect>
                                  </p:childTnLst>
                                </p:cTn>
                              </p:par>
                              <p:par>
                                <p:cTn id="17" presetID="10" presetClass="entr" presetSubtype="0" fill="hold" grpId="0" nodeType="withEffect">
                                  <p:stCondLst>
                                    <p:cond delay="1300"/>
                                  </p:stCondLst>
                                  <p:childTnLst>
                                    <p:set>
                                      <p:cBhvr>
                                        <p:cTn id="18" dur="1" fill="hold">
                                          <p:stCondLst>
                                            <p:cond delay="0"/>
                                          </p:stCondLst>
                                        </p:cTn>
                                        <p:tgtEl>
                                          <p:spTgt spid="14">
                                            <p:txEl>
                                              <p:pRg st="3" end="3"/>
                                            </p:txEl>
                                          </p:spTgt>
                                        </p:tgtEl>
                                        <p:attrNameLst>
                                          <p:attrName>style.visibility</p:attrName>
                                        </p:attrNameLst>
                                      </p:cBhvr>
                                      <p:to>
                                        <p:strVal val="visible"/>
                                      </p:to>
                                    </p:set>
                                    <p:animEffect transition="in" filter="fade">
                                      <p:cBhvr>
                                        <p:cTn id="19" dur="500"/>
                                        <p:tgtEl>
                                          <p:spTgt spid="14">
                                            <p:txEl>
                                              <p:pRg st="3" end="3"/>
                                            </p:txEl>
                                          </p:spTgt>
                                        </p:tgtEl>
                                      </p:cBhvr>
                                    </p:animEffect>
                                  </p:childTnLst>
                                </p:cTn>
                              </p:par>
                              <p:par>
                                <p:cTn id="20" presetID="10" presetClass="entr" presetSubtype="0" fill="hold" grpId="0" nodeType="withEffect">
                                  <p:stCondLst>
                                    <p:cond delay="1300"/>
                                  </p:stCondLst>
                                  <p:childTnLst>
                                    <p:set>
                                      <p:cBhvr>
                                        <p:cTn id="21" dur="1" fill="hold">
                                          <p:stCondLst>
                                            <p:cond delay="0"/>
                                          </p:stCondLst>
                                        </p:cTn>
                                        <p:tgtEl>
                                          <p:spTgt spid="14">
                                            <p:txEl>
                                              <p:pRg st="4" end="4"/>
                                            </p:txEl>
                                          </p:spTgt>
                                        </p:tgtEl>
                                        <p:attrNameLst>
                                          <p:attrName>style.visibility</p:attrName>
                                        </p:attrNameLst>
                                      </p:cBhvr>
                                      <p:to>
                                        <p:strVal val="visible"/>
                                      </p:to>
                                    </p:set>
                                    <p:animEffect transition="in" filter="fade">
                                      <p:cBhvr>
                                        <p:cTn id="22" dur="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4" grpId="0" build="p">
        <p:tmplLst>
          <p:tmpl lvl="1">
            <p:tnLst>
              <p:par>
                <p:cTn presetID="10" presetClass="entr" presetSubtype="0" fill="hold" nodeType="withEffect">
                  <p:stCondLst>
                    <p:cond delay="130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 lvl="2">
            <p:tnLst>
              <p:par>
                <p:cTn presetID="10" presetClass="entr" presetSubtype="0" fill="hold" nodeType="withEffect">
                  <p:stCondLst>
                    <p:cond delay="130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 lvl="3">
            <p:tnLst>
              <p:par>
                <p:cTn presetID="10" presetClass="entr" presetSubtype="0" fill="hold" nodeType="withEffect">
                  <p:stCondLst>
                    <p:cond delay="130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 lvl="4">
            <p:tnLst>
              <p:par>
                <p:cTn presetID="10" presetClass="entr" presetSubtype="0" fill="hold" nodeType="withEffect">
                  <p:stCondLst>
                    <p:cond delay="130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 lvl="5">
            <p:tnLst>
              <p:par>
                <p:cTn presetID="10" presetClass="entr" presetSubtype="0" fill="hold" nodeType="withEffect">
                  <p:stCondLst>
                    <p:cond delay="130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Image/text layout 2">
    <p:bg>
      <p:bgPr>
        <a:solidFill>
          <a:schemeClr val="bg1"/>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1438" y="4767263"/>
            <a:ext cx="1715371" cy="273844"/>
          </a:xfrm>
          <a:prstGeom prst="rect">
            <a:avLst/>
          </a:prstGeom>
        </p:spPr>
        <p:txBody>
          <a:bodyPr/>
          <a:lstStyle/>
          <a:p>
            <a:fld id="{D068529A-9084-46D5-B111-BFAA4B2329D1}" type="datetime1">
              <a:rPr lang="en-GB" smtClean="0">
                <a:solidFill>
                  <a:srgbClr val="000000">
                    <a:tint val="75000"/>
                  </a:srgbClr>
                </a:solidFill>
              </a:rPr>
              <a:pPr/>
              <a:t>29/10/2019</a:t>
            </a:fld>
            <a:endParaRPr lang="en-GB">
              <a:solidFill>
                <a:srgbClr val="000000">
                  <a:tint val="75000"/>
                </a:srgbClr>
              </a:solidFill>
            </a:endParaRPr>
          </a:p>
        </p:txBody>
      </p:sp>
      <p:sp>
        <p:nvSpPr>
          <p:cNvPr id="4" name="Footer Placeholder 3" hidden="1"/>
          <p:cNvSpPr>
            <a:spLocks noGrp="1"/>
          </p:cNvSpPr>
          <p:nvPr>
            <p:ph type="ftr" sz="quarter" idx="11"/>
          </p:nvPr>
        </p:nvSpPr>
        <p:spPr>
          <a:xfrm rot="16200000">
            <a:off x="7089553" y="2116936"/>
            <a:ext cx="3755097" cy="273844"/>
          </a:xfrm>
          <a:prstGeom prst="rect">
            <a:avLst/>
          </a:prstGeom>
        </p:spPr>
        <p:txBody>
          <a:bodyPr/>
          <a:lstStyle/>
          <a:p>
            <a:r>
              <a:rPr lang="en-GB" smtClean="0">
                <a:solidFill>
                  <a:srgbClr val="000000">
                    <a:tint val="75000"/>
                  </a:srgbClr>
                </a:solidFill>
              </a:rPr>
              <a:t>this it the footer information</a:t>
            </a:r>
            <a:endParaRPr lang="en-GB" dirty="0">
              <a:solidFill>
                <a:srgbClr val="000000">
                  <a:tint val="75000"/>
                </a:srgbClr>
              </a:solidFill>
            </a:endParaRPr>
          </a:p>
        </p:txBody>
      </p:sp>
      <p:sp>
        <p:nvSpPr>
          <p:cNvPr id="5" name="Slide Number Placeholder 4"/>
          <p:cNvSpPr>
            <a:spLocks noGrp="1"/>
          </p:cNvSpPr>
          <p:nvPr>
            <p:ph type="sldNum" sz="quarter" idx="12"/>
          </p:nvPr>
        </p:nvSpPr>
        <p:spPr/>
        <p:txBody>
          <a:bodyPr/>
          <a:lstStyle>
            <a:lvl1pPr>
              <a:defRPr>
                <a:solidFill>
                  <a:schemeClr val="bg1"/>
                </a:solidFill>
              </a:defRPr>
            </a:lvl1pPr>
          </a:lstStyle>
          <a:p>
            <a:r>
              <a:rPr lang="en-GB" smtClean="0">
                <a:solidFill>
                  <a:srgbClr val="FFFFFF"/>
                </a:solidFill>
              </a:rPr>
              <a:t> </a:t>
            </a:r>
            <a:fld id="{5F99B052-653D-4FAA-9FB7-FCCA26690A82}" type="slidenum">
              <a:rPr lang="en-GB" smtClean="0">
                <a:solidFill>
                  <a:srgbClr val="FFFFFF"/>
                </a:solidFill>
              </a:rPr>
              <a:pPr/>
              <a:t>‹#›</a:t>
            </a:fld>
            <a:endParaRPr lang="en-GB" dirty="0">
              <a:solidFill>
                <a:srgbClr val="FFFFFF"/>
              </a:solidFill>
            </a:endParaRPr>
          </a:p>
        </p:txBody>
      </p:sp>
      <p:sp>
        <p:nvSpPr>
          <p:cNvPr id="14" name="Text Placeholder 31"/>
          <p:cNvSpPr>
            <a:spLocks noGrp="1"/>
          </p:cNvSpPr>
          <p:nvPr>
            <p:ph type="body" sz="quarter" idx="25" hasCustomPrompt="1"/>
          </p:nvPr>
        </p:nvSpPr>
        <p:spPr>
          <a:xfrm>
            <a:off x="320337" y="1038266"/>
            <a:ext cx="3779652" cy="2577600"/>
          </a:xfrm>
        </p:spPr>
        <p:txBody>
          <a:bodyPr lIns="0" rIns="0">
            <a:normAutofit/>
          </a:bodyPr>
          <a:lstStyle>
            <a:lvl1pPr>
              <a:lnSpc>
                <a:spcPct val="90000"/>
              </a:lnSpc>
              <a:defRPr sz="2000" b="1" cap="all" baseline="0">
                <a:solidFill>
                  <a:schemeClr val="tx2"/>
                </a:solidFill>
                <a:latin typeface="+mj-lt"/>
              </a:defRPr>
            </a:lvl1pPr>
            <a:lvl2pPr marL="182563" indent="-182563">
              <a:buFont typeface="Arial" pitchFamily="34" charset="0"/>
              <a:buChar char="•"/>
              <a:defRPr sz="1400">
                <a:solidFill>
                  <a:schemeClr val="tx2"/>
                </a:solidFill>
              </a:defRPr>
            </a:lvl2pPr>
            <a:lvl3pPr>
              <a:defRPr sz="1400">
                <a:solidFill>
                  <a:schemeClr val="tx2"/>
                </a:solidFill>
              </a:defRPr>
            </a:lvl3pPr>
            <a:lvl4pPr>
              <a:defRPr sz="1200">
                <a:solidFill>
                  <a:schemeClr val="tx2"/>
                </a:solidFill>
              </a:defRPr>
            </a:lvl4pPr>
            <a:lvl5pPr marL="0" indent="1588">
              <a:defRPr sz="1100">
                <a:solidFill>
                  <a:schemeClr val="tx2"/>
                </a:solidFill>
              </a:defRPr>
            </a:lvl5pPr>
          </a:lstStyle>
          <a:p>
            <a:pPr lvl="0"/>
            <a:r>
              <a:rPr lang="en-US" dirty="0" smtClean="0"/>
              <a:t>Click to edit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pic>
        <p:nvPicPr>
          <p:cNvPr id="28" name="Picture 27" descr="DenplanLogo.png"/>
          <p:cNvPicPr>
            <a:picLocks noChangeAspect="1"/>
          </p:cNvPicPr>
          <p:nvPr userDrawn="1"/>
        </p:nvPicPr>
        <p:blipFill>
          <a:blip r:embed="rId2" cstate="print">
            <a:lum bright="100000"/>
          </a:blip>
          <a:stretch>
            <a:fillRect/>
          </a:stretch>
        </p:blipFill>
        <p:spPr>
          <a:xfrm>
            <a:off x="7272300" y="4799439"/>
            <a:ext cx="1264243" cy="184579"/>
          </a:xfrm>
          <a:prstGeom prst="rect">
            <a:avLst/>
          </a:prstGeom>
        </p:spPr>
      </p:pic>
      <p:sp>
        <p:nvSpPr>
          <p:cNvPr id="33" name="Picture Placeholder 32"/>
          <p:cNvSpPr>
            <a:spLocks noGrp="1"/>
          </p:cNvSpPr>
          <p:nvPr>
            <p:ph type="pic" sz="quarter" idx="26" hasCustomPrompt="1"/>
          </p:nvPr>
        </p:nvSpPr>
        <p:spPr>
          <a:xfrm>
            <a:off x="4571999" y="-25400"/>
            <a:ext cx="4572001" cy="5168900"/>
          </a:xfrm>
        </p:spPr>
        <p:txBody>
          <a:bodyPr anchor="ctr">
            <a:normAutofit/>
          </a:bodyPr>
          <a:lstStyle>
            <a:lvl1pPr>
              <a:defRPr sz="1200" b="0"/>
            </a:lvl1pPr>
          </a:lstStyle>
          <a:p>
            <a:r>
              <a:rPr lang="en-GB" dirty="0" smtClean="0"/>
              <a:t>Click icon to insert image&gt;</a:t>
            </a:r>
            <a:endParaRPr lang="en-GB" dirty="0"/>
          </a:p>
        </p:txBody>
      </p:sp>
    </p:spTree>
    <p:extLst>
      <p:ext uri="{BB962C8B-B14F-4D97-AF65-F5344CB8AC3E}">
        <p14:creationId xmlns:p14="http://schemas.microsoft.com/office/powerpoint/2010/main" val="1298998298"/>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pic>
        <p:nvPicPr>
          <p:cNvPr id="2" name="Picture 8"/>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gray">
          <a:xfrm>
            <a:off x="6494463" y="4705350"/>
            <a:ext cx="2032000" cy="379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userDrawn="1"/>
        </p:nvSpPr>
        <p:spPr bwMode="gray">
          <a:xfrm>
            <a:off x="246063" y="4833966"/>
            <a:ext cx="1225550" cy="129779"/>
          </a:xfrm>
          <a:prstGeom prst="rect">
            <a:avLst/>
          </a:prstGeom>
          <a:ln>
            <a:noFill/>
          </a:ln>
        </p:spPr>
        <p:txBody>
          <a:bodyPr lIns="0" tIns="0" rIns="0" bIns="0" anchor="b"/>
          <a:lstStyle>
            <a:defPPr>
              <a:defRPr lang="x-none"/>
            </a:defPPr>
            <a:lvl1pPr>
              <a:defRPr sz="1000">
                <a:solidFill>
                  <a:schemeClr val="tx2"/>
                </a:solidFill>
              </a:defRPr>
            </a:lvl1pPr>
          </a:lstStyle>
          <a:p>
            <a:pPr>
              <a:spcBef>
                <a:spcPct val="20000"/>
              </a:spcBef>
              <a:buFont typeface="Arial" pitchFamily="34" charset="0"/>
              <a:buNone/>
              <a:defRPr/>
            </a:pPr>
            <a:r>
              <a:rPr lang="en-GB" sz="770" dirty="0" smtClean="0">
                <a:solidFill>
                  <a:srgbClr val="949CA1"/>
                </a:solidFill>
                <a:cs typeface="Arial" charset="0"/>
              </a:rPr>
              <a:t>© Tate &amp; Lyle 2014 </a:t>
            </a:r>
          </a:p>
        </p:txBody>
      </p:sp>
      <p:sp>
        <p:nvSpPr>
          <p:cNvPr id="4" name="Slide Number Placeholder 9"/>
          <p:cNvSpPr>
            <a:spLocks noGrp="1"/>
          </p:cNvSpPr>
          <p:nvPr>
            <p:ph type="sldNum" sz="quarter" idx="10"/>
          </p:nvPr>
        </p:nvSpPr>
        <p:spPr/>
        <p:txBody>
          <a:bodyPr/>
          <a:lstStyle>
            <a:lvl1pPr>
              <a:spcBef>
                <a:spcPts val="0"/>
              </a:spcBef>
              <a:buFontTx/>
              <a:buNone/>
              <a:defRPr/>
            </a:lvl1pPr>
          </a:lstStyle>
          <a:p>
            <a:pPr>
              <a:defRPr/>
            </a:pPr>
            <a:fld id="{B2FD6085-DC63-4FE0-ABBC-2C09B4159B17}" type="slidenum">
              <a:rPr lang="en-GB">
                <a:solidFill>
                  <a:srgbClr val="FFFFFF">
                    <a:lumMod val="75000"/>
                  </a:srgbClr>
                </a:solidFill>
              </a:rPr>
              <a:pPr>
                <a:defRPr/>
              </a:pPr>
              <a:t>‹#›</a:t>
            </a:fld>
            <a:endParaRPr lang="en-GB" dirty="0">
              <a:solidFill>
                <a:srgbClr val="FFFFFF">
                  <a:lumMod val="75000"/>
                </a:srgbClr>
              </a:solidFill>
            </a:endParaRPr>
          </a:p>
        </p:txBody>
      </p:sp>
      <p:sp>
        <p:nvSpPr>
          <p:cNvPr id="5" name="Date Placeholder 3"/>
          <p:cNvSpPr>
            <a:spLocks noGrp="1"/>
          </p:cNvSpPr>
          <p:nvPr>
            <p:ph type="dt" sz="half" idx="11"/>
          </p:nvPr>
        </p:nvSpPr>
        <p:spPr bwMode="gray">
          <a:xfrm>
            <a:off x="246065" y="4637486"/>
            <a:ext cx="5995987" cy="132159"/>
          </a:xfrm>
          <a:prstGeom prst="rect">
            <a:avLst/>
          </a:prstGeom>
        </p:spPr>
        <p:txBody>
          <a:bodyPr vert="horz" lIns="0" tIns="0" rIns="0" bIns="0" rtlCol="0" anchor="b" anchorCtr="0"/>
          <a:lstStyle>
            <a:lvl1pPr algn="l" fontAlgn="auto">
              <a:spcBef>
                <a:spcPct val="20000"/>
              </a:spcBef>
              <a:spcAft>
                <a:spcPts val="0"/>
              </a:spcAft>
              <a:buFont typeface="Arial" pitchFamily="34" charset="0"/>
              <a:buNone/>
              <a:defRPr sz="1000">
                <a:solidFill>
                  <a:srgbClr val="949CA1"/>
                </a:solidFill>
                <a:latin typeface="+mn-lt"/>
                <a:cs typeface="+mn-cs"/>
              </a:defRPr>
            </a:lvl1pPr>
          </a:lstStyle>
          <a:p>
            <a:pPr>
              <a:defRPr/>
            </a:pPr>
            <a:r>
              <a:rPr lang="en-US"/>
              <a:t>Insert footnotes here</a:t>
            </a:r>
            <a:endParaRPr lang="en-GB"/>
          </a:p>
        </p:txBody>
      </p:sp>
    </p:spTree>
    <p:extLst>
      <p:ext uri="{BB962C8B-B14F-4D97-AF65-F5344CB8AC3E}">
        <p14:creationId xmlns:p14="http://schemas.microsoft.com/office/powerpoint/2010/main" val="2334145390"/>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5_Image/text layout 2">
    <p:bg>
      <p:bgPr>
        <a:solidFill>
          <a:schemeClr val="bg1"/>
        </a:solidFill>
        <a:effectLst/>
      </p:bgPr>
    </p:bg>
    <p:spTree>
      <p:nvGrpSpPr>
        <p:cNvPr id="1" name=""/>
        <p:cNvGrpSpPr/>
        <p:nvPr/>
      </p:nvGrpSpPr>
      <p:grpSpPr>
        <a:xfrm>
          <a:off x="0" y="0"/>
          <a:ext cx="0" cy="0"/>
          <a:chOff x="0" y="0"/>
          <a:chExt cx="0" cy="0"/>
        </a:xfrm>
      </p:grpSpPr>
      <p:pic>
        <p:nvPicPr>
          <p:cNvPr id="26" name="Picture 25" descr="7896.jpg"/>
          <p:cNvPicPr>
            <a:picLocks noChangeAspect="1"/>
          </p:cNvPicPr>
          <p:nvPr userDrawn="1"/>
        </p:nvPicPr>
        <p:blipFill>
          <a:blip r:embed="rId2" cstate="print"/>
          <a:stretch>
            <a:fillRect/>
          </a:stretch>
        </p:blipFill>
        <p:spPr>
          <a:xfrm>
            <a:off x="367" y="0"/>
            <a:ext cx="9143264" cy="5143086"/>
          </a:xfrm>
          <a:prstGeom prst="rect">
            <a:avLst/>
          </a:prstGeom>
        </p:spPr>
      </p:pic>
      <p:sp>
        <p:nvSpPr>
          <p:cNvPr id="18" name="Rectangle 17"/>
          <p:cNvSpPr/>
          <p:nvPr userDrawn="1"/>
        </p:nvSpPr>
        <p:spPr>
          <a:xfrm>
            <a:off x="0" y="2415954"/>
            <a:ext cx="4572000" cy="1152128"/>
          </a:xfrm>
          <a:prstGeom prst="rect">
            <a:avLst/>
          </a:prstGeom>
          <a:solidFill>
            <a:srgbClr val="04A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3" name="Date Placeholder 2"/>
          <p:cNvSpPr>
            <a:spLocks noGrp="1"/>
          </p:cNvSpPr>
          <p:nvPr>
            <p:ph type="dt" sz="half" idx="10"/>
          </p:nvPr>
        </p:nvSpPr>
        <p:spPr>
          <a:xfrm>
            <a:off x="71438" y="4767263"/>
            <a:ext cx="1715371" cy="273844"/>
          </a:xfrm>
          <a:prstGeom prst="rect">
            <a:avLst/>
          </a:prstGeom>
        </p:spPr>
        <p:txBody>
          <a:bodyPr/>
          <a:lstStyle>
            <a:lvl1pPr>
              <a:defRPr sz="1000"/>
            </a:lvl1pPr>
          </a:lstStyle>
          <a:p>
            <a:fld id="{B5571239-BC77-4131-A7CD-F6376A7D4889}" type="datetime1">
              <a:rPr lang="en-GB" smtClean="0">
                <a:solidFill>
                  <a:srgbClr val="000000">
                    <a:tint val="75000"/>
                  </a:srgbClr>
                </a:solidFill>
              </a:rPr>
              <a:pPr/>
              <a:t>29/10/2019</a:t>
            </a:fld>
            <a:endParaRPr lang="en-GB" dirty="0">
              <a:solidFill>
                <a:srgbClr val="000000">
                  <a:tint val="75000"/>
                </a:srgbClr>
              </a:solidFill>
            </a:endParaRPr>
          </a:p>
        </p:txBody>
      </p:sp>
      <p:sp>
        <p:nvSpPr>
          <p:cNvPr id="4" name="Footer Placeholder 3" hidden="1"/>
          <p:cNvSpPr>
            <a:spLocks noGrp="1"/>
          </p:cNvSpPr>
          <p:nvPr>
            <p:ph type="ftr" sz="quarter" idx="11"/>
          </p:nvPr>
        </p:nvSpPr>
        <p:spPr>
          <a:xfrm rot="16200000">
            <a:off x="7089553" y="2116936"/>
            <a:ext cx="3755097" cy="273844"/>
          </a:xfrm>
          <a:prstGeom prst="rect">
            <a:avLst/>
          </a:prstGeom>
        </p:spPr>
        <p:txBody>
          <a:bodyPr/>
          <a:lstStyle/>
          <a:p>
            <a:r>
              <a:rPr lang="en-GB" smtClean="0">
                <a:solidFill>
                  <a:srgbClr val="000000">
                    <a:tint val="75000"/>
                  </a:srgbClr>
                </a:solidFill>
              </a:rPr>
              <a:t>this it the footer information</a:t>
            </a:r>
            <a:endParaRPr lang="en-GB" dirty="0">
              <a:solidFill>
                <a:srgbClr val="000000">
                  <a:tint val="75000"/>
                </a:srgbClr>
              </a:solidFill>
            </a:endParaRPr>
          </a:p>
        </p:txBody>
      </p:sp>
      <p:sp>
        <p:nvSpPr>
          <p:cNvPr id="14" name="Text Placeholder 31"/>
          <p:cNvSpPr>
            <a:spLocks noGrp="1"/>
          </p:cNvSpPr>
          <p:nvPr>
            <p:ph type="body" sz="quarter" idx="25" hasCustomPrompt="1"/>
          </p:nvPr>
        </p:nvSpPr>
        <p:spPr>
          <a:xfrm>
            <a:off x="467544" y="2658446"/>
            <a:ext cx="4104456" cy="2577600"/>
          </a:xfrm>
        </p:spPr>
        <p:txBody>
          <a:bodyPr lIns="0" rIns="0">
            <a:normAutofit/>
          </a:bodyPr>
          <a:lstStyle>
            <a:lvl1pPr marL="0" indent="0">
              <a:lnSpc>
                <a:spcPct val="90000"/>
              </a:lnSpc>
              <a:spcBef>
                <a:spcPts val="0"/>
              </a:spcBef>
              <a:spcAft>
                <a:spcPts val="200"/>
              </a:spcAft>
              <a:defRPr sz="2400" b="1" cap="all" baseline="0">
                <a:solidFill>
                  <a:schemeClr val="bg1"/>
                </a:solidFill>
                <a:latin typeface="+mj-lt"/>
              </a:defRPr>
            </a:lvl1pPr>
            <a:lvl2pPr marL="0" indent="0">
              <a:lnSpc>
                <a:spcPct val="90000"/>
              </a:lnSpc>
              <a:spcBef>
                <a:spcPts val="0"/>
              </a:spcBef>
              <a:buNone/>
              <a:defRPr sz="1600">
                <a:solidFill>
                  <a:schemeClr val="bg1"/>
                </a:solidFill>
              </a:defRPr>
            </a:lvl2pPr>
            <a:lvl3pPr>
              <a:defRPr sz="1400">
                <a:solidFill>
                  <a:schemeClr val="accent1"/>
                </a:solidFill>
              </a:defRPr>
            </a:lvl3pPr>
            <a:lvl4pPr>
              <a:defRPr sz="1200">
                <a:solidFill>
                  <a:schemeClr val="accent1"/>
                </a:solidFill>
              </a:defRPr>
            </a:lvl4pPr>
            <a:lvl5pPr marL="0" indent="1588">
              <a:defRPr sz="1100">
                <a:solidFill>
                  <a:schemeClr val="accent1"/>
                </a:solidFill>
              </a:defRPr>
            </a:lvl5pPr>
          </a:lstStyle>
          <a:p>
            <a:pPr lvl="0"/>
            <a:r>
              <a:rPr lang="en-US" dirty="0" smtClean="0"/>
              <a:t>Click to edit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Slide Number Placeholder 4"/>
          <p:cNvSpPr>
            <a:spLocks noGrp="1"/>
          </p:cNvSpPr>
          <p:nvPr>
            <p:ph type="sldNum" sz="quarter" idx="12"/>
          </p:nvPr>
        </p:nvSpPr>
        <p:spPr/>
        <p:txBody>
          <a:bodyPr/>
          <a:lstStyle>
            <a:lvl1pPr>
              <a:defRPr>
                <a:solidFill>
                  <a:schemeClr val="bg1">
                    <a:lumMod val="75000"/>
                  </a:schemeClr>
                </a:solidFill>
              </a:defRPr>
            </a:lvl1pPr>
          </a:lstStyle>
          <a:p>
            <a:r>
              <a:rPr lang="en-GB" smtClean="0">
                <a:solidFill>
                  <a:srgbClr val="FFFFFF">
                    <a:lumMod val="75000"/>
                  </a:srgbClr>
                </a:solidFill>
              </a:rPr>
              <a:t> </a:t>
            </a:r>
            <a:fld id="{5F99B052-653D-4FAA-9FB7-FCCA26690A82}" type="slidenum">
              <a:rPr lang="en-GB" smtClean="0">
                <a:solidFill>
                  <a:srgbClr val="FFFFFF">
                    <a:lumMod val="75000"/>
                  </a:srgbClr>
                </a:solidFill>
              </a:rPr>
              <a:pPr/>
              <a:t>‹#›</a:t>
            </a:fld>
            <a:endParaRPr lang="en-GB" dirty="0">
              <a:solidFill>
                <a:srgbClr val="FFFFFF">
                  <a:lumMod val="75000"/>
                </a:srgbClr>
              </a:solidFill>
            </a:endParaRPr>
          </a:p>
        </p:txBody>
      </p:sp>
      <p:pic>
        <p:nvPicPr>
          <p:cNvPr id="28" name="Picture 27" descr="DenplanLogo.png"/>
          <p:cNvPicPr>
            <a:picLocks noChangeAspect="1"/>
          </p:cNvPicPr>
          <p:nvPr userDrawn="1"/>
        </p:nvPicPr>
        <p:blipFill>
          <a:blip r:embed="rId3" cstate="print">
            <a:lum bright="100000"/>
          </a:blip>
          <a:stretch>
            <a:fillRect/>
          </a:stretch>
        </p:blipFill>
        <p:spPr>
          <a:xfrm>
            <a:off x="7272300" y="4799439"/>
            <a:ext cx="1264243" cy="184579"/>
          </a:xfrm>
          <a:prstGeom prst="rect">
            <a:avLst/>
          </a:prstGeom>
        </p:spPr>
      </p:pic>
      <p:pic>
        <p:nvPicPr>
          <p:cNvPr id="24" name="Outer circle" descr="animation-outer-circle.png"/>
          <p:cNvPicPr>
            <a:picLocks noChangeAspect="1"/>
          </p:cNvPicPr>
          <p:nvPr userDrawn="1"/>
        </p:nvPicPr>
        <p:blipFill>
          <a:blip r:embed="rId4" cstate="print">
            <a:lum bright="100000"/>
          </a:blip>
          <a:stretch>
            <a:fillRect/>
          </a:stretch>
        </p:blipFill>
        <p:spPr>
          <a:xfrm rot="1200000">
            <a:off x="6114567" y="-452177"/>
            <a:ext cx="2771899" cy="2771899"/>
          </a:xfrm>
          <a:prstGeom prst="rect">
            <a:avLst/>
          </a:prstGeom>
        </p:spPr>
      </p:pic>
      <p:pic>
        <p:nvPicPr>
          <p:cNvPr id="25" name="inner circle" descr="animation-inner-circle.png"/>
          <p:cNvPicPr>
            <a:picLocks noChangeAspect="1"/>
          </p:cNvPicPr>
          <p:nvPr userDrawn="1"/>
        </p:nvPicPr>
        <p:blipFill>
          <a:blip r:embed="rId5" cstate="print">
            <a:lum bright="100000"/>
          </a:blip>
          <a:stretch>
            <a:fillRect/>
          </a:stretch>
        </p:blipFill>
        <p:spPr>
          <a:xfrm rot="1200000">
            <a:off x="6114567" y="-452177"/>
            <a:ext cx="2771899" cy="2771899"/>
          </a:xfrm>
          <a:prstGeom prst="rect">
            <a:avLst/>
          </a:prstGeom>
        </p:spPr>
      </p:pic>
      <p:pic>
        <p:nvPicPr>
          <p:cNvPr id="27" name="centre line" descr="animation-centre-line.png"/>
          <p:cNvPicPr>
            <a:picLocks noChangeAspect="1"/>
          </p:cNvPicPr>
          <p:nvPr userDrawn="1"/>
        </p:nvPicPr>
        <p:blipFill>
          <a:blip r:embed="rId6" cstate="print">
            <a:lum bright="100000"/>
          </a:blip>
          <a:stretch>
            <a:fillRect/>
          </a:stretch>
        </p:blipFill>
        <p:spPr>
          <a:xfrm rot="1200000">
            <a:off x="6114567" y="-452177"/>
            <a:ext cx="2771899" cy="2771899"/>
          </a:xfrm>
          <a:prstGeom prst="rect">
            <a:avLst/>
          </a:prstGeom>
        </p:spPr>
      </p:pic>
      <p:pic>
        <p:nvPicPr>
          <p:cNvPr id="29" name="making food" descr="animation-mkaing-food.png"/>
          <p:cNvPicPr>
            <a:picLocks noChangeAspect="1"/>
          </p:cNvPicPr>
          <p:nvPr userDrawn="1"/>
        </p:nvPicPr>
        <p:blipFill>
          <a:blip r:embed="rId7" cstate="print">
            <a:lum bright="100000"/>
          </a:blip>
          <a:stretch>
            <a:fillRect/>
          </a:stretch>
        </p:blipFill>
        <p:spPr>
          <a:xfrm rot="1200000">
            <a:off x="6114567" y="-452177"/>
            <a:ext cx="2771899" cy="2771899"/>
          </a:xfrm>
          <a:prstGeom prst="rect">
            <a:avLst/>
          </a:prstGeom>
        </p:spPr>
      </p:pic>
      <p:pic>
        <p:nvPicPr>
          <p:cNvPr id="30" name="extraordinary" descr="animation-extraordinary.png"/>
          <p:cNvPicPr>
            <a:picLocks noChangeAspect="1"/>
          </p:cNvPicPr>
          <p:nvPr userDrawn="1"/>
        </p:nvPicPr>
        <p:blipFill>
          <a:blip r:embed="rId8" cstate="print">
            <a:lum bright="100000"/>
          </a:blip>
          <a:stretch>
            <a:fillRect/>
          </a:stretch>
        </p:blipFill>
        <p:spPr>
          <a:xfrm rot="1200000">
            <a:off x="6114567" y="-452177"/>
            <a:ext cx="2771899" cy="2771899"/>
          </a:xfrm>
          <a:prstGeom prst="rect">
            <a:avLst/>
          </a:prstGeom>
        </p:spPr>
      </p:pic>
      <p:pic>
        <p:nvPicPr>
          <p:cNvPr id="31" name="1859" descr="animation-1859.png"/>
          <p:cNvPicPr>
            <a:picLocks noChangeAspect="1"/>
          </p:cNvPicPr>
          <p:nvPr userDrawn="1"/>
        </p:nvPicPr>
        <p:blipFill>
          <a:blip r:embed="rId9" cstate="print">
            <a:lum bright="100000"/>
          </a:blip>
          <a:stretch>
            <a:fillRect/>
          </a:stretch>
        </p:blipFill>
        <p:spPr>
          <a:xfrm rot="1200000">
            <a:off x="6114567" y="-452177"/>
            <a:ext cx="2771899" cy="2771899"/>
          </a:xfrm>
          <a:prstGeom prst="rect">
            <a:avLst/>
          </a:prstGeom>
        </p:spPr>
      </p:pic>
      <p:pic>
        <p:nvPicPr>
          <p:cNvPr id="32" name="Tate" descr="animation-tate.png"/>
          <p:cNvPicPr>
            <a:picLocks noChangeAspect="1"/>
          </p:cNvPicPr>
          <p:nvPr userDrawn="1"/>
        </p:nvPicPr>
        <p:blipFill>
          <a:blip r:embed="rId10" cstate="print">
            <a:lum bright="100000"/>
          </a:blip>
          <a:stretch>
            <a:fillRect/>
          </a:stretch>
        </p:blipFill>
        <p:spPr>
          <a:xfrm rot="1200000">
            <a:off x="6114567" y="-452177"/>
            <a:ext cx="2771899" cy="2771899"/>
          </a:xfrm>
          <a:prstGeom prst="rect">
            <a:avLst/>
          </a:prstGeom>
        </p:spPr>
      </p:pic>
      <p:pic>
        <p:nvPicPr>
          <p:cNvPr id="33" name="and" descr="animation-and.png"/>
          <p:cNvPicPr>
            <a:picLocks noChangeAspect="1"/>
          </p:cNvPicPr>
          <p:nvPr userDrawn="1"/>
        </p:nvPicPr>
        <p:blipFill>
          <a:blip r:embed="rId11" cstate="print">
            <a:lum bright="100000"/>
          </a:blip>
          <a:stretch>
            <a:fillRect/>
          </a:stretch>
        </p:blipFill>
        <p:spPr>
          <a:xfrm rot="1200000">
            <a:off x="6114567" y="-452177"/>
            <a:ext cx="2771899" cy="2771899"/>
          </a:xfrm>
          <a:prstGeom prst="rect">
            <a:avLst/>
          </a:prstGeom>
        </p:spPr>
      </p:pic>
      <p:pic>
        <p:nvPicPr>
          <p:cNvPr id="34" name="Lyle" descr="animation-Lyle.png"/>
          <p:cNvPicPr>
            <a:picLocks noChangeAspect="1"/>
          </p:cNvPicPr>
          <p:nvPr userDrawn="1"/>
        </p:nvPicPr>
        <p:blipFill>
          <a:blip r:embed="rId12" cstate="print">
            <a:lum bright="100000"/>
          </a:blip>
          <a:stretch>
            <a:fillRect/>
          </a:stretch>
        </p:blipFill>
        <p:spPr>
          <a:xfrm rot="1200000">
            <a:off x="6114567" y="-452177"/>
            <a:ext cx="2771899" cy="2771899"/>
          </a:xfrm>
          <a:prstGeom prst="rect">
            <a:avLst/>
          </a:prstGeom>
        </p:spPr>
      </p:pic>
    </p:spTree>
    <p:extLst>
      <p:ext uri="{BB962C8B-B14F-4D97-AF65-F5344CB8AC3E}">
        <p14:creationId xmlns:p14="http://schemas.microsoft.com/office/powerpoint/2010/main" val="4109793726"/>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par>
                                <p:cTn id="8" presetID="10" presetClass="entr" presetSubtype="0" fill="hold" grpId="0" nodeType="withEffect">
                                  <p:stCondLst>
                                    <p:cond delay="1300"/>
                                  </p:stCondLst>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500"/>
                                        <p:tgtEl>
                                          <p:spTgt spid="14">
                                            <p:txEl>
                                              <p:pRg st="0" end="0"/>
                                            </p:txEl>
                                          </p:spTgt>
                                        </p:tgtEl>
                                      </p:cBhvr>
                                    </p:animEffect>
                                  </p:childTnLst>
                                </p:cTn>
                              </p:par>
                              <p:par>
                                <p:cTn id="11" presetID="10" presetClass="entr" presetSubtype="0" fill="hold" grpId="0" nodeType="withEffect">
                                  <p:stCondLst>
                                    <p:cond delay="1300"/>
                                  </p:stCondLst>
                                  <p:childTnLst>
                                    <p:set>
                                      <p:cBhvr>
                                        <p:cTn id="12" dur="1" fill="hold">
                                          <p:stCondLst>
                                            <p:cond delay="0"/>
                                          </p:stCondLst>
                                        </p:cTn>
                                        <p:tgtEl>
                                          <p:spTgt spid="14">
                                            <p:txEl>
                                              <p:pRg st="1" end="1"/>
                                            </p:txEl>
                                          </p:spTgt>
                                        </p:tgtEl>
                                        <p:attrNameLst>
                                          <p:attrName>style.visibility</p:attrName>
                                        </p:attrNameLst>
                                      </p:cBhvr>
                                      <p:to>
                                        <p:strVal val="visible"/>
                                      </p:to>
                                    </p:set>
                                    <p:animEffect transition="in" filter="fade">
                                      <p:cBhvr>
                                        <p:cTn id="13" dur="500"/>
                                        <p:tgtEl>
                                          <p:spTgt spid="14">
                                            <p:txEl>
                                              <p:pRg st="1" end="1"/>
                                            </p:txEl>
                                          </p:spTgt>
                                        </p:tgtEl>
                                      </p:cBhvr>
                                    </p:animEffect>
                                  </p:childTnLst>
                                </p:cTn>
                              </p:par>
                              <p:par>
                                <p:cTn id="14" presetID="10" presetClass="entr" presetSubtype="0" fill="hold" grpId="0" nodeType="withEffect">
                                  <p:stCondLst>
                                    <p:cond delay="1300"/>
                                  </p:stCondLst>
                                  <p:childTnLst>
                                    <p:set>
                                      <p:cBhvr>
                                        <p:cTn id="15" dur="1" fill="hold">
                                          <p:stCondLst>
                                            <p:cond delay="0"/>
                                          </p:stCondLst>
                                        </p:cTn>
                                        <p:tgtEl>
                                          <p:spTgt spid="14">
                                            <p:txEl>
                                              <p:pRg st="2" end="2"/>
                                            </p:txEl>
                                          </p:spTgt>
                                        </p:tgtEl>
                                        <p:attrNameLst>
                                          <p:attrName>style.visibility</p:attrName>
                                        </p:attrNameLst>
                                      </p:cBhvr>
                                      <p:to>
                                        <p:strVal val="visible"/>
                                      </p:to>
                                    </p:set>
                                    <p:animEffect transition="in" filter="fade">
                                      <p:cBhvr>
                                        <p:cTn id="16" dur="500"/>
                                        <p:tgtEl>
                                          <p:spTgt spid="14">
                                            <p:txEl>
                                              <p:pRg st="2" end="2"/>
                                            </p:txEl>
                                          </p:spTgt>
                                        </p:tgtEl>
                                      </p:cBhvr>
                                    </p:animEffect>
                                  </p:childTnLst>
                                </p:cTn>
                              </p:par>
                              <p:par>
                                <p:cTn id="17" presetID="10" presetClass="entr" presetSubtype="0" fill="hold" grpId="0" nodeType="withEffect">
                                  <p:stCondLst>
                                    <p:cond delay="1300"/>
                                  </p:stCondLst>
                                  <p:childTnLst>
                                    <p:set>
                                      <p:cBhvr>
                                        <p:cTn id="18" dur="1" fill="hold">
                                          <p:stCondLst>
                                            <p:cond delay="0"/>
                                          </p:stCondLst>
                                        </p:cTn>
                                        <p:tgtEl>
                                          <p:spTgt spid="14">
                                            <p:txEl>
                                              <p:pRg st="3" end="3"/>
                                            </p:txEl>
                                          </p:spTgt>
                                        </p:tgtEl>
                                        <p:attrNameLst>
                                          <p:attrName>style.visibility</p:attrName>
                                        </p:attrNameLst>
                                      </p:cBhvr>
                                      <p:to>
                                        <p:strVal val="visible"/>
                                      </p:to>
                                    </p:set>
                                    <p:animEffect transition="in" filter="fade">
                                      <p:cBhvr>
                                        <p:cTn id="19" dur="500"/>
                                        <p:tgtEl>
                                          <p:spTgt spid="14">
                                            <p:txEl>
                                              <p:pRg st="3" end="3"/>
                                            </p:txEl>
                                          </p:spTgt>
                                        </p:tgtEl>
                                      </p:cBhvr>
                                    </p:animEffect>
                                  </p:childTnLst>
                                </p:cTn>
                              </p:par>
                              <p:par>
                                <p:cTn id="20" presetID="10" presetClass="entr" presetSubtype="0" fill="hold" grpId="0" nodeType="withEffect">
                                  <p:stCondLst>
                                    <p:cond delay="1300"/>
                                  </p:stCondLst>
                                  <p:childTnLst>
                                    <p:set>
                                      <p:cBhvr>
                                        <p:cTn id="21" dur="1" fill="hold">
                                          <p:stCondLst>
                                            <p:cond delay="0"/>
                                          </p:stCondLst>
                                        </p:cTn>
                                        <p:tgtEl>
                                          <p:spTgt spid="14">
                                            <p:txEl>
                                              <p:pRg st="4" end="4"/>
                                            </p:txEl>
                                          </p:spTgt>
                                        </p:tgtEl>
                                        <p:attrNameLst>
                                          <p:attrName>style.visibility</p:attrName>
                                        </p:attrNameLst>
                                      </p:cBhvr>
                                      <p:to>
                                        <p:strVal val="visible"/>
                                      </p:to>
                                    </p:set>
                                    <p:animEffect transition="in" filter="fade">
                                      <p:cBhvr>
                                        <p:cTn id="22" dur="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4" grpId="0" build="p">
        <p:tmplLst>
          <p:tmpl lvl="1">
            <p:tnLst>
              <p:par>
                <p:cTn presetID="10" presetClass="entr" presetSubtype="0" fill="hold" nodeType="withEffect">
                  <p:stCondLst>
                    <p:cond delay="130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 lvl="2">
            <p:tnLst>
              <p:par>
                <p:cTn presetID="10" presetClass="entr" presetSubtype="0" fill="hold" nodeType="withEffect">
                  <p:stCondLst>
                    <p:cond delay="130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 lvl="3">
            <p:tnLst>
              <p:par>
                <p:cTn presetID="10" presetClass="entr" presetSubtype="0" fill="hold" nodeType="withEffect">
                  <p:stCondLst>
                    <p:cond delay="130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 lvl="4">
            <p:tnLst>
              <p:par>
                <p:cTn presetID="10" presetClass="entr" presetSubtype="0" fill="hold" nodeType="withEffect">
                  <p:stCondLst>
                    <p:cond delay="130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 lvl="5">
            <p:tnLst>
              <p:par>
                <p:cTn presetID="10" presetClass="entr" presetSubtype="0" fill="hold" nodeType="withEffect">
                  <p:stCondLst>
                    <p:cond delay="130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mage left blue right">
    <p:bg>
      <p:bgPr>
        <a:solidFill>
          <a:schemeClr val="bg1"/>
        </a:solidFill>
        <a:effectLst/>
      </p:bgPr>
    </p:bg>
    <p:spTree>
      <p:nvGrpSpPr>
        <p:cNvPr id="1" name=""/>
        <p:cNvGrpSpPr/>
        <p:nvPr/>
      </p:nvGrpSpPr>
      <p:grpSpPr>
        <a:xfrm>
          <a:off x="0" y="0"/>
          <a:ext cx="0" cy="0"/>
          <a:chOff x="0" y="0"/>
          <a:chExt cx="0" cy="0"/>
        </a:xfrm>
      </p:grpSpPr>
      <p:sp>
        <p:nvSpPr>
          <p:cNvPr id="33" name="Picture Placeholder 32"/>
          <p:cNvSpPr>
            <a:spLocks noGrp="1"/>
          </p:cNvSpPr>
          <p:nvPr>
            <p:ph type="pic" sz="quarter" idx="26" hasCustomPrompt="1"/>
          </p:nvPr>
        </p:nvSpPr>
        <p:spPr>
          <a:xfrm>
            <a:off x="-2" y="-25400"/>
            <a:ext cx="4572001" cy="5168900"/>
          </a:xfrm>
        </p:spPr>
        <p:txBody>
          <a:bodyPr anchor="ctr">
            <a:normAutofit/>
          </a:bodyPr>
          <a:lstStyle>
            <a:lvl1pPr>
              <a:defRPr sz="1200" b="0"/>
            </a:lvl1pPr>
          </a:lstStyle>
          <a:p>
            <a:r>
              <a:rPr lang="en-GB" dirty="0" smtClean="0"/>
              <a:t>Click icon to insert image&gt;</a:t>
            </a:r>
            <a:endParaRPr lang="en-GB" dirty="0"/>
          </a:p>
        </p:txBody>
      </p:sp>
      <p:sp>
        <p:nvSpPr>
          <p:cNvPr id="9" name="Rectangle 8"/>
          <p:cNvSpPr/>
          <p:nvPr userDrawn="1"/>
        </p:nvSpPr>
        <p:spPr>
          <a:xfrm>
            <a:off x="4572000" y="0"/>
            <a:ext cx="4575698"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3" name="Date Placeholder 2"/>
          <p:cNvSpPr>
            <a:spLocks noGrp="1"/>
          </p:cNvSpPr>
          <p:nvPr>
            <p:ph type="dt" sz="half" idx="10"/>
          </p:nvPr>
        </p:nvSpPr>
        <p:spPr>
          <a:xfrm>
            <a:off x="71438" y="4767263"/>
            <a:ext cx="1715371" cy="273844"/>
          </a:xfrm>
          <a:prstGeom prst="rect">
            <a:avLst/>
          </a:prstGeom>
        </p:spPr>
        <p:txBody>
          <a:bodyPr/>
          <a:lstStyle/>
          <a:p>
            <a:fld id="{D068529A-9084-46D5-B111-BFAA4B2329D1}" type="datetime1">
              <a:rPr lang="en-GB" smtClean="0">
                <a:solidFill>
                  <a:srgbClr val="000000">
                    <a:tint val="75000"/>
                  </a:srgbClr>
                </a:solidFill>
              </a:rPr>
              <a:pPr/>
              <a:t>29/10/2019</a:t>
            </a:fld>
            <a:endParaRPr lang="en-GB">
              <a:solidFill>
                <a:srgbClr val="000000">
                  <a:tint val="75000"/>
                </a:srgbClr>
              </a:solidFill>
            </a:endParaRPr>
          </a:p>
        </p:txBody>
      </p:sp>
      <p:sp>
        <p:nvSpPr>
          <p:cNvPr id="4" name="Footer Placeholder 3" hidden="1"/>
          <p:cNvSpPr>
            <a:spLocks noGrp="1"/>
          </p:cNvSpPr>
          <p:nvPr>
            <p:ph type="ftr" sz="quarter" idx="11"/>
          </p:nvPr>
        </p:nvSpPr>
        <p:spPr>
          <a:xfrm rot="16200000">
            <a:off x="7089553" y="2116936"/>
            <a:ext cx="3755097" cy="273844"/>
          </a:xfrm>
          <a:prstGeom prst="rect">
            <a:avLst/>
          </a:prstGeom>
        </p:spPr>
        <p:txBody>
          <a:bodyPr/>
          <a:lstStyle/>
          <a:p>
            <a:r>
              <a:rPr lang="en-GB" smtClean="0">
                <a:solidFill>
                  <a:srgbClr val="000000">
                    <a:tint val="75000"/>
                  </a:srgbClr>
                </a:solidFill>
              </a:rPr>
              <a:t>this it the footer information</a:t>
            </a:r>
            <a:endParaRPr lang="en-GB" dirty="0">
              <a:solidFill>
                <a:srgbClr val="000000">
                  <a:tint val="75000"/>
                </a:srgbClr>
              </a:solidFill>
            </a:endParaRPr>
          </a:p>
        </p:txBody>
      </p:sp>
      <p:sp>
        <p:nvSpPr>
          <p:cNvPr id="5" name="Slide Number Placeholder 4"/>
          <p:cNvSpPr>
            <a:spLocks noGrp="1"/>
          </p:cNvSpPr>
          <p:nvPr>
            <p:ph type="sldNum" sz="quarter" idx="12"/>
          </p:nvPr>
        </p:nvSpPr>
        <p:spPr/>
        <p:txBody>
          <a:bodyPr/>
          <a:lstStyle>
            <a:lvl1pPr>
              <a:defRPr>
                <a:solidFill>
                  <a:schemeClr val="bg1"/>
                </a:solidFill>
              </a:defRPr>
            </a:lvl1pPr>
          </a:lstStyle>
          <a:p>
            <a:r>
              <a:rPr lang="en-GB" smtClean="0">
                <a:solidFill>
                  <a:srgbClr val="FFFFFF"/>
                </a:solidFill>
              </a:rPr>
              <a:t> </a:t>
            </a:r>
            <a:fld id="{5F99B052-653D-4FAA-9FB7-FCCA26690A82}" type="slidenum">
              <a:rPr lang="en-GB" smtClean="0">
                <a:solidFill>
                  <a:srgbClr val="FFFFFF"/>
                </a:solidFill>
              </a:rPr>
              <a:pPr/>
              <a:t>‹#›</a:t>
            </a:fld>
            <a:endParaRPr lang="en-GB" dirty="0">
              <a:solidFill>
                <a:srgbClr val="FFFFFF"/>
              </a:solidFill>
            </a:endParaRPr>
          </a:p>
        </p:txBody>
      </p:sp>
      <p:sp>
        <p:nvSpPr>
          <p:cNvPr id="14" name="Text Placeholder 31"/>
          <p:cNvSpPr>
            <a:spLocks noGrp="1"/>
          </p:cNvSpPr>
          <p:nvPr>
            <p:ph type="body" sz="quarter" idx="25" hasCustomPrompt="1"/>
          </p:nvPr>
        </p:nvSpPr>
        <p:spPr>
          <a:xfrm>
            <a:off x="4896036" y="1038266"/>
            <a:ext cx="3779652" cy="2577600"/>
          </a:xfrm>
        </p:spPr>
        <p:txBody>
          <a:bodyPr lIns="0" rIns="0">
            <a:normAutofit/>
          </a:bodyPr>
          <a:lstStyle>
            <a:lvl1pPr>
              <a:lnSpc>
                <a:spcPct val="90000"/>
              </a:lnSpc>
              <a:defRPr sz="2000" b="1" cap="all" baseline="0">
                <a:solidFill>
                  <a:schemeClr val="bg1"/>
                </a:solidFill>
                <a:latin typeface="+mj-lt"/>
              </a:defRPr>
            </a:lvl1pPr>
            <a:lvl2pPr marL="182563" indent="-182563">
              <a:buFont typeface="Arial" pitchFamily="34" charset="0"/>
              <a:buChar char="•"/>
              <a:defRPr sz="1400">
                <a:solidFill>
                  <a:schemeClr val="bg1"/>
                </a:solidFill>
              </a:defRPr>
            </a:lvl2pPr>
            <a:lvl3pPr>
              <a:defRPr sz="1400">
                <a:solidFill>
                  <a:schemeClr val="bg1"/>
                </a:solidFill>
              </a:defRPr>
            </a:lvl3pPr>
            <a:lvl4pPr>
              <a:defRPr sz="1200">
                <a:solidFill>
                  <a:schemeClr val="bg1"/>
                </a:solidFill>
              </a:defRPr>
            </a:lvl4pPr>
            <a:lvl5pPr marL="0" indent="1588">
              <a:defRPr sz="1100">
                <a:solidFill>
                  <a:schemeClr val="bg1"/>
                </a:solidFill>
              </a:defRPr>
            </a:lvl5pPr>
          </a:lstStyle>
          <a:p>
            <a:pPr lvl="0"/>
            <a:r>
              <a:rPr lang="en-US" dirty="0" smtClean="0"/>
              <a:t>Click to edit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pic>
        <p:nvPicPr>
          <p:cNvPr id="28" name="Picture 27" descr="DenplanLogo.png"/>
          <p:cNvPicPr>
            <a:picLocks noChangeAspect="1"/>
          </p:cNvPicPr>
          <p:nvPr userDrawn="1"/>
        </p:nvPicPr>
        <p:blipFill>
          <a:blip r:embed="rId2" cstate="print">
            <a:lum bright="100000"/>
          </a:blip>
          <a:stretch>
            <a:fillRect/>
          </a:stretch>
        </p:blipFill>
        <p:spPr>
          <a:xfrm>
            <a:off x="7272300" y="4799439"/>
            <a:ext cx="1264243" cy="184579"/>
          </a:xfrm>
          <a:prstGeom prst="rect">
            <a:avLst/>
          </a:prstGeom>
        </p:spPr>
      </p:pic>
    </p:spTree>
    <p:extLst>
      <p:ext uri="{BB962C8B-B14F-4D97-AF65-F5344CB8AC3E}">
        <p14:creationId xmlns:p14="http://schemas.microsoft.com/office/powerpoint/2010/main" val="1507190211"/>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4" name="Rectangle 3"/>
          <p:cNvSpPr/>
          <p:nvPr userDrawn="1"/>
        </p:nvSpPr>
        <p:spPr>
          <a:xfrm>
            <a:off x="0" y="231775"/>
            <a:ext cx="9144000" cy="7191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rgbClr val="FFFFFF"/>
              </a:solidFill>
            </a:endParaRPr>
          </a:p>
        </p:txBody>
      </p:sp>
      <p:sp>
        <p:nvSpPr>
          <p:cNvPr id="2" name="Title 1"/>
          <p:cNvSpPr>
            <a:spLocks noGrp="1"/>
          </p:cNvSpPr>
          <p:nvPr>
            <p:ph type="title"/>
          </p:nvPr>
        </p:nvSpPr>
        <p:spPr>
          <a:xfrm>
            <a:off x="457200" y="231490"/>
            <a:ext cx="8229599" cy="720080"/>
          </a:xfrm>
        </p:spPr>
        <p:txBody>
          <a:bodyPr>
            <a:normAutofit/>
          </a:bodyPr>
          <a:lstStyle>
            <a:lvl1pPr algn="l">
              <a:lnSpc>
                <a:spcPct val="90000"/>
              </a:lnSpc>
              <a:defRPr sz="2000" b="1" cap="none" baseline="0">
                <a:solidFill>
                  <a:schemeClr val="bg1"/>
                </a:solidFill>
              </a:defRPr>
            </a:lvl1pPr>
          </a:lstStyle>
          <a:p>
            <a:r>
              <a:rPr lang="en-US" dirty="0"/>
              <a:t>Click to edit Master title style</a:t>
            </a:r>
            <a:endParaRPr lang="en-GB" dirty="0"/>
          </a:p>
        </p:txBody>
      </p:sp>
      <p:sp>
        <p:nvSpPr>
          <p:cNvPr id="5" name="Date Placeholder 2"/>
          <p:cNvSpPr>
            <a:spLocks noGrp="1"/>
          </p:cNvSpPr>
          <p:nvPr>
            <p:ph type="dt" sz="half" idx="10"/>
          </p:nvPr>
        </p:nvSpPr>
        <p:spPr/>
        <p:txBody>
          <a:bodyPr/>
          <a:lstStyle>
            <a:lvl1pPr>
              <a:defRPr>
                <a:solidFill>
                  <a:srgbClr val="000000">
                    <a:tint val="75000"/>
                  </a:srgbClr>
                </a:solidFill>
              </a:defRPr>
            </a:lvl1pPr>
          </a:lstStyle>
          <a:p>
            <a:pPr>
              <a:defRPr/>
            </a:pPr>
            <a:fld id="{469DDC69-0BB2-4E8F-8A5C-2A0AD4006B4D}" type="datetime1">
              <a:rPr lang="en-GB"/>
              <a:pPr>
                <a:defRPr/>
              </a:pPr>
              <a:t>29/10/2019</a:t>
            </a:fld>
            <a:endParaRPr lang="en-GB" dirty="0"/>
          </a:p>
        </p:txBody>
      </p:sp>
      <p:sp>
        <p:nvSpPr>
          <p:cNvPr id="6" name="Footer Placeholder 3"/>
          <p:cNvSpPr>
            <a:spLocks noGrp="1"/>
          </p:cNvSpPr>
          <p:nvPr>
            <p:ph type="ftr" sz="quarter" idx="11"/>
          </p:nvPr>
        </p:nvSpPr>
        <p:spPr/>
        <p:txBody>
          <a:bodyPr/>
          <a:lstStyle>
            <a:lvl1pPr>
              <a:defRPr>
                <a:solidFill>
                  <a:srgbClr val="000000">
                    <a:tint val="75000"/>
                  </a:srgbClr>
                </a:solidFill>
              </a:defRPr>
            </a:lvl1pPr>
          </a:lstStyle>
          <a:p>
            <a:pPr>
              <a:defRPr/>
            </a:pPr>
            <a:endParaRPr lang="en-GB" dirty="0"/>
          </a:p>
        </p:txBody>
      </p:sp>
      <p:sp>
        <p:nvSpPr>
          <p:cNvPr id="7" name="Slide Number Placeholder 4"/>
          <p:cNvSpPr>
            <a:spLocks noGrp="1"/>
          </p:cNvSpPr>
          <p:nvPr>
            <p:ph type="sldNum" sz="quarter" idx="12"/>
          </p:nvPr>
        </p:nvSpPr>
        <p:spPr/>
        <p:txBody>
          <a:bodyPr/>
          <a:lstStyle>
            <a:lvl1pPr>
              <a:defRPr/>
            </a:lvl1pPr>
          </a:lstStyle>
          <a:p>
            <a:fld id="{57CD0ED4-5C3C-41BA-8B73-B50F411C5260}" type="slidenum">
              <a:rPr lang="en-GB" altLang="en-US"/>
              <a:pPr/>
              <a:t>‹#›</a:t>
            </a:fld>
            <a:endParaRPr lang="en-GB" altLang="en-US" dirty="0"/>
          </a:p>
        </p:txBody>
      </p:sp>
      <p:pic>
        <p:nvPicPr>
          <p:cNvPr id="9" name="Picture 8">
            <a:extLst>
              <a:ext uri="{FF2B5EF4-FFF2-40B4-BE49-F238E27FC236}">
                <a16:creationId xmlns:a16="http://schemas.microsoft.com/office/drawing/2014/main" id="{E2804CF7-5744-41FF-A376-26BC0794AC6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09300" y="4832068"/>
            <a:ext cx="1135755" cy="145025"/>
          </a:xfrm>
          <a:prstGeom prst="rect">
            <a:avLst/>
          </a:prstGeom>
        </p:spPr>
      </p:pic>
    </p:spTree>
    <p:extLst>
      <p:ext uri="{BB962C8B-B14F-4D97-AF65-F5344CB8AC3E}">
        <p14:creationId xmlns:p14="http://schemas.microsoft.com/office/powerpoint/2010/main" val="3688755885"/>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Title and full width text layout">
    <p:spTree>
      <p:nvGrpSpPr>
        <p:cNvPr id="1" name=""/>
        <p:cNvGrpSpPr/>
        <p:nvPr/>
      </p:nvGrpSpPr>
      <p:grpSpPr>
        <a:xfrm>
          <a:off x="0" y="0"/>
          <a:ext cx="0" cy="0"/>
          <a:chOff x="0" y="0"/>
          <a:chExt cx="0" cy="0"/>
        </a:xfrm>
      </p:grpSpPr>
      <p:sp>
        <p:nvSpPr>
          <p:cNvPr id="5" name="Rectangle 4"/>
          <p:cNvSpPr/>
          <p:nvPr userDrawn="1"/>
        </p:nvSpPr>
        <p:spPr>
          <a:xfrm>
            <a:off x="0" y="-4445"/>
            <a:ext cx="9144000" cy="770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rgbClr val="FFFFFF"/>
              </a:solidFill>
            </a:endParaRPr>
          </a:p>
        </p:txBody>
      </p:sp>
      <p:grpSp>
        <p:nvGrpSpPr>
          <p:cNvPr id="6" name="Group 11"/>
          <p:cNvGrpSpPr>
            <a:grpSpLocks/>
          </p:cNvGrpSpPr>
          <p:nvPr userDrawn="1"/>
        </p:nvGrpSpPr>
        <p:grpSpPr bwMode="auto">
          <a:xfrm>
            <a:off x="-2016125" y="1347788"/>
            <a:ext cx="1871662" cy="3071812"/>
            <a:chOff x="6195941" y="562596"/>
            <a:chExt cx="1872208" cy="3071960"/>
          </a:xfrm>
        </p:grpSpPr>
        <p:grpSp>
          <p:nvGrpSpPr>
            <p:cNvPr id="7" name="Group 113"/>
            <p:cNvGrpSpPr>
              <a:grpSpLocks/>
            </p:cNvGrpSpPr>
            <p:nvPr/>
          </p:nvGrpSpPr>
          <p:grpSpPr bwMode="auto">
            <a:xfrm>
              <a:off x="6195941" y="832626"/>
              <a:ext cx="1872208" cy="2801930"/>
              <a:chOff x="-1872716" y="660661"/>
              <a:chExt cx="1872208" cy="2101449"/>
            </a:xfrm>
          </p:grpSpPr>
          <p:sp>
            <p:nvSpPr>
              <p:cNvPr id="11" name="TextBox 10"/>
              <p:cNvSpPr txBox="1">
                <a:spLocks noChangeArrowheads="1"/>
              </p:cNvSpPr>
              <p:nvPr/>
            </p:nvSpPr>
            <p:spPr bwMode="auto">
              <a:xfrm>
                <a:off x="-1872716" y="984420"/>
                <a:ext cx="1872208" cy="177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defRPr/>
                </a:pPr>
                <a:r>
                  <a:rPr lang="en-GB" altLang="en-US" sz="1100" dirty="0">
                    <a:solidFill>
                      <a:srgbClr val="000000"/>
                    </a:solidFill>
                    <a:cs typeface="Arial" charset="0"/>
                  </a:rPr>
                  <a:t>To format the body text, simply highlight the specific line(s) of text and click ‘tab’ or press ‘increase/decrease list level’ button. If you continue to click the ‘Tab’ button and the text turns red you have tabbed too far and should use the ‘decrease level’ (or Shift + Tab) button to return to compliant text.</a:t>
                </a:r>
              </a:p>
              <a:p>
                <a:pPr>
                  <a:defRPr/>
                </a:pPr>
                <a:endParaRPr lang="en-GB" altLang="en-US" sz="1100" dirty="0">
                  <a:solidFill>
                    <a:srgbClr val="000000"/>
                  </a:solidFill>
                  <a:cs typeface="Arial" charset="0"/>
                </a:endParaRPr>
              </a:p>
              <a:p>
                <a:pPr>
                  <a:defRPr/>
                </a:pPr>
                <a:r>
                  <a:rPr lang="en-GB" altLang="en-US" sz="1100" dirty="0">
                    <a:solidFill>
                      <a:srgbClr val="000000"/>
                    </a:solidFill>
                    <a:cs typeface="Arial" charset="0"/>
                  </a:rPr>
                  <a:t>Do not use the bullet point button to format your text.</a:t>
                </a:r>
              </a:p>
            </p:txBody>
          </p:sp>
          <p:pic>
            <p:nvPicPr>
              <p:cNvPr id="12" name="Picture 14" descr="icon_information-white.png"/>
              <p:cNvPicPr>
                <a:picLocks noChangeAspect="1"/>
              </p:cNvPicPr>
              <p:nvPr/>
            </p:nvPicPr>
            <p:blipFill>
              <a:blip r:embed="rId2">
                <a:lum bright="-100000"/>
                <a:extLst>
                  <a:ext uri="{28A0092B-C50C-407E-A947-70E740481C1C}">
                    <a14:useLocalDpi xmlns:a14="http://schemas.microsoft.com/office/drawing/2010/main" val="0"/>
                  </a:ext>
                </a:extLst>
              </a:blip>
              <a:srcRect/>
              <a:stretch>
                <a:fillRect/>
              </a:stretch>
            </p:blipFill>
            <p:spPr bwMode="auto">
              <a:xfrm>
                <a:off x="-1764703" y="660661"/>
                <a:ext cx="121592" cy="240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Group 120"/>
            <p:cNvGrpSpPr>
              <a:grpSpLocks/>
            </p:cNvGrpSpPr>
            <p:nvPr/>
          </p:nvGrpSpPr>
          <p:grpSpPr bwMode="auto">
            <a:xfrm>
              <a:off x="6303954" y="562596"/>
              <a:ext cx="540060" cy="540060"/>
              <a:chOff x="6303954" y="562596"/>
              <a:chExt cx="540060" cy="540060"/>
            </a:xfrm>
          </p:grpSpPr>
          <p:sp>
            <p:nvSpPr>
              <p:cNvPr id="9" name="Donut 8"/>
              <p:cNvSpPr/>
              <p:nvPr/>
            </p:nvSpPr>
            <p:spPr>
              <a:xfrm>
                <a:off x="6303923" y="562596"/>
                <a:ext cx="539907" cy="539776"/>
              </a:xfrm>
              <a:prstGeom prst="donut">
                <a:avLst>
                  <a:gd name="adj" fmla="val 7083"/>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chemeClr val="tx1"/>
                  </a:solidFill>
                </a:endParaRPr>
              </a:p>
            </p:txBody>
          </p:sp>
          <p:pic>
            <p:nvPicPr>
              <p:cNvPr id="10" name="Picture 12" descr="increase_indent.png"/>
              <p:cNvPicPr>
                <a:picLocks noChangeAspect="1"/>
              </p:cNvPicPr>
              <p:nvPr/>
            </p:nvPicPr>
            <p:blipFill>
              <a:blip r:embed="rId3">
                <a:lum bright="-100000"/>
                <a:extLst>
                  <a:ext uri="{28A0092B-C50C-407E-A947-70E740481C1C}">
                    <a14:useLocalDpi xmlns:a14="http://schemas.microsoft.com/office/drawing/2010/main" val="0"/>
                  </a:ext>
                </a:extLst>
              </a:blip>
              <a:srcRect/>
              <a:stretch>
                <a:fillRect/>
              </a:stretch>
            </p:blipFill>
            <p:spPr bwMode="auto">
              <a:xfrm>
                <a:off x="6425212" y="679422"/>
                <a:ext cx="317520" cy="31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2" name="Title 1"/>
          <p:cNvSpPr>
            <a:spLocks noGrp="1"/>
          </p:cNvSpPr>
          <p:nvPr>
            <p:ph type="title"/>
          </p:nvPr>
        </p:nvSpPr>
        <p:spPr>
          <a:xfrm>
            <a:off x="457200" y="2890"/>
            <a:ext cx="8229600" cy="720080"/>
          </a:xfrm>
        </p:spPr>
        <p:txBody>
          <a:bodyPr>
            <a:normAutofit/>
          </a:bodyPr>
          <a:lstStyle>
            <a:lvl1pPr algn="l">
              <a:lnSpc>
                <a:spcPct val="90000"/>
              </a:lnSpc>
              <a:defRPr sz="2000" b="1" cap="none" baseline="0">
                <a:solidFill>
                  <a:schemeClr val="bg1"/>
                </a:solidFill>
              </a:defRPr>
            </a:lvl1pPr>
          </a:lstStyle>
          <a:p>
            <a:r>
              <a:rPr lang="en-US" dirty="0"/>
              <a:t>Click to edit Master title style</a:t>
            </a:r>
            <a:endParaRPr lang="en-GB" dirty="0"/>
          </a:p>
        </p:txBody>
      </p:sp>
      <p:sp>
        <p:nvSpPr>
          <p:cNvPr id="18" name="Content Placeholder 17"/>
          <p:cNvSpPr>
            <a:spLocks noGrp="1"/>
          </p:cNvSpPr>
          <p:nvPr>
            <p:ph sz="quarter" idx="14"/>
          </p:nvPr>
        </p:nvSpPr>
        <p:spPr>
          <a:xfrm>
            <a:off x="457201" y="1066800"/>
            <a:ext cx="5638799" cy="3521075"/>
          </a:xfrm>
        </p:spPr>
        <p:txBody>
          <a:bodyPr/>
          <a:lstStyle>
            <a:lvl1pPr>
              <a:spcBef>
                <a:spcPts val="600"/>
              </a:spcBef>
              <a:spcAft>
                <a:spcPts val="600"/>
              </a:spcAft>
              <a:defRPr sz="1400" b="0">
                <a:solidFill>
                  <a:schemeClr val="tx1"/>
                </a:solidFill>
              </a:defRPr>
            </a:lvl1pPr>
            <a:lvl2pPr>
              <a:defRPr sz="1600"/>
            </a:lvl2pPr>
            <a:lvl3pPr>
              <a:spcBef>
                <a:spcPts val="800"/>
              </a:spcBef>
              <a:spcAft>
                <a:spcPts val="400"/>
              </a:spcAft>
              <a:defRPr sz="1600" b="1">
                <a:solidFill>
                  <a:schemeClr val="accent1"/>
                </a:solidFill>
              </a:defRPr>
            </a:lvl3pPr>
            <a:lvl4pPr>
              <a:spcBef>
                <a:spcPts val="1200"/>
              </a:spcBef>
              <a:defRPr sz="1400"/>
            </a:lvl4pPr>
            <a:lvl5pPr>
              <a:defRPr sz="1200"/>
            </a:lvl5pPr>
            <a:lvl6pPr>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3" name="Date Placeholder 2"/>
          <p:cNvSpPr>
            <a:spLocks noGrp="1"/>
          </p:cNvSpPr>
          <p:nvPr>
            <p:ph type="dt" sz="half" idx="15"/>
          </p:nvPr>
        </p:nvSpPr>
        <p:spPr/>
        <p:txBody>
          <a:bodyPr/>
          <a:lstStyle>
            <a:lvl1pPr>
              <a:defRPr>
                <a:solidFill>
                  <a:srgbClr val="000000">
                    <a:tint val="75000"/>
                  </a:srgbClr>
                </a:solidFill>
              </a:defRPr>
            </a:lvl1pPr>
          </a:lstStyle>
          <a:p>
            <a:pPr>
              <a:defRPr/>
            </a:pPr>
            <a:fld id="{8DBAF692-1B6D-46AF-BC50-75DAAA3F19B6}" type="datetime1">
              <a:rPr lang="en-GB"/>
              <a:pPr>
                <a:defRPr/>
              </a:pPr>
              <a:t>29/10/2019</a:t>
            </a:fld>
            <a:endParaRPr lang="en-GB" dirty="0"/>
          </a:p>
        </p:txBody>
      </p:sp>
      <p:sp>
        <p:nvSpPr>
          <p:cNvPr id="14" name="Footer Placeholder 3"/>
          <p:cNvSpPr>
            <a:spLocks noGrp="1"/>
          </p:cNvSpPr>
          <p:nvPr>
            <p:ph type="ftr" sz="quarter" idx="16"/>
          </p:nvPr>
        </p:nvSpPr>
        <p:spPr/>
        <p:txBody>
          <a:bodyPr/>
          <a:lstStyle>
            <a:lvl1pPr>
              <a:defRPr>
                <a:solidFill>
                  <a:srgbClr val="000000">
                    <a:tint val="75000"/>
                  </a:srgbClr>
                </a:solidFill>
              </a:defRPr>
            </a:lvl1pPr>
          </a:lstStyle>
          <a:p>
            <a:pPr>
              <a:defRPr/>
            </a:pPr>
            <a:endParaRPr lang="en-GB" dirty="0"/>
          </a:p>
        </p:txBody>
      </p:sp>
      <p:sp>
        <p:nvSpPr>
          <p:cNvPr id="15" name="Slide Number Placeholder 4"/>
          <p:cNvSpPr>
            <a:spLocks noGrp="1"/>
          </p:cNvSpPr>
          <p:nvPr>
            <p:ph type="sldNum" sz="quarter" idx="17"/>
          </p:nvPr>
        </p:nvSpPr>
        <p:spPr/>
        <p:txBody>
          <a:bodyPr/>
          <a:lstStyle>
            <a:lvl1pPr>
              <a:defRPr/>
            </a:lvl1pPr>
          </a:lstStyle>
          <a:p>
            <a:fld id="{E8E95591-033F-4B8D-BE0A-23390A6FD9B5}" type="slidenum">
              <a:rPr lang="en-GB" altLang="en-US" smtClean="0"/>
              <a:pPr/>
              <a:t>‹#›</a:t>
            </a:fld>
            <a:endParaRPr lang="en-GB" altLang="en-US" dirty="0"/>
          </a:p>
        </p:txBody>
      </p:sp>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506797" y="4832068"/>
            <a:ext cx="1135755" cy="145025"/>
          </a:xfrm>
          <a:prstGeom prst="rect">
            <a:avLst/>
          </a:prstGeom>
        </p:spPr>
      </p:pic>
      <p:sp>
        <p:nvSpPr>
          <p:cNvPr id="4" name="Picture Placeholder 3">
            <a:extLst>
              <a:ext uri="{FF2B5EF4-FFF2-40B4-BE49-F238E27FC236}">
                <a16:creationId xmlns:a16="http://schemas.microsoft.com/office/drawing/2014/main" id="{41EF1562-0C1B-4078-99C2-EC1564053150}"/>
              </a:ext>
            </a:extLst>
          </p:cNvPr>
          <p:cNvSpPr>
            <a:spLocks noGrp="1"/>
          </p:cNvSpPr>
          <p:nvPr>
            <p:ph type="pic" sz="quarter" idx="18"/>
          </p:nvPr>
        </p:nvSpPr>
        <p:spPr>
          <a:xfrm>
            <a:off x="6408738" y="1066800"/>
            <a:ext cx="2771774" cy="3527425"/>
          </a:xfrm>
          <a:ln w="12700">
            <a:solidFill>
              <a:schemeClr val="accent1"/>
            </a:solidFill>
          </a:ln>
        </p:spPr>
        <p:txBody>
          <a:bodyPr/>
          <a:lstStyle/>
          <a:p>
            <a:endParaRPr lang="en-GB" dirty="0"/>
          </a:p>
        </p:txBody>
      </p:sp>
    </p:spTree>
    <p:extLst>
      <p:ext uri="{BB962C8B-B14F-4D97-AF65-F5344CB8AC3E}">
        <p14:creationId xmlns:p14="http://schemas.microsoft.com/office/powerpoint/2010/main" val="1173917444"/>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break">
    <p:bg>
      <p:bgPr>
        <a:blipFill dpi="0" rotWithShape="0">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grpSp>
        <p:nvGrpSpPr>
          <p:cNvPr id="3" name="Group 12"/>
          <p:cNvGrpSpPr>
            <a:grpSpLocks/>
          </p:cNvGrpSpPr>
          <p:nvPr userDrawn="1"/>
        </p:nvGrpSpPr>
        <p:grpSpPr bwMode="auto">
          <a:xfrm>
            <a:off x="9288463" y="131763"/>
            <a:ext cx="1547812" cy="3417887"/>
            <a:chOff x="-1836712" y="2937191"/>
            <a:chExt cx="1548172" cy="3418427"/>
          </a:xfrm>
        </p:grpSpPr>
        <p:pic>
          <p:nvPicPr>
            <p:cNvPr id="4" name="Picture 7" descr="icon_camera_circle.png"/>
            <p:cNvPicPr>
              <a:picLocks noChangeAspect="1"/>
            </p:cNvPicPr>
            <p:nvPr/>
          </p:nvPicPr>
          <p:blipFill>
            <a:blip r:embed="rId3">
              <a:lum bright="-100000"/>
              <a:extLst>
                <a:ext uri="{28A0092B-C50C-407E-A947-70E740481C1C}">
                  <a14:useLocalDpi xmlns:a14="http://schemas.microsoft.com/office/drawing/2010/main" val="0"/>
                </a:ext>
              </a:extLst>
            </a:blip>
            <a:srcRect/>
            <a:stretch>
              <a:fillRect/>
            </a:stretch>
          </p:blipFill>
          <p:spPr bwMode="auto">
            <a:xfrm>
              <a:off x="-1728699" y="2937191"/>
              <a:ext cx="640111" cy="640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836712" y="3678670"/>
              <a:ext cx="1548172" cy="2676948"/>
            </a:xfrm>
            <a:prstGeom prst="rect">
              <a:avLst/>
            </a:prstGeom>
            <a:noFill/>
          </p:spPr>
          <p:txBody>
            <a:bodyPr lIns="0" tIns="0" rIns="0" bIns="0">
              <a:spAutoFit/>
            </a:bodyPr>
            <a:lstStyle/>
            <a:p>
              <a:pPr fontAlgn="auto">
                <a:spcBef>
                  <a:spcPts val="0"/>
                </a:spcBef>
                <a:spcAft>
                  <a:spcPts val="0"/>
                </a:spcAft>
                <a:defRPr/>
              </a:pPr>
              <a:r>
                <a:rPr lang="en-GB" sz="1100" dirty="0">
                  <a:solidFill>
                    <a:srgbClr val="000000"/>
                  </a:solidFill>
                  <a:latin typeface="+mn-lt"/>
                  <a:cs typeface="+mn-cs"/>
                </a:rPr>
                <a:t>To change the photographic image to the background.</a:t>
              </a:r>
            </a:p>
            <a:p>
              <a:pPr fontAlgn="auto">
                <a:spcBef>
                  <a:spcPts val="0"/>
                </a:spcBef>
                <a:spcAft>
                  <a:spcPts val="0"/>
                </a:spcAft>
                <a:defRPr/>
              </a:pPr>
              <a:r>
                <a:rPr lang="en-GB" sz="1100" dirty="0">
                  <a:solidFill>
                    <a:srgbClr val="000000"/>
                  </a:solidFill>
                  <a:latin typeface="+mn-lt"/>
                  <a:cs typeface="+mn-cs"/>
                </a:rPr>
                <a:t>&gt;Right Click over slide</a:t>
              </a:r>
            </a:p>
            <a:p>
              <a:pPr fontAlgn="auto">
                <a:spcBef>
                  <a:spcPts val="0"/>
                </a:spcBef>
                <a:spcAft>
                  <a:spcPts val="0"/>
                </a:spcAft>
                <a:defRPr/>
              </a:pPr>
              <a:r>
                <a:rPr lang="en-GB" sz="1100" dirty="0">
                  <a:solidFill>
                    <a:srgbClr val="000000"/>
                  </a:solidFill>
                  <a:latin typeface="+mn-lt"/>
                  <a:cs typeface="+mn-cs"/>
                </a:rPr>
                <a:t>&gt;format background</a:t>
              </a:r>
            </a:p>
            <a:p>
              <a:pPr fontAlgn="auto">
                <a:spcBef>
                  <a:spcPts val="0"/>
                </a:spcBef>
                <a:spcAft>
                  <a:spcPts val="0"/>
                </a:spcAft>
                <a:defRPr/>
              </a:pPr>
              <a:r>
                <a:rPr lang="en-GB" sz="1100" dirty="0">
                  <a:solidFill>
                    <a:srgbClr val="000000"/>
                  </a:solidFill>
                  <a:latin typeface="+mn-lt"/>
                  <a:cs typeface="+mn-cs"/>
                </a:rPr>
                <a:t>&gt;fill</a:t>
              </a:r>
            </a:p>
            <a:p>
              <a:pPr fontAlgn="auto">
                <a:spcBef>
                  <a:spcPts val="0"/>
                </a:spcBef>
                <a:spcAft>
                  <a:spcPts val="0"/>
                </a:spcAft>
                <a:defRPr/>
              </a:pPr>
              <a:r>
                <a:rPr lang="en-GB" sz="1100" dirty="0">
                  <a:solidFill>
                    <a:srgbClr val="000000"/>
                  </a:solidFill>
                  <a:latin typeface="+mn-lt"/>
                  <a:cs typeface="+mn-cs"/>
                </a:rPr>
                <a:t>&gt;picture or texture fill</a:t>
              </a:r>
            </a:p>
            <a:p>
              <a:pPr fontAlgn="auto">
                <a:spcBef>
                  <a:spcPts val="0"/>
                </a:spcBef>
                <a:spcAft>
                  <a:spcPts val="0"/>
                </a:spcAft>
                <a:defRPr/>
              </a:pPr>
              <a:r>
                <a:rPr lang="en-GB" sz="1100" dirty="0">
                  <a:solidFill>
                    <a:srgbClr val="000000"/>
                  </a:solidFill>
                  <a:latin typeface="+mn-lt"/>
                  <a:cs typeface="+mn-cs"/>
                </a:rPr>
                <a:t>&gt;select image from  </a:t>
              </a:r>
              <a:br>
                <a:rPr lang="en-GB" sz="1100" dirty="0">
                  <a:solidFill>
                    <a:srgbClr val="000000"/>
                  </a:solidFill>
                  <a:latin typeface="+mn-lt"/>
                  <a:cs typeface="+mn-cs"/>
                </a:rPr>
              </a:br>
              <a:r>
                <a:rPr lang="en-GB" sz="1100" dirty="0">
                  <a:solidFill>
                    <a:srgbClr val="000000"/>
                  </a:solidFill>
                  <a:latin typeface="+mn-lt"/>
                  <a:cs typeface="+mn-cs"/>
                </a:rPr>
                <a:t>  your file</a:t>
              </a:r>
            </a:p>
            <a:p>
              <a:pPr fontAlgn="auto">
                <a:spcBef>
                  <a:spcPts val="0"/>
                </a:spcBef>
                <a:spcAft>
                  <a:spcPts val="0"/>
                </a:spcAft>
                <a:defRPr/>
              </a:pPr>
              <a:endParaRPr lang="en-GB" sz="1100" dirty="0">
                <a:solidFill>
                  <a:srgbClr val="000000"/>
                </a:solidFill>
                <a:latin typeface="+mn-lt"/>
                <a:cs typeface="+mn-cs"/>
              </a:endParaRPr>
            </a:p>
            <a:p>
              <a:pPr fontAlgn="auto">
                <a:spcBef>
                  <a:spcPts val="0"/>
                </a:spcBef>
                <a:spcAft>
                  <a:spcPts val="0"/>
                </a:spcAft>
                <a:defRPr/>
              </a:pPr>
              <a:endParaRPr lang="en-GB" sz="1100" dirty="0">
                <a:solidFill>
                  <a:srgbClr val="000000"/>
                </a:solidFill>
                <a:latin typeface="+mn-lt"/>
                <a:cs typeface="+mn-cs"/>
              </a:endParaRPr>
            </a:p>
            <a:p>
              <a:pPr fontAlgn="auto">
                <a:spcBef>
                  <a:spcPts val="0"/>
                </a:spcBef>
                <a:spcAft>
                  <a:spcPts val="0"/>
                </a:spcAft>
                <a:defRPr/>
              </a:pPr>
              <a:r>
                <a:rPr lang="en-GB" sz="1100" b="1" dirty="0">
                  <a:solidFill>
                    <a:srgbClr val="000000"/>
                  </a:solidFill>
                  <a:latin typeface="+mn-lt"/>
                  <a:cs typeface="+mn-cs"/>
                </a:rPr>
                <a:t>Looking for an image? </a:t>
              </a:r>
              <a:r>
                <a:rPr lang="en-GB" sz="1100" dirty="0">
                  <a:solidFill>
                    <a:srgbClr val="000000"/>
                  </a:solidFill>
                  <a:latin typeface="+mn-lt"/>
                  <a:cs typeface="+mn-cs"/>
                </a:rPr>
                <a:t/>
              </a:r>
              <a:br>
                <a:rPr lang="en-GB" sz="1100" dirty="0">
                  <a:solidFill>
                    <a:srgbClr val="000000"/>
                  </a:solidFill>
                  <a:latin typeface="+mn-lt"/>
                  <a:cs typeface="+mn-cs"/>
                </a:rPr>
              </a:br>
              <a:r>
                <a:rPr lang="en-GB" sz="1050" dirty="0">
                  <a:solidFill>
                    <a:srgbClr val="000000"/>
                  </a:solidFill>
                  <a:latin typeface="+mn-lt"/>
                  <a:cs typeface="+mn-cs"/>
                </a:rPr>
                <a:t>Go to photos.tateandlyle.com and register to use Tate &amp; Lyle approved images.</a:t>
              </a:r>
              <a:endParaRPr lang="en-GB" sz="1100" dirty="0">
                <a:solidFill>
                  <a:srgbClr val="000000"/>
                </a:solidFill>
                <a:latin typeface="+mn-lt"/>
                <a:cs typeface="+mn-cs"/>
              </a:endParaRPr>
            </a:p>
          </p:txBody>
        </p:sp>
        <p:pic>
          <p:nvPicPr>
            <p:cNvPr id="6" name="Picture 9" descr="icon_information-white.png"/>
            <p:cNvPicPr>
              <a:picLocks noChangeAspect="1"/>
            </p:cNvPicPr>
            <p:nvPr/>
          </p:nvPicPr>
          <p:blipFill>
            <a:blip r:embed="rId4">
              <a:lum bright="-100000"/>
              <a:extLst>
                <a:ext uri="{28A0092B-C50C-407E-A947-70E740481C1C}">
                  <a14:useLocalDpi xmlns:a14="http://schemas.microsoft.com/office/drawing/2010/main" val="0"/>
                </a:ext>
              </a:extLst>
            </a:blip>
            <a:srcRect/>
            <a:stretch>
              <a:fillRect/>
            </a:stretch>
          </p:blipFill>
          <p:spPr bwMode="auto">
            <a:xfrm>
              <a:off x="-1728699" y="3245911"/>
              <a:ext cx="121592" cy="32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Rectangle 6"/>
          <p:cNvSpPr/>
          <p:nvPr userDrawn="1"/>
        </p:nvSpPr>
        <p:spPr>
          <a:xfrm>
            <a:off x="0" y="2416175"/>
            <a:ext cx="4572000" cy="1152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rgbClr val="FFFFFF"/>
              </a:solidFill>
            </a:endParaRPr>
          </a:p>
        </p:txBody>
      </p:sp>
      <p:pic>
        <p:nvPicPr>
          <p:cNvPr id="8" name="Picture 11" descr="DenplanLogo.png"/>
          <p:cNvPicPr>
            <a:picLocks noChangeAspect="1"/>
          </p:cNvPicPr>
          <p:nvPr userDrawn="1"/>
        </p:nvPicPr>
        <p:blipFill>
          <a:blip r:embed="rId5">
            <a:lum bright="100000"/>
            <a:extLst>
              <a:ext uri="{28A0092B-C50C-407E-A947-70E740481C1C}">
                <a14:useLocalDpi xmlns:a14="http://schemas.microsoft.com/office/drawing/2010/main" val="0"/>
              </a:ext>
            </a:extLst>
          </a:blip>
          <a:srcRect/>
          <a:stretch>
            <a:fillRect/>
          </a:stretch>
        </p:blipFill>
        <p:spPr bwMode="auto">
          <a:xfrm>
            <a:off x="7272338" y="4799013"/>
            <a:ext cx="1263650"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hlinkClick r:id="rId6" action="ppaction://hlinkfile"/>
          </p:cNvPr>
          <p:cNvSpPr>
            <a:spLocks noChangeArrowheads="1"/>
          </p:cNvSpPr>
          <p:nvPr userDrawn="1"/>
        </p:nvSpPr>
        <p:spPr bwMode="auto">
          <a:xfrm>
            <a:off x="9217025" y="3076575"/>
            <a:ext cx="1547813" cy="136525"/>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lnSpc>
                <a:spcPct val="90000"/>
              </a:lnSpc>
              <a:defRPr/>
            </a:pPr>
            <a:endParaRPr lang="en-GB" altLang="en-US" sz="1400" b="1" dirty="0">
              <a:solidFill>
                <a:schemeClr val="bg1"/>
              </a:solidFill>
              <a:cs typeface="Arial" charset="0"/>
            </a:endParaRPr>
          </a:p>
        </p:txBody>
      </p:sp>
      <p:pic>
        <p:nvPicPr>
          <p:cNvPr id="10" name="1859" descr="animation-Lyle.png"/>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rot="1200000">
            <a:off x="5724525" y="-273050"/>
            <a:ext cx="3508375"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11"/>
          <p:cNvGrpSpPr>
            <a:grpSpLocks/>
          </p:cNvGrpSpPr>
          <p:nvPr userDrawn="1"/>
        </p:nvGrpSpPr>
        <p:grpSpPr bwMode="auto">
          <a:xfrm>
            <a:off x="-2016125" y="1347788"/>
            <a:ext cx="1871662" cy="3071812"/>
            <a:chOff x="6195941" y="562596"/>
            <a:chExt cx="1872208" cy="3071960"/>
          </a:xfrm>
        </p:grpSpPr>
        <p:grpSp>
          <p:nvGrpSpPr>
            <p:cNvPr id="12" name="Group 113"/>
            <p:cNvGrpSpPr>
              <a:grpSpLocks/>
            </p:cNvGrpSpPr>
            <p:nvPr/>
          </p:nvGrpSpPr>
          <p:grpSpPr bwMode="auto">
            <a:xfrm>
              <a:off x="6195941" y="832626"/>
              <a:ext cx="1872208" cy="2801930"/>
              <a:chOff x="-1872716" y="660661"/>
              <a:chExt cx="1872208" cy="2101449"/>
            </a:xfrm>
          </p:grpSpPr>
          <p:sp>
            <p:nvSpPr>
              <p:cNvPr id="17" name="TextBox 16"/>
              <p:cNvSpPr txBox="1">
                <a:spLocks noChangeArrowheads="1"/>
              </p:cNvSpPr>
              <p:nvPr/>
            </p:nvSpPr>
            <p:spPr bwMode="auto">
              <a:xfrm>
                <a:off x="-1872716" y="984420"/>
                <a:ext cx="1872208" cy="177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defRPr/>
                </a:pPr>
                <a:r>
                  <a:rPr lang="en-GB" altLang="en-US" sz="1100" dirty="0">
                    <a:solidFill>
                      <a:srgbClr val="000000"/>
                    </a:solidFill>
                    <a:cs typeface="Arial" charset="0"/>
                  </a:rPr>
                  <a:t>To format the body text, simply highlight the specific line(s) of text and click ‘tab’ or press ‘increase/decrease list level’ button. If you continue to click the ‘Tab’ button and the text turns red you have tabbed too far and should use the ‘decrease level’ (or Shift + Tab) button to return to compliant text.</a:t>
                </a:r>
              </a:p>
              <a:p>
                <a:pPr>
                  <a:defRPr/>
                </a:pPr>
                <a:endParaRPr lang="en-GB" altLang="en-US" sz="1100" dirty="0">
                  <a:solidFill>
                    <a:srgbClr val="000000"/>
                  </a:solidFill>
                  <a:cs typeface="Arial" charset="0"/>
                </a:endParaRPr>
              </a:p>
              <a:p>
                <a:pPr>
                  <a:defRPr/>
                </a:pPr>
                <a:r>
                  <a:rPr lang="en-GB" altLang="en-US" sz="1100" dirty="0">
                    <a:solidFill>
                      <a:srgbClr val="000000"/>
                    </a:solidFill>
                    <a:cs typeface="Arial" charset="0"/>
                  </a:rPr>
                  <a:t>Do not use the bullet point button to format your text.</a:t>
                </a:r>
              </a:p>
            </p:txBody>
          </p:sp>
          <p:pic>
            <p:nvPicPr>
              <p:cNvPr id="18" name="Picture 20" descr="icon_information-white.png"/>
              <p:cNvPicPr>
                <a:picLocks noChangeAspect="1"/>
              </p:cNvPicPr>
              <p:nvPr/>
            </p:nvPicPr>
            <p:blipFill>
              <a:blip r:embed="rId4">
                <a:lum bright="-100000"/>
                <a:extLst>
                  <a:ext uri="{28A0092B-C50C-407E-A947-70E740481C1C}">
                    <a14:useLocalDpi xmlns:a14="http://schemas.microsoft.com/office/drawing/2010/main" val="0"/>
                  </a:ext>
                </a:extLst>
              </a:blip>
              <a:srcRect/>
              <a:stretch>
                <a:fillRect/>
              </a:stretch>
            </p:blipFill>
            <p:spPr bwMode="auto">
              <a:xfrm>
                <a:off x="-1764703" y="660661"/>
                <a:ext cx="121592" cy="240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 name="Group 120"/>
            <p:cNvGrpSpPr>
              <a:grpSpLocks/>
            </p:cNvGrpSpPr>
            <p:nvPr/>
          </p:nvGrpSpPr>
          <p:grpSpPr bwMode="auto">
            <a:xfrm>
              <a:off x="6303954" y="562596"/>
              <a:ext cx="540060" cy="540060"/>
              <a:chOff x="6303954" y="562596"/>
              <a:chExt cx="540060" cy="540060"/>
            </a:xfrm>
          </p:grpSpPr>
          <p:sp>
            <p:nvSpPr>
              <p:cNvPr id="15" name="Donut 14"/>
              <p:cNvSpPr/>
              <p:nvPr/>
            </p:nvSpPr>
            <p:spPr>
              <a:xfrm>
                <a:off x="6303923" y="562596"/>
                <a:ext cx="539907" cy="539776"/>
              </a:xfrm>
              <a:prstGeom prst="donut">
                <a:avLst>
                  <a:gd name="adj" fmla="val 7083"/>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chemeClr val="tx1"/>
                  </a:solidFill>
                </a:endParaRPr>
              </a:p>
            </p:txBody>
          </p:sp>
          <p:pic>
            <p:nvPicPr>
              <p:cNvPr id="16" name="Picture 18" descr="increase_indent.png"/>
              <p:cNvPicPr>
                <a:picLocks noChangeAspect="1"/>
              </p:cNvPicPr>
              <p:nvPr/>
            </p:nvPicPr>
            <p:blipFill>
              <a:blip r:embed="rId8">
                <a:lum bright="-100000"/>
                <a:extLst>
                  <a:ext uri="{28A0092B-C50C-407E-A947-70E740481C1C}">
                    <a14:useLocalDpi xmlns:a14="http://schemas.microsoft.com/office/drawing/2010/main" val="0"/>
                  </a:ext>
                </a:extLst>
              </a:blip>
              <a:srcRect/>
              <a:stretch>
                <a:fillRect/>
              </a:stretch>
            </p:blipFill>
            <p:spPr bwMode="auto">
              <a:xfrm>
                <a:off x="6425212" y="679422"/>
                <a:ext cx="317520" cy="31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4" name="Text Placeholder 31"/>
          <p:cNvSpPr>
            <a:spLocks noGrp="1"/>
          </p:cNvSpPr>
          <p:nvPr>
            <p:ph type="body" sz="quarter" idx="25"/>
          </p:nvPr>
        </p:nvSpPr>
        <p:spPr>
          <a:xfrm>
            <a:off x="467544" y="2415954"/>
            <a:ext cx="4104456" cy="1152127"/>
          </a:xfrm>
        </p:spPr>
        <p:txBody>
          <a:bodyPr tIns="72000" rIns="90000" bIns="72000" anchor="ctr">
            <a:normAutofit/>
          </a:bodyPr>
          <a:lstStyle>
            <a:lvl1pPr marL="0" indent="0">
              <a:lnSpc>
                <a:spcPct val="90000"/>
              </a:lnSpc>
              <a:spcBef>
                <a:spcPts val="400"/>
              </a:spcBef>
              <a:spcAft>
                <a:spcPts val="0"/>
              </a:spcAft>
              <a:defRPr sz="2000" b="1" cap="none" baseline="0">
                <a:solidFill>
                  <a:schemeClr val="bg1"/>
                </a:solidFill>
                <a:latin typeface="+mj-lt"/>
              </a:defRPr>
            </a:lvl1pPr>
            <a:lvl2pPr marL="0" indent="0">
              <a:lnSpc>
                <a:spcPct val="90000"/>
              </a:lnSpc>
              <a:spcBef>
                <a:spcPts val="400"/>
              </a:spcBef>
              <a:buNone/>
              <a:defRPr sz="1600">
                <a:solidFill>
                  <a:schemeClr val="bg1"/>
                </a:solidFill>
              </a:defRPr>
            </a:lvl2pPr>
            <a:lvl3pPr>
              <a:defRPr sz="1400">
                <a:solidFill>
                  <a:srgbClr val="FF0000"/>
                </a:solidFill>
              </a:defRPr>
            </a:lvl3pPr>
            <a:lvl4pPr>
              <a:defRPr sz="1200">
                <a:solidFill>
                  <a:srgbClr val="FF0000"/>
                </a:solidFill>
              </a:defRPr>
            </a:lvl4pPr>
            <a:lvl5pPr marL="0" indent="1588">
              <a:defRPr sz="1100">
                <a:solidFill>
                  <a:srgbClr val="FF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9" name="Date Placeholder 2"/>
          <p:cNvSpPr>
            <a:spLocks noGrp="1"/>
          </p:cNvSpPr>
          <p:nvPr>
            <p:ph type="dt" sz="half" idx="26"/>
          </p:nvPr>
        </p:nvSpPr>
        <p:spPr>
          <a:xfrm>
            <a:off x="4572000" y="4767263"/>
            <a:ext cx="1716088" cy="274637"/>
          </a:xfrm>
        </p:spPr>
        <p:txBody>
          <a:bodyPr/>
          <a:lstStyle>
            <a:lvl1pPr>
              <a:defRPr sz="800">
                <a:solidFill>
                  <a:srgbClr val="000000">
                    <a:tint val="75000"/>
                  </a:srgbClr>
                </a:solidFill>
              </a:defRPr>
            </a:lvl1pPr>
          </a:lstStyle>
          <a:p>
            <a:pPr>
              <a:defRPr/>
            </a:pPr>
            <a:fld id="{9FE3697F-D35C-4B90-A17C-1CC4FDA7498D}" type="datetime1">
              <a:rPr lang="en-GB"/>
              <a:pPr>
                <a:defRPr/>
              </a:pPr>
              <a:t>29/10/2019</a:t>
            </a:fld>
            <a:endParaRPr lang="en-GB" dirty="0"/>
          </a:p>
        </p:txBody>
      </p:sp>
      <p:sp>
        <p:nvSpPr>
          <p:cNvPr id="20" name="Footer Placeholder 3"/>
          <p:cNvSpPr>
            <a:spLocks noGrp="1"/>
          </p:cNvSpPr>
          <p:nvPr>
            <p:ph type="ftr" sz="quarter" idx="27"/>
          </p:nvPr>
        </p:nvSpPr>
        <p:spPr>
          <a:xfrm>
            <a:off x="457200" y="4765675"/>
            <a:ext cx="4103688" cy="274638"/>
          </a:xfrm>
        </p:spPr>
        <p:txBody>
          <a:bodyPr/>
          <a:lstStyle>
            <a:lvl1pPr>
              <a:defRPr>
                <a:solidFill>
                  <a:srgbClr val="000000">
                    <a:tint val="75000"/>
                  </a:srgbClr>
                </a:solidFill>
              </a:defRPr>
            </a:lvl1pPr>
          </a:lstStyle>
          <a:p>
            <a:pPr>
              <a:defRPr/>
            </a:pPr>
            <a:endParaRPr lang="en-GB" dirty="0"/>
          </a:p>
        </p:txBody>
      </p:sp>
      <p:sp>
        <p:nvSpPr>
          <p:cNvPr id="21" name="Slide Number Placeholder 4"/>
          <p:cNvSpPr>
            <a:spLocks noGrp="1"/>
          </p:cNvSpPr>
          <p:nvPr>
            <p:ph type="sldNum" sz="quarter" idx="28"/>
          </p:nvPr>
        </p:nvSpPr>
        <p:spPr>
          <a:xfrm>
            <a:off x="6837363" y="4767263"/>
            <a:ext cx="2133600" cy="274637"/>
          </a:xfrm>
        </p:spPr>
        <p:txBody>
          <a:bodyPr/>
          <a:lstStyle>
            <a:lvl1pPr>
              <a:defRPr/>
            </a:lvl1pPr>
          </a:lstStyle>
          <a:p>
            <a:r>
              <a:rPr lang="en-GB" altLang="en-US" dirty="0"/>
              <a:t> </a:t>
            </a:r>
            <a:fld id="{F1E46358-C990-4CA2-AADF-D98C081F4A2A}" type="slidenum">
              <a:rPr lang="en-GB" altLang="en-US"/>
              <a:pPr/>
              <a:t>‹#›</a:t>
            </a:fld>
            <a:endParaRPr lang="en-GB" altLang="en-US" dirty="0"/>
          </a:p>
        </p:txBody>
      </p:sp>
    </p:spTree>
    <p:extLst>
      <p:ext uri="{BB962C8B-B14F-4D97-AF65-F5344CB8AC3E}">
        <p14:creationId xmlns:p14="http://schemas.microsoft.com/office/powerpoint/2010/main" val="1103042011"/>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0" y="0"/>
            <a:ext cx="9144000" cy="51435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lnSpc>
                <a:spcPct val="90000"/>
              </a:lnSpc>
              <a:defRPr/>
            </a:pPr>
            <a:endParaRPr lang="en-GB" altLang="en-US" sz="1400" b="1" dirty="0">
              <a:solidFill>
                <a:schemeClr val="bg1"/>
              </a:solidFill>
              <a:cs typeface="Arial" charset="0"/>
            </a:endParaRPr>
          </a:p>
        </p:txBody>
      </p:sp>
      <p:sp>
        <p:nvSpPr>
          <p:cNvPr id="5" name="Rectangle 4"/>
          <p:cNvSpPr/>
          <p:nvPr userDrawn="1"/>
        </p:nvSpPr>
        <p:spPr>
          <a:xfrm>
            <a:off x="0" y="2751138"/>
            <a:ext cx="6119813" cy="11525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rgbClr val="FFFFFF"/>
              </a:solidFill>
            </a:endParaRPr>
          </a:p>
        </p:txBody>
      </p:sp>
      <p:sp>
        <p:nvSpPr>
          <p:cNvPr id="7" name="Rectangle 6">
            <a:hlinkClick r:id="rId2" action="ppaction://hlinkfile"/>
          </p:cNvPr>
          <p:cNvSpPr>
            <a:spLocks noChangeArrowheads="1"/>
          </p:cNvSpPr>
          <p:nvPr userDrawn="1"/>
        </p:nvSpPr>
        <p:spPr bwMode="auto">
          <a:xfrm>
            <a:off x="9217025" y="3076575"/>
            <a:ext cx="1547813" cy="136525"/>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lnSpc>
                <a:spcPct val="90000"/>
              </a:lnSpc>
              <a:defRPr/>
            </a:pPr>
            <a:endParaRPr lang="en-GB" altLang="en-US" sz="1400" b="1" dirty="0">
              <a:solidFill>
                <a:schemeClr val="bg1"/>
              </a:solidFill>
              <a:cs typeface="Arial" charset="0"/>
            </a:endParaRPr>
          </a:p>
        </p:txBody>
      </p:sp>
      <p:sp>
        <p:nvSpPr>
          <p:cNvPr id="8" name="Rectangle 7"/>
          <p:cNvSpPr>
            <a:spLocks noChangeArrowheads="1"/>
          </p:cNvSpPr>
          <p:nvPr userDrawn="1"/>
        </p:nvSpPr>
        <p:spPr bwMode="auto">
          <a:xfrm>
            <a:off x="457200" y="4816475"/>
            <a:ext cx="1276350"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defRPr/>
            </a:pPr>
            <a:r>
              <a:rPr lang="en-GB" altLang="en-US" sz="600" dirty="0">
                <a:solidFill>
                  <a:srgbClr val="D9D9D9"/>
                </a:solidFill>
                <a:cs typeface="Arial" charset="0"/>
              </a:rPr>
              <a:t>Copyright © Tate &amp; Lyle PLC 2018</a:t>
            </a:r>
          </a:p>
        </p:txBody>
      </p:sp>
      <p:pic>
        <p:nvPicPr>
          <p:cNvPr id="9" name="Picture 11" descr="stamp-black.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260000">
            <a:off x="5716588" y="-317500"/>
            <a:ext cx="3563937" cy="356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11"/>
          <p:cNvGrpSpPr>
            <a:grpSpLocks/>
          </p:cNvGrpSpPr>
          <p:nvPr userDrawn="1"/>
        </p:nvGrpSpPr>
        <p:grpSpPr bwMode="auto">
          <a:xfrm>
            <a:off x="-2016125" y="1347788"/>
            <a:ext cx="1871662" cy="3071812"/>
            <a:chOff x="6195941" y="562596"/>
            <a:chExt cx="1872208" cy="3071960"/>
          </a:xfrm>
        </p:grpSpPr>
        <p:grpSp>
          <p:nvGrpSpPr>
            <p:cNvPr id="11" name="Group 113"/>
            <p:cNvGrpSpPr>
              <a:grpSpLocks/>
            </p:cNvGrpSpPr>
            <p:nvPr/>
          </p:nvGrpSpPr>
          <p:grpSpPr bwMode="auto">
            <a:xfrm>
              <a:off x="6195941" y="832626"/>
              <a:ext cx="1872208" cy="2801930"/>
              <a:chOff x="-1872716" y="660661"/>
              <a:chExt cx="1872208" cy="2101449"/>
            </a:xfrm>
          </p:grpSpPr>
          <p:sp>
            <p:nvSpPr>
              <p:cNvPr id="16" name="TextBox 15"/>
              <p:cNvSpPr txBox="1">
                <a:spLocks noChangeArrowheads="1"/>
              </p:cNvSpPr>
              <p:nvPr/>
            </p:nvSpPr>
            <p:spPr bwMode="auto">
              <a:xfrm>
                <a:off x="-1872716" y="984420"/>
                <a:ext cx="1872208" cy="177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defRPr/>
                </a:pPr>
                <a:r>
                  <a:rPr lang="en-GB" altLang="en-US" sz="1100" dirty="0">
                    <a:solidFill>
                      <a:srgbClr val="000000"/>
                    </a:solidFill>
                    <a:cs typeface="Arial" charset="0"/>
                  </a:rPr>
                  <a:t>To format the body text, simply highlight the specific line(s) of text and click ‘tab’ or press ‘increase/decrease list level’ button. If you continue to click the ‘Tab’ button and the text turns red you have tabbed too far and should use the ‘decrease level’ (or Shift + Tab) button to return to compliant text.</a:t>
                </a:r>
              </a:p>
              <a:p>
                <a:pPr>
                  <a:defRPr/>
                </a:pPr>
                <a:endParaRPr lang="en-GB" altLang="en-US" sz="1100" dirty="0">
                  <a:solidFill>
                    <a:srgbClr val="000000"/>
                  </a:solidFill>
                  <a:cs typeface="Arial" charset="0"/>
                </a:endParaRPr>
              </a:p>
              <a:p>
                <a:pPr>
                  <a:defRPr/>
                </a:pPr>
                <a:r>
                  <a:rPr lang="en-GB" altLang="en-US" sz="1100" dirty="0">
                    <a:solidFill>
                      <a:srgbClr val="000000"/>
                    </a:solidFill>
                    <a:cs typeface="Arial" charset="0"/>
                  </a:rPr>
                  <a:t>Do not use the bullet point button to format your text.</a:t>
                </a:r>
              </a:p>
            </p:txBody>
          </p:sp>
          <p:pic>
            <p:nvPicPr>
              <p:cNvPr id="17" name="Picture 18" descr="icon_information-white.png"/>
              <p:cNvPicPr>
                <a:picLocks noChangeAspect="1"/>
              </p:cNvPicPr>
              <p:nvPr/>
            </p:nvPicPr>
            <p:blipFill>
              <a:blip r:embed="rId4">
                <a:lum bright="-100000"/>
                <a:extLst>
                  <a:ext uri="{28A0092B-C50C-407E-A947-70E740481C1C}">
                    <a14:useLocalDpi xmlns:a14="http://schemas.microsoft.com/office/drawing/2010/main" val="0"/>
                  </a:ext>
                </a:extLst>
              </a:blip>
              <a:srcRect/>
              <a:stretch>
                <a:fillRect/>
              </a:stretch>
            </p:blipFill>
            <p:spPr bwMode="auto">
              <a:xfrm>
                <a:off x="-1764703" y="660661"/>
                <a:ext cx="121592" cy="240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 name="Group 120"/>
            <p:cNvGrpSpPr>
              <a:grpSpLocks/>
            </p:cNvGrpSpPr>
            <p:nvPr/>
          </p:nvGrpSpPr>
          <p:grpSpPr bwMode="auto">
            <a:xfrm>
              <a:off x="6303954" y="562596"/>
              <a:ext cx="540060" cy="540060"/>
              <a:chOff x="6303954" y="562596"/>
              <a:chExt cx="540060" cy="540060"/>
            </a:xfrm>
          </p:grpSpPr>
          <p:sp>
            <p:nvSpPr>
              <p:cNvPr id="13" name="Donut 12"/>
              <p:cNvSpPr/>
              <p:nvPr/>
            </p:nvSpPr>
            <p:spPr>
              <a:xfrm>
                <a:off x="6303923" y="562596"/>
                <a:ext cx="539907" cy="539776"/>
              </a:xfrm>
              <a:prstGeom prst="donut">
                <a:avLst>
                  <a:gd name="adj" fmla="val 7083"/>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chemeClr val="tx1"/>
                  </a:solidFill>
                </a:endParaRPr>
              </a:p>
            </p:txBody>
          </p:sp>
          <p:pic>
            <p:nvPicPr>
              <p:cNvPr id="15" name="Picture 16" descr="increase_indent.png"/>
              <p:cNvPicPr>
                <a:picLocks noChangeAspect="1"/>
              </p:cNvPicPr>
              <p:nvPr/>
            </p:nvPicPr>
            <p:blipFill>
              <a:blip r:embed="rId5">
                <a:lum bright="-100000"/>
                <a:extLst>
                  <a:ext uri="{28A0092B-C50C-407E-A947-70E740481C1C}">
                    <a14:useLocalDpi xmlns:a14="http://schemas.microsoft.com/office/drawing/2010/main" val="0"/>
                  </a:ext>
                </a:extLst>
              </a:blip>
              <a:srcRect/>
              <a:stretch>
                <a:fillRect/>
              </a:stretch>
            </p:blipFill>
            <p:spPr bwMode="auto">
              <a:xfrm>
                <a:off x="6425212" y="679422"/>
                <a:ext cx="317520" cy="31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4" name="Text Placeholder 31"/>
          <p:cNvSpPr>
            <a:spLocks noGrp="1"/>
          </p:cNvSpPr>
          <p:nvPr>
            <p:ph type="body" sz="quarter" idx="25"/>
          </p:nvPr>
        </p:nvSpPr>
        <p:spPr>
          <a:xfrm>
            <a:off x="683568" y="3212976"/>
            <a:ext cx="5292588" cy="690922"/>
          </a:xfrm>
        </p:spPr>
        <p:txBody>
          <a:bodyPr lIns="108000" tIns="72000" rIns="108000">
            <a:normAutofit/>
          </a:bodyPr>
          <a:lstStyle>
            <a:lvl1pPr marL="0" indent="0">
              <a:lnSpc>
                <a:spcPct val="90000"/>
              </a:lnSpc>
              <a:spcBef>
                <a:spcPts val="400"/>
              </a:spcBef>
              <a:spcAft>
                <a:spcPts val="0"/>
              </a:spcAft>
              <a:defRPr sz="1600" b="1" cap="none" baseline="0">
                <a:solidFill>
                  <a:schemeClr val="bg1"/>
                </a:solidFill>
                <a:latin typeface="+mj-lt"/>
              </a:defRPr>
            </a:lvl1pPr>
            <a:lvl2pPr marL="0" indent="0">
              <a:lnSpc>
                <a:spcPct val="90000"/>
              </a:lnSpc>
              <a:spcBef>
                <a:spcPts val="400"/>
              </a:spcBef>
              <a:buNone/>
              <a:defRPr sz="1600">
                <a:solidFill>
                  <a:srgbClr val="FF0000"/>
                </a:solidFill>
              </a:defRPr>
            </a:lvl2pPr>
            <a:lvl3pPr>
              <a:defRPr sz="1400">
                <a:solidFill>
                  <a:srgbClr val="FF0000"/>
                </a:solidFill>
              </a:defRPr>
            </a:lvl3pPr>
            <a:lvl4pPr>
              <a:defRPr sz="1200">
                <a:solidFill>
                  <a:srgbClr val="FF0000"/>
                </a:solidFill>
              </a:defRPr>
            </a:lvl4pPr>
            <a:lvl5pPr marL="0" indent="1588">
              <a:defRPr sz="1100">
                <a:solidFill>
                  <a:srgbClr val="FF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4" name="Title 23"/>
          <p:cNvSpPr>
            <a:spLocks noGrp="1"/>
          </p:cNvSpPr>
          <p:nvPr>
            <p:ph type="title"/>
          </p:nvPr>
        </p:nvSpPr>
        <p:spPr>
          <a:xfrm>
            <a:off x="683568" y="2751770"/>
            <a:ext cx="5292588" cy="461206"/>
          </a:xfrm>
        </p:spPr>
        <p:txBody>
          <a:bodyPr wrap="square" lIns="108000" rIns="108000" anchor="b">
            <a:normAutofit/>
          </a:bodyPr>
          <a:lstStyle>
            <a:lvl1pPr algn="l">
              <a:defRPr sz="2000" b="1" i="0" cap="none" baseline="0">
                <a:solidFill>
                  <a:schemeClr val="bg1"/>
                </a:solidFill>
              </a:defRPr>
            </a:lvl1pPr>
          </a:lstStyle>
          <a:p>
            <a:r>
              <a:rPr lang="en-US"/>
              <a:t>Click to edit Master title style</a:t>
            </a:r>
            <a:endParaRPr lang="en-GB" dirty="0"/>
          </a:p>
        </p:txBody>
      </p:sp>
      <p:pic>
        <p:nvPicPr>
          <p:cNvPr id="21" name="Picture 2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409300" y="4832068"/>
            <a:ext cx="1135755" cy="145025"/>
          </a:xfrm>
          <a:prstGeom prst="rect">
            <a:avLst/>
          </a:prstGeom>
        </p:spPr>
      </p:pic>
      <p:sp>
        <p:nvSpPr>
          <p:cNvPr id="3" name="Date Placeholder 2">
            <a:extLst>
              <a:ext uri="{FF2B5EF4-FFF2-40B4-BE49-F238E27FC236}">
                <a16:creationId xmlns:a16="http://schemas.microsoft.com/office/drawing/2014/main" id="{1D9BF4CF-0F0F-4FCB-85B6-48251E6BA941}"/>
              </a:ext>
            </a:extLst>
          </p:cNvPr>
          <p:cNvSpPr>
            <a:spLocks noGrp="1"/>
          </p:cNvSpPr>
          <p:nvPr>
            <p:ph type="dt" sz="half" idx="26"/>
          </p:nvPr>
        </p:nvSpPr>
        <p:spPr/>
        <p:txBody>
          <a:bodyPr/>
          <a:lstStyle/>
          <a:p>
            <a:pPr>
              <a:defRPr/>
            </a:pPr>
            <a:fld id="{D11F58B0-149C-4DE0-B55F-EA01A34B457E}" type="datetime1">
              <a:rPr lang="en-GB" smtClean="0"/>
              <a:pPr>
                <a:defRPr/>
              </a:pPr>
              <a:t>29/10/2019</a:t>
            </a:fld>
            <a:endParaRPr lang="en-GB" dirty="0"/>
          </a:p>
        </p:txBody>
      </p:sp>
      <p:sp>
        <p:nvSpPr>
          <p:cNvPr id="6" name="Footer Placeholder 5">
            <a:extLst>
              <a:ext uri="{FF2B5EF4-FFF2-40B4-BE49-F238E27FC236}">
                <a16:creationId xmlns:a16="http://schemas.microsoft.com/office/drawing/2014/main" id="{6E547B65-EC9A-40FF-B473-7FAC3AEBB89C}"/>
              </a:ext>
            </a:extLst>
          </p:cNvPr>
          <p:cNvSpPr>
            <a:spLocks noGrp="1"/>
          </p:cNvSpPr>
          <p:nvPr>
            <p:ph type="ftr" sz="quarter" idx="27"/>
          </p:nvPr>
        </p:nvSpPr>
        <p:spPr>
          <a:xfrm>
            <a:off x="457200" y="5283034"/>
            <a:ext cx="4114800" cy="274637"/>
          </a:xfrm>
        </p:spPr>
        <p:txBody>
          <a:bodyPr/>
          <a:lstStyle/>
          <a:p>
            <a:pPr>
              <a:defRPr/>
            </a:pPr>
            <a:endParaRPr lang="en-GB" dirty="0"/>
          </a:p>
        </p:txBody>
      </p:sp>
      <p:sp>
        <p:nvSpPr>
          <p:cNvPr id="22" name="Slide Number Placeholder 21">
            <a:extLst>
              <a:ext uri="{FF2B5EF4-FFF2-40B4-BE49-F238E27FC236}">
                <a16:creationId xmlns:a16="http://schemas.microsoft.com/office/drawing/2014/main" id="{5DCE37E7-0AC1-4334-A3DB-918BC268EF17}"/>
              </a:ext>
            </a:extLst>
          </p:cNvPr>
          <p:cNvSpPr>
            <a:spLocks noGrp="1"/>
          </p:cNvSpPr>
          <p:nvPr>
            <p:ph type="sldNum" sz="quarter" idx="28"/>
          </p:nvPr>
        </p:nvSpPr>
        <p:spPr/>
        <p:txBody>
          <a:bodyPr/>
          <a:lstStyle/>
          <a:p>
            <a:fld id="{81DD8094-D9F7-45BA-A800-B100324A1353}" type="slidenum">
              <a:rPr lang="en-GB" altLang="en-US" smtClean="0"/>
              <a:pPr/>
              <a:t>‹#›</a:t>
            </a:fld>
            <a:endParaRPr lang="en-GB" altLang="en-US" dirty="0"/>
          </a:p>
        </p:txBody>
      </p:sp>
    </p:spTree>
    <p:extLst>
      <p:ext uri="{BB962C8B-B14F-4D97-AF65-F5344CB8AC3E}">
        <p14:creationId xmlns:p14="http://schemas.microsoft.com/office/powerpoint/2010/main" val="471680265"/>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Name Slide">
    <p:spTree>
      <p:nvGrpSpPr>
        <p:cNvPr id="1" name=""/>
        <p:cNvGrpSpPr/>
        <p:nvPr/>
      </p:nvGrpSpPr>
      <p:grpSpPr>
        <a:xfrm>
          <a:off x="0" y="0"/>
          <a:ext cx="0" cy="0"/>
          <a:chOff x="0" y="0"/>
          <a:chExt cx="0" cy="0"/>
        </a:xfrm>
      </p:grpSpPr>
      <p:sp>
        <p:nvSpPr>
          <p:cNvPr id="4" name="Rectangle 3"/>
          <p:cNvSpPr/>
          <p:nvPr userDrawn="1"/>
        </p:nvSpPr>
        <p:spPr>
          <a:xfrm>
            <a:off x="0" y="1671750"/>
            <a:ext cx="9144000" cy="180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rgbClr val="FFFFFF"/>
              </a:solidFill>
            </a:endParaRPr>
          </a:p>
        </p:txBody>
      </p:sp>
      <p:sp>
        <p:nvSpPr>
          <p:cNvPr id="20" name="Arrow: Pentagon 19">
            <a:extLst>
              <a:ext uri="{FF2B5EF4-FFF2-40B4-BE49-F238E27FC236}">
                <a16:creationId xmlns:a16="http://schemas.microsoft.com/office/drawing/2014/main" id="{904B79C2-896B-4FAF-85CB-2A7595ED422F}"/>
              </a:ext>
            </a:extLst>
          </p:cNvPr>
          <p:cNvSpPr/>
          <p:nvPr userDrawn="1"/>
        </p:nvSpPr>
        <p:spPr>
          <a:xfrm>
            <a:off x="679870" y="1671750"/>
            <a:ext cx="1800000" cy="1800000"/>
          </a:xfrm>
          <a:prstGeom prst="homePlate">
            <a:avLst>
              <a:gd name="adj" fmla="val 9977"/>
            </a:avLst>
          </a:prstGeom>
          <a:solidFill>
            <a:schemeClr val="bg1"/>
          </a:solidFill>
        </p:spPr>
        <p:txBody>
          <a:bodyPr wrap="none" lIns="0" tIns="0" rIns="0" bIns="0" rtlCol="0" anchor="ctr">
            <a:noAutofit/>
          </a:bodyPr>
          <a:lstStyle/>
          <a:p>
            <a:pPr algn="ctr">
              <a:lnSpc>
                <a:spcPct val="90000"/>
              </a:lnSpc>
            </a:pPr>
            <a:endParaRPr lang="en-GB" sz="1400" b="1" dirty="0">
              <a:solidFill>
                <a:schemeClr val="bg1"/>
              </a:solidFill>
            </a:endParaRPr>
          </a:p>
        </p:txBody>
      </p:sp>
      <p:sp>
        <p:nvSpPr>
          <p:cNvPr id="5" name="Rectangle 4">
            <a:hlinkClick r:id="rId2" action="ppaction://hlinkfile"/>
          </p:cNvPr>
          <p:cNvSpPr>
            <a:spLocks noChangeArrowheads="1"/>
          </p:cNvSpPr>
          <p:nvPr userDrawn="1"/>
        </p:nvSpPr>
        <p:spPr bwMode="auto">
          <a:xfrm>
            <a:off x="9217025" y="3076575"/>
            <a:ext cx="1547813" cy="136525"/>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lnSpc>
                <a:spcPct val="90000"/>
              </a:lnSpc>
              <a:defRPr/>
            </a:pPr>
            <a:endParaRPr lang="en-GB" altLang="en-US" sz="1400" b="1" dirty="0">
              <a:solidFill>
                <a:schemeClr val="bg1"/>
              </a:solidFill>
              <a:cs typeface="Arial" charset="0"/>
            </a:endParaRPr>
          </a:p>
        </p:txBody>
      </p:sp>
      <p:sp>
        <p:nvSpPr>
          <p:cNvPr id="6" name="Rectangle 5"/>
          <p:cNvSpPr>
            <a:spLocks noChangeArrowheads="1"/>
          </p:cNvSpPr>
          <p:nvPr userDrawn="1"/>
        </p:nvSpPr>
        <p:spPr bwMode="auto">
          <a:xfrm>
            <a:off x="457200" y="4803775"/>
            <a:ext cx="12763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defRPr/>
            </a:pPr>
            <a:r>
              <a:rPr lang="en-GB" altLang="en-US" sz="600" dirty="0">
                <a:solidFill>
                  <a:srgbClr val="D9D9D9"/>
                </a:solidFill>
                <a:cs typeface="Arial" charset="0"/>
              </a:rPr>
              <a:t>Copyright © Tate &amp; Lyle PLC 2018</a:t>
            </a:r>
          </a:p>
        </p:txBody>
      </p:sp>
      <p:sp>
        <p:nvSpPr>
          <p:cNvPr id="14" name="Text Placeholder 31"/>
          <p:cNvSpPr>
            <a:spLocks noGrp="1"/>
          </p:cNvSpPr>
          <p:nvPr>
            <p:ph type="body" sz="quarter" idx="25"/>
          </p:nvPr>
        </p:nvSpPr>
        <p:spPr>
          <a:xfrm>
            <a:off x="2951820" y="2571750"/>
            <a:ext cx="5292588" cy="845290"/>
          </a:xfrm>
        </p:spPr>
        <p:txBody>
          <a:bodyPr lIns="108000" tIns="72000" rIns="108000">
            <a:normAutofit/>
          </a:bodyPr>
          <a:lstStyle>
            <a:lvl1pPr marL="0" indent="0">
              <a:lnSpc>
                <a:spcPct val="90000"/>
              </a:lnSpc>
              <a:spcBef>
                <a:spcPts val="400"/>
              </a:spcBef>
              <a:spcAft>
                <a:spcPts val="0"/>
              </a:spcAft>
              <a:defRPr sz="1600" b="1" cap="none" baseline="0">
                <a:solidFill>
                  <a:schemeClr val="bg1"/>
                </a:solidFill>
                <a:latin typeface="+mj-lt"/>
              </a:defRPr>
            </a:lvl1pPr>
            <a:lvl2pPr marL="0" indent="0">
              <a:lnSpc>
                <a:spcPct val="90000"/>
              </a:lnSpc>
              <a:spcBef>
                <a:spcPts val="400"/>
              </a:spcBef>
              <a:buNone/>
              <a:defRPr sz="1600">
                <a:solidFill>
                  <a:srgbClr val="FF0000"/>
                </a:solidFill>
              </a:defRPr>
            </a:lvl2pPr>
            <a:lvl3pPr>
              <a:defRPr sz="1400">
                <a:solidFill>
                  <a:srgbClr val="FF0000"/>
                </a:solidFill>
              </a:defRPr>
            </a:lvl3pPr>
            <a:lvl4pPr>
              <a:defRPr sz="1200">
                <a:solidFill>
                  <a:srgbClr val="FF0000"/>
                </a:solidFill>
              </a:defRPr>
            </a:lvl4pPr>
            <a:lvl5pPr marL="0" indent="1588">
              <a:defRPr sz="1100">
                <a:solidFill>
                  <a:srgbClr val="FF0000"/>
                </a:solidFill>
              </a:defRPr>
            </a:lvl5pPr>
          </a:lstStyle>
          <a:p>
            <a:pPr lvl="0"/>
            <a:r>
              <a:rPr lang="en-US" dirty="0"/>
              <a:t>Edit Master text styles</a:t>
            </a:r>
          </a:p>
        </p:txBody>
      </p:sp>
      <p:sp>
        <p:nvSpPr>
          <p:cNvPr id="24" name="Title 23"/>
          <p:cNvSpPr>
            <a:spLocks noGrp="1"/>
          </p:cNvSpPr>
          <p:nvPr>
            <p:ph type="title" hasCustomPrompt="1"/>
          </p:nvPr>
        </p:nvSpPr>
        <p:spPr>
          <a:xfrm>
            <a:off x="2951820" y="1726459"/>
            <a:ext cx="5292588" cy="845291"/>
          </a:xfrm>
        </p:spPr>
        <p:txBody>
          <a:bodyPr wrap="square" lIns="108000" rIns="108000" anchor="b">
            <a:normAutofit/>
          </a:bodyPr>
          <a:lstStyle>
            <a:lvl1pPr algn="l">
              <a:defRPr sz="2000" b="1" i="0" cap="none" baseline="0">
                <a:solidFill>
                  <a:schemeClr val="bg1"/>
                </a:solidFill>
              </a:defRPr>
            </a:lvl1pPr>
          </a:lstStyle>
          <a:p>
            <a:r>
              <a:rPr lang="en-US" dirty="0"/>
              <a:t>CLICK TO EDIT MASTER TITLE STYLE</a:t>
            </a:r>
            <a:endParaRPr lang="en-GB" dirty="0"/>
          </a:p>
        </p:txBody>
      </p:sp>
      <p:sp>
        <p:nvSpPr>
          <p:cNvPr id="15" name="Picture Placeholder 14">
            <a:extLst>
              <a:ext uri="{FF2B5EF4-FFF2-40B4-BE49-F238E27FC236}">
                <a16:creationId xmlns:a16="http://schemas.microsoft.com/office/drawing/2014/main" id="{FC2B9E3B-EC13-4991-8BED-62725C6FB7F6}"/>
              </a:ext>
            </a:extLst>
          </p:cNvPr>
          <p:cNvSpPr>
            <a:spLocks noGrp="1"/>
          </p:cNvSpPr>
          <p:nvPr>
            <p:ph type="pic" sz="quarter" idx="29"/>
          </p:nvPr>
        </p:nvSpPr>
        <p:spPr>
          <a:xfrm>
            <a:off x="679871" y="1671750"/>
            <a:ext cx="1800000" cy="1800000"/>
          </a:xfrm>
          <a:prstGeom prst="homePlate">
            <a:avLst>
              <a:gd name="adj" fmla="val 10326"/>
            </a:avLst>
          </a:prstGeom>
        </p:spPr>
        <p:txBody>
          <a:bodyPr/>
          <a:lstStyle/>
          <a:p>
            <a:endParaRPr lang="en-GB" dirty="0"/>
          </a:p>
        </p:txBody>
      </p:sp>
      <p:sp>
        <p:nvSpPr>
          <p:cNvPr id="26" name="Slide Number Placeholder 25">
            <a:extLst>
              <a:ext uri="{FF2B5EF4-FFF2-40B4-BE49-F238E27FC236}">
                <a16:creationId xmlns:a16="http://schemas.microsoft.com/office/drawing/2014/main" id="{1935A8AF-4B01-4A1D-98D7-DF5B76E57A1C}"/>
              </a:ext>
            </a:extLst>
          </p:cNvPr>
          <p:cNvSpPr>
            <a:spLocks noGrp="1"/>
          </p:cNvSpPr>
          <p:nvPr>
            <p:ph type="sldNum" sz="quarter" idx="32"/>
          </p:nvPr>
        </p:nvSpPr>
        <p:spPr/>
        <p:txBody>
          <a:bodyPr/>
          <a:lstStyle/>
          <a:p>
            <a:fld id="{81DD8094-D9F7-45BA-A800-B100324A1353}" type="slidenum">
              <a:rPr lang="en-GB" altLang="en-US" smtClean="0"/>
              <a:pPr/>
              <a:t>‹#›</a:t>
            </a:fld>
            <a:endParaRPr lang="en-GB" altLang="en-US" dirty="0"/>
          </a:p>
        </p:txBody>
      </p:sp>
      <p:pic>
        <p:nvPicPr>
          <p:cNvPr id="27" name="Picture 26">
            <a:extLst>
              <a:ext uri="{FF2B5EF4-FFF2-40B4-BE49-F238E27FC236}">
                <a16:creationId xmlns:a16="http://schemas.microsoft.com/office/drawing/2014/main" id="{8CEFD67D-FBA1-465B-8BA6-DAD23B1A3EA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68693" y="4832068"/>
            <a:ext cx="1135755" cy="145025"/>
          </a:xfrm>
          <a:prstGeom prst="rect">
            <a:avLst/>
          </a:prstGeom>
        </p:spPr>
      </p:pic>
    </p:spTree>
    <p:extLst>
      <p:ext uri="{BB962C8B-B14F-4D97-AF65-F5344CB8AC3E}">
        <p14:creationId xmlns:p14="http://schemas.microsoft.com/office/powerpoint/2010/main" val="3823821172"/>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31490"/>
            <a:ext cx="8229599" cy="720080"/>
          </a:xfrm>
        </p:spPr>
        <p:txBody>
          <a:bodyPr>
            <a:normAutofit/>
          </a:bodyPr>
          <a:lstStyle>
            <a:lvl1pPr algn="l">
              <a:lnSpc>
                <a:spcPct val="90000"/>
              </a:lnSpc>
              <a:defRPr sz="2000" b="1" cap="none" baseline="0">
                <a:solidFill>
                  <a:schemeClr val="bg1"/>
                </a:solidFill>
              </a:defRPr>
            </a:lvl1pPr>
          </a:lstStyle>
          <a:p>
            <a:r>
              <a:rPr lang="en-US" dirty="0"/>
              <a:t>Click to edit Master title style</a:t>
            </a:r>
            <a:endParaRPr lang="en-GB" dirty="0"/>
          </a:p>
        </p:txBody>
      </p:sp>
      <p:sp>
        <p:nvSpPr>
          <p:cNvPr id="5" name="Date Placeholder 2"/>
          <p:cNvSpPr>
            <a:spLocks noGrp="1"/>
          </p:cNvSpPr>
          <p:nvPr>
            <p:ph type="dt" sz="half" idx="10"/>
          </p:nvPr>
        </p:nvSpPr>
        <p:spPr/>
        <p:txBody>
          <a:bodyPr/>
          <a:lstStyle>
            <a:lvl1pPr>
              <a:defRPr>
                <a:solidFill>
                  <a:srgbClr val="000000">
                    <a:tint val="75000"/>
                  </a:srgbClr>
                </a:solidFill>
              </a:defRPr>
            </a:lvl1pPr>
          </a:lstStyle>
          <a:p>
            <a:pPr>
              <a:defRPr/>
            </a:pPr>
            <a:fld id="{469DDC69-0BB2-4E8F-8A5C-2A0AD4006B4D}" type="datetime1">
              <a:rPr lang="en-GB"/>
              <a:pPr>
                <a:defRPr/>
              </a:pPr>
              <a:t>29/10/2019</a:t>
            </a:fld>
            <a:endParaRPr lang="en-GB" dirty="0"/>
          </a:p>
        </p:txBody>
      </p:sp>
      <p:sp>
        <p:nvSpPr>
          <p:cNvPr id="6" name="Footer Placeholder 3"/>
          <p:cNvSpPr>
            <a:spLocks noGrp="1"/>
          </p:cNvSpPr>
          <p:nvPr>
            <p:ph type="ftr" sz="quarter" idx="11"/>
          </p:nvPr>
        </p:nvSpPr>
        <p:spPr/>
        <p:txBody>
          <a:bodyPr/>
          <a:lstStyle>
            <a:lvl1pPr>
              <a:defRPr>
                <a:solidFill>
                  <a:srgbClr val="000000">
                    <a:tint val="75000"/>
                  </a:srgbClr>
                </a:solidFill>
              </a:defRPr>
            </a:lvl1pPr>
          </a:lstStyle>
          <a:p>
            <a:pPr>
              <a:defRPr/>
            </a:pPr>
            <a:endParaRPr lang="en-GB" dirty="0"/>
          </a:p>
        </p:txBody>
      </p:sp>
      <p:sp>
        <p:nvSpPr>
          <p:cNvPr id="7" name="Slide Number Placeholder 4"/>
          <p:cNvSpPr>
            <a:spLocks noGrp="1"/>
          </p:cNvSpPr>
          <p:nvPr>
            <p:ph type="sldNum" sz="quarter" idx="12"/>
          </p:nvPr>
        </p:nvSpPr>
        <p:spPr/>
        <p:txBody>
          <a:bodyPr/>
          <a:lstStyle>
            <a:lvl1pPr>
              <a:defRPr/>
            </a:lvl1pPr>
          </a:lstStyle>
          <a:p>
            <a:fld id="{57CD0ED4-5C3C-41BA-8B73-B50F411C5260}" type="slidenum">
              <a:rPr lang="en-GB" altLang="en-US"/>
              <a:pPr/>
              <a:t>‹#›</a:t>
            </a:fld>
            <a:endParaRPr lang="en-GB" altLang="en-US" dirty="0"/>
          </a:p>
        </p:txBody>
      </p:sp>
      <p:pic>
        <p:nvPicPr>
          <p:cNvPr id="9" name="Picture 8">
            <a:extLst>
              <a:ext uri="{FF2B5EF4-FFF2-40B4-BE49-F238E27FC236}">
                <a16:creationId xmlns:a16="http://schemas.microsoft.com/office/drawing/2014/main" id="{E2804CF7-5744-41FF-A376-26BC0794AC6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09300" y="4832068"/>
            <a:ext cx="1135755" cy="145025"/>
          </a:xfrm>
          <a:prstGeom prst="rect">
            <a:avLst/>
          </a:prstGeom>
        </p:spPr>
      </p:pic>
      <p:sp>
        <p:nvSpPr>
          <p:cNvPr id="8" name="Rectangle 7"/>
          <p:cNvSpPr/>
          <p:nvPr userDrawn="1"/>
        </p:nvSpPr>
        <p:spPr>
          <a:xfrm>
            <a:off x="0" y="0"/>
            <a:ext cx="9144000" cy="771490"/>
          </a:xfrm>
          <a:prstGeom prst="rect">
            <a:avLst/>
          </a:prstGeom>
          <a:solidFill>
            <a:schemeClr val="accent1"/>
          </a:solidFill>
        </p:spPr>
        <p:txBody>
          <a:bodyPr wrap="none" lIns="0" tIns="0" rIns="0" bIns="0" rtlCol="0" anchor="ctr">
            <a:noAutofit/>
          </a:bodyPr>
          <a:lstStyle/>
          <a:p>
            <a:pPr algn="ctr">
              <a:lnSpc>
                <a:spcPct val="90000"/>
              </a:lnSpc>
            </a:pPr>
            <a:endParaRPr lang="en-US" sz="1050" b="1" dirty="0">
              <a:solidFill>
                <a:schemeClr val="bg1"/>
              </a:solidFill>
            </a:endParaRPr>
          </a:p>
        </p:txBody>
      </p:sp>
      <p:sp>
        <p:nvSpPr>
          <p:cNvPr id="10" name="Title 1"/>
          <p:cNvSpPr txBox="1">
            <a:spLocks/>
          </p:cNvSpPr>
          <p:nvPr userDrawn="1"/>
        </p:nvSpPr>
        <p:spPr bwMode="auto">
          <a:xfrm>
            <a:off x="297281" y="103588"/>
            <a:ext cx="6453717" cy="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normAutofit/>
          </a:bodyPr>
          <a:lstStyle>
            <a:lvl1pPr algn="l" rtl="0" eaLnBrk="1" fontAlgn="base" hangingPunct="1">
              <a:lnSpc>
                <a:spcPct val="90000"/>
              </a:lnSpc>
              <a:spcBef>
                <a:spcPct val="0"/>
              </a:spcBef>
              <a:spcAft>
                <a:spcPct val="0"/>
              </a:spcAft>
              <a:defRPr sz="2000" b="1" kern="1200" cap="none" baseline="0">
                <a:solidFill>
                  <a:schemeClr val="bg1"/>
                </a:solidFill>
                <a:latin typeface="+mj-lt"/>
                <a:ea typeface="+mj-ea"/>
                <a:cs typeface="+mj-cs"/>
              </a:defRPr>
            </a:lvl1pPr>
            <a:lvl2pPr algn="l" rtl="0" eaLnBrk="1" fontAlgn="base" hangingPunct="1">
              <a:spcBef>
                <a:spcPct val="0"/>
              </a:spcBef>
              <a:spcAft>
                <a:spcPct val="0"/>
              </a:spcAft>
              <a:defRPr sz="2400">
                <a:solidFill>
                  <a:schemeClr val="tx1"/>
                </a:solidFill>
                <a:latin typeface="Arial" charset="0"/>
              </a:defRPr>
            </a:lvl2pPr>
            <a:lvl3pPr algn="l" rtl="0" eaLnBrk="1" fontAlgn="base" hangingPunct="1">
              <a:spcBef>
                <a:spcPct val="0"/>
              </a:spcBef>
              <a:spcAft>
                <a:spcPct val="0"/>
              </a:spcAft>
              <a:defRPr sz="2400">
                <a:solidFill>
                  <a:schemeClr val="tx1"/>
                </a:solidFill>
                <a:latin typeface="Arial" charset="0"/>
              </a:defRPr>
            </a:lvl3pPr>
            <a:lvl4pPr algn="l" rtl="0" eaLnBrk="1" fontAlgn="base" hangingPunct="1">
              <a:spcBef>
                <a:spcPct val="0"/>
              </a:spcBef>
              <a:spcAft>
                <a:spcPct val="0"/>
              </a:spcAft>
              <a:defRPr sz="2400">
                <a:solidFill>
                  <a:schemeClr val="tx1"/>
                </a:solidFill>
                <a:latin typeface="Arial" charset="0"/>
              </a:defRPr>
            </a:lvl4pPr>
            <a:lvl5pPr algn="l" rtl="0" eaLnBrk="1" fontAlgn="base" hangingPunct="1">
              <a:spcBef>
                <a:spcPct val="0"/>
              </a:spcBef>
              <a:spcAft>
                <a:spcPct val="0"/>
              </a:spcAft>
              <a:defRPr sz="2400">
                <a:solidFill>
                  <a:schemeClr val="tx1"/>
                </a:solidFill>
                <a:latin typeface="Arial" charset="0"/>
              </a:defRPr>
            </a:lvl5pPr>
            <a:lvl6pPr marL="457200" algn="l" rtl="0" eaLnBrk="1" fontAlgn="base" hangingPunct="1">
              <a:spcBef>
                <a:spcPct val="0"/>
              </a:spcBef>
              <a:spcAft>
                <a:spcPct val="0"/>
              </a:spcAft>
              <a:defRPr sz="2400">
                <a:solidFill>
                  <a:schemeClr val="tx1"/>
                </a:solidFill>
                <a:latin typeface="Arial" charset="0"/>
              </a:defRPr>
            </a:lvl6pPr>
            <a:lvl7pPr marL="914400" algn="l" rtl="0" eaLnBrk="1" fontAlgn="base" hangingPunct="1">
              <a:spcBef>
                <a:spcPct val="0"/>
              </a:spcBef>
              <a:spcAft>
                <a:spcPct val="0"/>
              </a:spcAft>
              <a:defRPr sz="2400">
                <a:solidFill>
                  <a:schemeClr val="tx1"/>
                </a:solidFill>
                <a:latin typeface="Arial" charset="0"/>
              </a:defRPr>
            </a:lvl7pPr>
            <a:lvl8pPr marL="1371600" algn="l" rtl="0" eaLnBrk="1" fontAlgn="base" hangingPunct="1">
              <a:spcBef>
                <a:spcPct val="0"/>
              </a:spcBef>
              <a:spcAft>
                <a:spcPct val="0"/>
              </a:spcAft>
              <a:defRPr sz="2400">
                <a:solidFill>
                  <a:schemeClr val="tx1"/>
                </a:solidFill>
                <a:latin typeface="Arial" charset="0"/>
              </a:defRPr>
            </a:lvl8pPr>
            <a:lvl9pPr marL="1828800" algn="l" rtl="0" eaLnBrk="1" fontAlgn="base" hangingPunct="1">
              <a:spcBef>
                <a:spcPct val="0"/>
              </a:spcBef>
              <a:spcAft>
                <a:spcPct val="0"/>
              </a:spcAft>
              <a:defRPr sz="2400">
                <a:solidFill>
                  <a:schemeClr val="tx1"/>
                </a:solidFill>
                <a:latin typeface="Arial" charset="0"/>
              </a:defRPr>
            </a:lvl9pPr>
          </a:lstStyle>
          <a:p>
            <a:endParaRPr lang="en-GB" cap="small" dirty="0"/>
          </a:p>
        </p:txBody>
      </p:sp>
    </p:spTree>
    <p:extLst>
      <p:ext uri="{BB962C8B-B14F-4D97-AF65-F5344CB8AC3E}">
        <p14:creationId xmlns:p14="http://schemas.microsoft.com/office/powerpoint/2010/main" val="2263762734"/>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1_Image/text layout 2">
    <p:bg>
      <p:bgPr>
        <a:solidFill>
          <a:schemeClr val="bg1"/>
        </a:solidFill>
        <a:effectLst/>
      </p:bgPr>
    </p:bg>
    <p:spTree>
      <p:nvGrpSpPr>
        <p:cNvPr id="1" name=""/>
        <p:cNvGrpSpPr/>
        <p:nvPr/>
      </p:nvGrpSpPr>
      <p:grpSpPr>
        <a:xfrm>
          <a:off x="0" y="0"/>
          <a:ext cx="0" cy="0"/>
          <a:chOff x="0" y="0"/>
          <a:chExt cx="0" cy="0"/>
        </a:xfrm>
      </p:grpSpPr>
      <p:pic>
        <p:nvPicPr>
          <p:cNvPr id="26" name="Picture 25" descr="7896.jpg"/>
          <p:cNvPicPr>
            <a:picLocks noChangeAspect="1"/>
          </p:cNvPicPr>
          <p:nvPr userDrawn="1"/>
        </p:nvPicPr>
        <p:blipFill>
          <a:blip r:embed="rId2" cstate="print"/>
          <a:stretch>
            <a:fillRect/>
          </a:stretch>
        </p:blipFill>
        <p:spPr>
          <a:xfrm>
            <a:off x="367" y="0"/>
            <a:ext cx="9143265" cy="5143087"/>
          </a:xfrm>
          <a:prstGeom prst="rect">
            <a:avLst/>
          </a:prstGeom>
        </p:spPr>
      </p:pic>
      <p:sp>
        <p:nvSpPr>
          <p:cNvPr id="18" name="Rectangle 17"/>
          <p:cNvSpPr/>
          <p:nvPr userDrawn="1"/>
        </p:nvSpPr>
        <p:spPr>
          <a:xfrm>
            <a:off x="0" y="2415954"/>
            <a:ext cx="4572000" cy="1152128"/>
          </a:xfrm>
          <a:prstGeom prst="rect">
            <a:avLst/>
          </a:prstGeom>
          <a:solidFill>
            <a:srgbClr val="04A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3" name="Date Placeholder 2"/>
          <p:cNvSpPr>
            <a:spLocks noGrp="1"/>
          </p:cNvSpPr>
          <p:nvPr>
            <p:ph type="dt" sz="half" idx="10"/>
          </p:nvPr>
        </p:nvSpPr>
        <p:spPr>
          <a:xfrm>
            <a:off x="71438" y="4767263"/>
            <a:ext cx="1715371" cy="273844"/>
          </a:xfrm>
          <a:prstGeom prst="rect">
            <a:avLst/>
          </a:prstGeom>
        </p:spPr>
        <p:txBody>
          <a:bodyPr/>
          <a:lstStyle>
            <a:lvl1pPr>
              <a:defRPr sz="1000"/>
            </a:lvl1pPr>
          </a:lstStyle>
          <a:p>
            <a:fld id="{B5571239-BC77-4131-A7CD-F6376A7D4889}" type="datetime1">
              <a:rPr lang="en-GB" smtClean="0">
                <a:solidFill>
                  <a:srgbClr val="000000">
                    <a:tint val="75000"/>
                  </a:srgbClr>
                </a:solidFill>
              </a:rPr>
              <a:pPr/>
              <a:t>29/10/2019</a:t>
            </a:fld>
            <a:endParaRPr lang="en-GB" dirty="0">
              <a:solidFill>
                <a:srgbClr val="000000">
                  <a:tint val="75000"/>
                </a:srgbClr>
              </a:solidFill>
            </a:endParaRPr>
          </a:p>
        </p:txBody>
      </p:sp>
      <p:sp>
        <p:nvSpPr>
          <p:cNvPr id="4" name="Footer Placeholder 3" hidden="1"/>
          <p:cNvSpPr>
            <a:spLocks noGrp="1"/>
          </p:cNvSpPr>
          <p:nvPr>
            <p:ph type="ftr" sz="quarter" idx="11"/>
          </p:nvPr>
        </p:nvSpPr>
        <p:spPr>
          <a:xfrm rot="16200000">
            <a:off x="7089553" y="2116936"/>
            <a:ext cx="3755097" cy="273844"/>
          </a:xfrm>
          <a:prstGeom prst="rect">
            <a:avLst/>
          </a:prstGeom>
        </p:spPr>
        <p:txBody>
          <a:bodyPr/>
          <a:lstStyle/>
          <a:p>
            <a:r>
              <a:rPr lang="en-GB" smtClean="0">
                <a:solidFill>
                  <a:srgbClr val="000000">
                    <a:tint val="75000"/>
                  </a:srgbClr>
                </a:solidFill>
              </a:rPr>
              <a:t>this it the footer information</a:t>
            </a:r>
            <a:endParaRPr lang="en-GB" dirty="0">
              <a:solidFill>
                <a:srgbClr val="000000">
                  <a:tint val="75000"/>
                </a:srgbClr>
              </a:solidFill>
            </a:endParaRPr>
          </a:p>
        </p:txBody>
      </p:sp>
      <p:sp>
        <p:nvSpPr>
          <p:cNvPr id="14" name="Text Placeholder 31"/>
          <p:cNvSpPr>
            <a:spLocks noGrp="1"/>
          </p:cNvSpPr>
          <p:nvPr>
            <p:ph type="body" sz="quarter" idx="25" hasCustomPrompt="1"/>
          </p:nvPr>
        </p:nvSpPr>
        <p:spPr>
          <a:xfrm>
            <a:off x="467544" y="2658446"/>
            <a:ext cx="4104456" cy="2577600"/>
          </a:xfrm>
        </p:spPr>
        <p:txBody>
          <a:bodyPr lIns="0" rIns="0">
            <a:normAutofit/>
          </a:bodyPr>
          <a:lstStyle>
            <a:lvl1pPr marL="0" indent="0">
              <a:lnSpc>
                <a:spcPct val="90000"/>
              </a:lnSpc>
              <a:spcBef>
                <a:spcPts val="0"/>
              </a:spcBef>
              <a:spcAft>
                <a:spcPts val="200"/>
              </a:spcAft>
              <a:defRPr sz="2400" b="1" cap="all" baseline="0">
                <a:solidFill>
                  <a:schemeClr val="bg1"/>
                </a:solidFill>
                <a:latin typeface="+mj-lt"/>
              </a:defRPr>
            </a:lvl1pPr>
            <a:lvl2pPr marL="0" indent="0">
              <a:lnSpc>
                <a:spcPct val="90000"/>
              </a:lnSpc>
              <a:spcBef>
                <a:spcPts val="0"/>
              </a:spcBef>
              <a:buNone/>
              <a:defRPr sz="1600">
                <a:solidFill>
                  <a:schemeClr val="bg1"/>
                </a:solidFill>
              </a:defRPr>
            </a:lvl2pPr>
            <a:lvl3pPr>
              <a:defRPr sz="1400">
                <a:solidFill>
                  <a:schemeClr val="accent1"/>
                </a:solidFill>
              </a:defRPr>
            </a:lvl3pPr>
            <a:lvl4pPr>
              <a:defRPr sz="1200">
                <a:solidFill>
                  <a:schemeClr val="accent1"/>
                </a:solidFill>
              </a:defRPr>
            </a:lvl4pPr>
            <a:lvl5pPr marL="0" indent="1588">
              <a:defRPr sz="1100">
                <a:solidFill>
                  <a:schemeClr val="accent1"/>
                </a:solidFill>
              </a:defRPr>
            </a:lvl5pPr>
          </a:lstStyle>
          <a:p>
            <a:pPr lvl="0"/>
            <a:r>
              <a:rPr lang="en-US" dirty="0" smtClean="0"/>
              <a:t>Click to edit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Slide Number Placeholder 4"/>
          <p:cNvSpPr>
            <a:spLocks noGrp="1"/>
          </p:cNvSpPr>
          <p:nvPr>
            <p:ph type="sldNum" sz="quarter" idx="12"/>
          </p:nvPr>
        </p:nvSpPr>
        <p:spPr/>
        <p:txBody>
          <a:bodyPr/>
          <a:lstStyle>
            <a:lvl1pPr>
              <a:defRPr>
                <a:solidFill>
                  <a:schemeClr val="bg1">
                    <a:lumMod val="75000"/>
                  </a:schemeClr>
                </a:solidFill>
              </a:defRPr>
            </a:lvl1pPr>
          </a:lstStyle>
          <a:p>
            <a:r>
              <a:rPr lang="en-GB" smtClean="0">
                <a:solidFill>
                  <a:srgbClr val="FFFFFF">
                    <a:lumMod val="75000"/>
                  </a:srgbClr>
                </a:solidFill>
              </a:rPr>
              <a:t> </a:t>
            </a:r>
            <a:fld id="{5F99B052-653D-4FAA-9FB7-FCCA26690A82}" type="slidenum">
              <a:rPr lang="en-GB" smtClean="0">
                <a:solidFill>
                  <a:srgbClr val="FFFFFF">
                    <a:lumMod val="75000"/>
                  </a:srgbClr>
                </a:solidFill>
              </a:rPr>
              <a:pPr/>
              <a:t>‹#›</a:t>
            </a:fld>
            <a:endParaRPr lang="en-GB" dirty="0">
              <a:solidFill>
                <a:srgbClr val="FFFFFF">
                  <a:lumMod val="75000"/>
                </a:srgbClr>
              </a:solidFill>
            </a:endParaRPr>
          </a:p>
        </p:txBody>
      </p:sp>
      <p:pic>
        <p:nvPicPr>
          <p:cNvPr id="28" name="Picture 27" descr="DenplanLogo.png"/>
          <p:cNvPicPr>
            <a:picLocks noChangeAspect="1"/>
          </p:cNvPicPr>
          <p:nvPr userDrawn="1"/>
        </p:nvPicPr>
        <p:blipFill>
          <a:blip r:embed="rId3" cstate="print">
            <a:lum bright="100000"/>
          </a:blip>
          <a:stretch>
            <a:fillRect/>
          </a:stretch>
        </p:blipFill>
        <p:spPr>
          <a:xfrm>
            <a:off x="7272300" y="4799439"/>
            <a:ext cx="1264243" cy="184579"/>
          </a:xfrm>
          <a:prstGeom prst="rect">
            <a:avLst/>
          </a:prstGeom>
        </p:spPr>
      </p:pic>
      <p:pic>
        <p:nvPicPr>
          <p:cNvPr id="24" name="Outer circle" descr="animation-outer-circle.png"/>
          <p:cNvPicPr>
            <a:picLocks noChangeAspect="1"/>
          </p:cNvPicPr>
          <p:nvPr userDrawn="1"/>
        </p:nvPicPr>
        <p:blipFill>
          <a:blip r:embed="rId4" cstate="print">
            <a:lum bright="100000"/>
          </a:blip>
          <a:stretch>
            <a:fillRect/>
          </a:stretch>
        </p:blipFill>
        <p:spPr>
          <a:xfrm>
            <a:off x="107504" y="-452177"/>
            <a:ext cx="2771899" cy="2771899"/>
          </a:xfrm>
          <a:prstGeom prst="rect">
            <a:avLst/>
          </a:prstGeom>
        </p:spPr>
      </p:pic>
      <p:pic>
        <p:nvPicPr>
          <p:cNvPr id="25" name="inner circle" descr="animation-inner-circle.png"/>
          <p:cNvPicPr>
            <a:picLocks noChangeAspect="1"/>
          </p:cNvPicPr>
          <p:nvPr userDrawn="1"/>
        </p:nvPicPr>
        <p:blipFill>
          <a:blip r:embed="rId5" cstate="print">
            <a:lum bright="100000"/>
          </a:blip>
          <a:stretch>
            <a:fillRect/>
          </a:stretch>
        </p:blipFill>
        <p:spPr>
          <a:xfrm>
            <a:off x="107504" y="-452177"/>
            <a:ext cx="2771899" cy="2771899"/>
          </a:xfrm>
          <a:prstGeom prst="rect">
            <a:avLst/>
          </a:prstGeom>
        </p:spPr>
      </p:pic>
      <p:pic>
        <p:nvPicPr>
          <p:cNvPr id="27" name="centre line" descr="animation-centre-line.png"/>
          <p:cNvPicPr>
            <a:picLocks noChangeAspect="1"/>
          </p:cNvPicPr>
          <p:nvPr userDrawn="1"/>
        </p:nvPicPr>
        <p:blipFill>
          <a:blip r:embed="rId6" cstate="print">
            <a:lum bright="100000"/>
          </a:blip>
          <a:stretch>
            <a:fillRect/>
          </a:stretch>
        </p:blipFill>
        <p:spPr>
          <a:xfrm>
            <a:off x="107504" y="-452177"/>
            <a:ext cx="2771899" cy="2771899"/>
          </a:xfrm>
          <a:prstGeom prst="rect">
            <a:avLst/>
          </a:prstGeom>
        </p:spPr>
      </p:pic>
      <p:pic>
        <p:nvPicPr>
          <p:cNvPr id="29" name="making food" descr="animation-mkaing-food.png"/>
          <p:cNvPicPr>
            <a:picLocks noChangeAspect="1"/>
          </p:cNvPicPr>
          <p:nvPr userDrawn="1"/>
        </p:nvPicPr>
        <p:blipFill>
          <a:blip r:embed="rId7" cstate="print">
            <a:lum bright="100000"/>
          </a:blip>
          <a:stretch>
            <a:fillRect/>
          </a:stretch>
        </p:blipFill>
        <p:spPr>
          <a:xfrm>
            <a:off x="107504" y="-452177"/>
            <a:ext cx="2771899" cy="2771899"/>
          </a:xfrm>
          <a:prstGeom prst="rect">
            <a:avLst/>
          </a:prstGeom>
        </p:spPr>
      </p:pic>
      <p:pic>
        <p:nvPicPr>
          <p:cNvPr id="30" name="extraordinary" descr="animation-extraordinary.png"/>
          <p:cNvPicPr>
            <a:picLocks noChangeAspect="1"/>
          </p:cNvPicPr>
          <p:nvPr userDrawn="1"/>
        </p:nvPicPr>
        <p:blipFill>
          <a:blip r:embed="rId8" cstate="print">
            <a:lum bright="100000"/>
          </a:blip>
          <a:stretch>
            <a:fillRect/>
          </a:stretch>
        </p:blipFill>
        <p:spPr>
          <a:xfrm>
            <a:off x="107504" y="-452177"/>
            <a:ext cx="2771899" cy="2771899"/>
          </a:xfrm>
          <a:prstGeom prst="rect">
            <a:avLst/>
          </a:prstGeom>
        </p:spPr>
      </p:pic>
      <p:pic>
        <p:nvPicPr>
          <p:cNvPr id="31" name="1859" descr="animation-1859.png"/>
          <p:cNvPicPr>
            <a:picLocks noChangeAspect="1"/>
          </p:cNvPicPr>
          <p:nvPr userDrawn="1"/>
        </p:nvPicPr>
        <p:blipFill>
          <a:blip r:embed="rId9" cstate="print">
            <a:lum bright="100000"/>
          </a:blip>
          <a:stretch>
            <a:fillRect/>
          </a:stretch>
        </p:blipFill>
        <p:spPr>
          <a:xfrm>
            <a:off x="107504" y="-452177"/>
            <a:ext cx="2771899" cy="2771899"/>
          </a:xfrm>
          <a:prstGeom prst="rect">
            <a:avLst/>
          </a:prstGeom>
        </p:spPr>
      </p:pic>
      <p:pic>
        <p:nvPicPr>
          <p:cNvPr id="32" name="Tate" descr="animation-tate.png"/>
          <p:cNvPicPr>
            <a:picLocks noChangeAspect="1"/>
          </p:cNvPicPr>
          <p:nvPr userDrawn="1"/>
        </p:nvPicPr>
        <p:blipFill>
          <a:blip r:embed="rId10" cstate="print">
            <a:lum bright="100000"/>
          </a:blip>
          <a:stretch>
            <a:fillRect/>
          </a:stretch>
        </p:blipFill>
        <p:spPr>
          <a:xfrm>
            <a:off x="107504" y="-452177"/>
            <a:ext cx="2771899" cy="2771899"/>
          </a:xfrm>
          <a:prstGeom prst="rect">
            <a:avLst/>
          </a:prstGeom>
        </p:spPr>
      </p:pic>
      <p:pic>
        <p:nvPicPr>
          <p:cNvPr id="33" name="and" descr="animation-and.png"/>
          <p:cNvPicPr>
            <a:picLocks noChangeAspect="1"/>
          </p:cNvPicPr>
          <p:nvPr userDrawn="1"/>
        </p:nvPicPr>
        <p:blipFill>
          <a:blip r:embed="rId11" cstate="print">
            <a:lum bright="100000"/>
          </a:blip>
          <a:stretch>
            <a:fillRect/>
          </a:stretch>
        </p:blipFill>
        <p:spPr>
          <a:xfrm>
            <a:off x="107504" y="-452177"/>
            <a:ext cx="2771899" cy="2771899"/>
          </a:xfrm>
          <a:prstGeom prst="rect">
            <a:avLst/>
          </a:prstGeom>
        </p:spPr>
      </p:pic>
      <p:pic>
        <p:nvPicPr>
          <p:cNvPr id="34" name="Lyle" descr="animation-Lyle.png"/>
          <p:cNvPicPr>
            <a:picLocks noChangeAspect="1"/>
          </p:cNvPicPr>
          <p:nvPr userDrawn="1"/>
        </p:nvPicPr>
        <p:blipFill>
          <a:blip r:embed="rId12" cstate="print">
            <a:lum bright="100000"/>
          </a:blip>
          <a:stretch>
            <a:fillRect/>
          </a:stretch>
        </p:blipFill>
        <p:spPr>
          <a:xfrm>
            <a:off x="107504" y="-452177"/>
            <a:ext cx="2771899" cy="2771899"/>
          </a:xfrm>
          <a:prstGeom prst="rect">
            <a:avLst/>
          </a:prstGeom>
        </p:spPr>
      </p:pic>
    </p:spTree>
    <p:extLst>
      <p:ext uri="{BB962C8B-B14F-4D97-AF65-F5344CB8AC3E}">
        <p14:creationId xmlns:p14="http://schemas.microsoft.com/office/powerpoint/2010/main" val="3972390615"/>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par>
                                <p:cTn id="8" presetID="10" presetClass="entr" presetSubtype="0" fill="hold" grpId="0" nodeType="withEffect">
                                  <p:stCondLst>
                                    <p:cond delay="1300"/>
                                  </p:stCondLst>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500"/>
                                        <p:tgtEl>
                                          <p:spTgt spid="14">
                                            <p:txEl>
                                              <p:pRg st="0" end="0"/>
                                            </p:txEl>
                                          </p:spTgt>
                                        </p:tgtEl>
                                      </p:cBhvr>
                                    </p:animEffect>
                                  </p:childTnLst>
                                </p:cTn>
                              </p:par>
                              <p:par>
                                <p:cTn id="11" presetID="10" presetClass="entr" presetSubtype="0" fill="hold" grpId="0" nodeType="withEffect">
                                  <p:stCondLst>
                                    <p:cond delay="1300"/>
                                  </p:stCondLst>
                                  <p:childTnLst>
                                    <p:set>
                                      <p:cBhvr>
                                        <p:cTn id="12" dur="1" fill="hold">
                                          <p:stCondLst>
                                            <p:cond delay="0"/>
                                          </p:stCondLst>
                                        </p:cTn>
                                        <p:tgtEl>
                                          <p:spTgt spid="14">
                                            <p:txEl>
                                              <p:pRg st="1" end="1"/>
                                            </p:txEl>
                                          </p:spTgt>
                                        </p:tgtEl>
                                        <p:attrNameLst>
                                          <p:attrName>style.visibility</p:attrName>
                                        </p:attrNameLst>
                                      </p:cBhvr>
                                      <p:to>
                                        <p:strVal val="visible"/>
                                      </p:to>
                                    </p:set>
                                    <p:animEffect transition="in" filter="fade">
                                      <p:cBhvr>
                                        <p:cTn id="13" dur="500"/>
                                        <p:tgtEl>
                                          <p:spTgt spid="14">
                                            <p:txEl>
                                              <p:pRg st="1" end="1"/>
                                            </p:txEl>
                                          </p:spTgt>
                                        </p:tgtEl>
                                      </p:cBhvr>
                                    </p:animEffect>
                                  </p:childTnLst>
                                </p:cTn>
                              </p:par>
                              <p:par>
                                <p:cTn id="14" presetID="10" presetClass="entr" presetSubtype="0" fill="hold" grpId="0" nodeType="withEffect">
                                  <p:stCondLst>
                                    <p:cond delay="1300"/>
                                  </p:stCondLst>
                                  <p:childTnLst>
                                    <p:set>
                                      <p:cBhvr>
                                        <p:cTn id="15" dur="1" fill="hold">
                                          <p:stCondLst>
                                            <p:cond delay="0"/>
                                          </p:stCondLst>
                                        </p:cTn>
                                        <p:tgtEl>
                                          <p:spTgt spid="14">
                                            <p:txEl>
                                              <p:pRg st="2" end="2"/>
                                            </p:txEl>
                                          </p:spTgt>
                                        </p:tgtEl>
                                        <p:attrNameLst>
                                          <p:attrName>style.visibility</p:attrName>
                                        </p:attrNameLst>
                                      </p:cBhvr>
                                      <p:to>
                                        <p:strVal val="visible"/>
                                      </p:to>
                                    </p:set>
                                    <p:animEffect transition="in" filter="fade">
                                      <p:cBhvr>
                                        <p:cTn id="16" dur="500"/>
                                        <p:tgtEl>
                                          <p:spTgt spid="14">
                                            <p:txEl>
                                              <p:pRg st="2" end="2"/>
                                            </p:txEl>
                                          </p:spTgt>
                                        </p:tgtEl>
                                      </p:cBhvr>
                                    </p:animEffect>
                                  </p:childTnLst>
                                </p:cTn>
                              </p:par>
                              <p:par>
                                <p:cTn id="17" presetID="10" presetClass="entr" presetSubtype="0" fill="hold" grpId="0" nodeType="withEffect">
                                  <p:stCondLst>
                                    <p:cond delay="1300"/>
                                  </p:stCondLst>
                                  <p:childTnLst>
                                    <p:set>
                                      <p:cBhvr>
                                        <p:cTn id="18" dur="1" fill="hold">
                                          <p:stCondLst>
                                            <p:cond delay="0"/>
                                          </p:stCondLst>
                                        </p:cTn>
                                        <p:tgtEl>
                                          <p:spTgt spid="14">
                                            <p:txEl>
                                              <p:pRg st="3" end="3"/>
                                            </p:txEl>
                                          </p:spTgt>
                                        </p:tgtEl>
                                        <p:attrNameLst>
                                          <p:attrName>style.visibility</p:attrName>
                                        </p:attrNameLst>
                                      </p:cBhvr>
                                      <p:to>
                                        <p:strVal val="visible"/>
                                      </p:to>
                                    </p:set>
                                    <p:animEffect transition="in" filter="fade">
                                      <p:cBhvr>
                                        <p:cTn id="19" dur="500"/>
                                        <p:tgtEl>
                                          <p:spTgt spid="14">
                                            <p:txEl>
                                              <p:pRg st="3" end="3"/>
                                            </p:txEl>
                                          </p:spTgt>
                                        </p:tgtEl>
                                      </p:cBhvr>
                                    </p:animEffect>
                                  </p:childTnLst>
                                </p:cTn>
                              </p:par>
                              <p:par>
                                <p:cTn id="20" presetID="10" presetClass="entr" presetSubtype="0" fill="hold" grpId="0" nodeType="withEffect">
                                  <p:stCondLst>
                                    <p:cond delay="1300"/>
                                  </p:stCondLst>
                                  <p:childTnLst>
                                    <p:set>
                                      <p:cBhvr>
                                        <p:cTn id="21" dur="1" fill="hold">
                                          <p:stCondLst>
                                            <p:cond delay="0"/>
                                          </p:stCondLst>
                                        </p:cTn>
                                        <p:tgtEl>
                                          <p:spTgt spid="14">
                                            <p:txEl>
                                              <p:pRg st="4" end="4"/>
                                            </p:txEl>
                                          </p:spTgt>
                                        </p:tgtEl>
                                        <p:attrNameLst>
                                          <p:attrName>style.visibility</p:attrName>
                                        </p:attrNameLst>
                                      </p:cBhvr>
                                      <p:to>
                                        <p:strVal val="visible"/>
                                      </p:to>
                                    </p:set>
                                    <p:animEffect transition="in" filter="fade">
                                      <p:cBhvr>
                                        <p:cTn id="22" dur="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4" grpId="0" build="p">
        <p:tmplLst>
          <p:tmpl lvl="1">
            <p:tnLst>
              <p:par>
                <p:cTn presetID="10" presetClass="entr" presetSubtype="0" fill="hold" nodeType="withEffect">
                  <p:stCondLst>
                    <p:cond delay="130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 lvl="2">
            <p:tnLst>
              <p:par>
                <p:cTn presetID="10" presetClass="entr" presetSubtype="0" fill="hold" nodeType="withEffect">
                  <p:stCondLst>
                    <p:cond delay="130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 lvl="3">
            <p:tnLst>
              <p:par>
                <p:cTn presetID="10" presetClass="entr" presetSubtype="0" fill="hold" nodeType="withEffect">
                  <p:stCondLst>
                    <p:cond delay="130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 lvl="4">
            <p:tnLst>
              <p:par>
                <p:cTn presetID="10" presetClass="entr" presetSubtype="0" fill="hold" nodeType="withEffect">
                  <p:stCondLst>
                    <p:cond delay="130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 lvl="5">
            <p:tnLst>
              <p:par>
                <p:cTn presetID="10" presetClass="entr" presetSubtype="0" fill="hold" nodeType="withEffect">
                  <p:stCondLst>
                    <p:cond delay="130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itle and full width text layout">
    <p:spTree>
      <p:nvGrpSpPr>
        <p:cNvPr id="1" name=""/>
        <p:cNvGrpSpPr/>
        <p:nvPr/>
      </p:nvGrpSpPr>
      <p:grpSpPr>
        <a:xfrm>
          <a:off x="0" y="0"/>
          <a:ext cx="0" cy="0"/>
          <a:chOff x="0" y="0"/>
          <a:chExt cx="0" cy="0"/>
        </a:xfrm>
      </p:grpSpPr>
      <p:sp>
        <p:nvSpPr>
          <p:cNvPr id="5" name="Rectangle 4"/>
          <p:cNvSpPr/>
          <p:nvPr userDrawn="1"/>
        </p:nvSpPr>
        <p:spPr>
          <a:xfrm>
            <a:off x="0" y="231775"/>
            <a:ext cx="9144000" cy="7191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rgbClr val="FFFFFF"/>
              </a:solidFill>
            </a:endParaRPr>
          </a:p>
        </p:txBody>
      </p:sp>
      <p:grpSp>
        <p:nvGrpSpPr>
          <p:cNvPr id="6" name="Group 11"/>
          <p:cNvGrpSpPr>
            <a:grpSpLocks/>
          </p:cNvGrpSpPr>
          <p:nvPr userDrawn="1"/>
        </p:nvGrpSpPr>
        <p:grpSpPr bwMode="auto">
          <a:xfrm>
            <a:off x="-2016125" y="1347788"/>
            <a:ext cx="1871662" cy="3071812"/>
            <a:chOff x="6195941" y="562596"/>
            <a:chExt cx="1872208" cy="3071960"/>
          </a:xfrm>
        </p:grpSpPr>
        <p:grpSp>
          <p:nvGrpSpPr>
            <p:cNvPr id="7" name="Group 113"/>
            <p:cNvGrpSpPr>
              <a:grpSpLocks/>
            </p:cNvGrpSpPr>
            <p:nvPr/>
          </p:nvGrpSpPr>
          <p:grpSpPr bwMode="auto">
            <a:xfrm>
              <a:off x="6195941" y="832626"/>
              <a:ext cx="1872208" cy="2801930"/>
              <a:chOff x="-1872716" y="660661"/>
              <a:chExt cx="1872208" cy="2101449"/>
            </a:xfrm>
          </p:grpSpPr>
          <p:sp>
            <p:nvSpPr>
              <p:cNvPr id="11" name="TextBox 10"/>
              <p:cNvSpPr txBox="1">
                <a:spLocks noChangeArrowheads="1"/>
              </p:cNvSpPr>
              <p:nvPr/>
            </p:nvSpPr>
            <p:spPr bwMode="auto">
              <a:xfrm>
                <a:off x="-1872716" y="984420"/>
                <a:ext cx="1872208" cy="177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defRPr/>
                </a:pPr>
                <a:r>
                  <a:rPr lang="en-GB" altLang="en-US" sz="1100" dirty="0">
                    <a:solidFill>
                      <a:srgbClr val="000000"/>
                    </a:solidFill>
                    <a:cs typeface="Arial" charset="0"/>
                  </a:rPr>
                  <a:t>To format the body text, simply highlight the specific line(s) of text and click ‘tab’ or press ‘increase/decrease list level’ button. If you continue to click the ‘Tab’ button and the text turns red you have tabbed too far and should use the ‘decrease level’ (or Shift + Tab) button to return to compliant text.</a:t>
                </a:r>
              </a:p>
              <a:p>
                <a:pPr>
                  <a:defRPr/>
                </a:pPr>
                <a:endParaRPr lang="en-GB" altLang="en-US" sz="1100" dirty="0">
                  <a:solidFill>
                    <a:srgbClr val="000000"/>
                  </a:solidFill>
                  <a:cs typeface="Arial" charset="0"/>
                </a:endParaRPr>
              </a:p>
              <a:p>
                <a:pPr>
                  <a:defRPr/>
                </a:pPr>
                <a:r>
                  <a:rPr lang="en-GB" altLang="en-US" sz="1100" dirty="0">
                    <a:solidFill>
                      <a:srgbClr val="000000"/>
                    </a:solidFill>
                    <a:cs typeface="Arial" charset="0"/>
                  </a:rPr>
                  <a:t>Do not use the bullet point button to format your text.</a:t>
                </a:r>
              </a:p>
            </p:txBody>
          </p:sp>
          <p:pic>
            <p:nvPicPr>
              <p:cNvPr id="12" name="Picture 14" descr="icon_information-white.png"/>
              <p:cNvPicPr>
                <a:picLocks noChangeAspect="1"/>
              </p:cNvPicPr>
              <p:nvPr/>
            </p:nvPicPr>
            <p:blipFill>
              <a:blip r:embed="rId2">
                <a:lum bright="-100000"/>
                <a:extLst>
                  <a:ext uri="{28A0092B-C50C-407E-A947-70E740481C1C}">
                    <a14:useLocalDpi xmlns:a14="http://schemas.microsoft.com/office/drawing/2010/main" val="0"/>
                  </a:ext>
                </a:extLst>
              </a:blip>
              <a:srcRect/>
              <a:stretch>
                <a:fillRect/>
              </a:stretch>
            </p:blipFill>
            <p:spPr bwMode="auto">
              <a:xfrm>
                <a:off x="-1764703" y="660661"/>
                <a:ext cx="121592" cy="240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Group 120"/>
            <p:cNvGrpSpPr>
              <a:grpSpLocks/>
            </p:cNvGrpSpPr>
            <p:nvPr/>
          </p:nvGrpSpPr>
          <p:grpSpPr bwMode="auto">
            <a:xfrm>
              <a:off x="6303954" y="562596"/>
              <a:ext cx="540060" cy="540060"/>
              <a:chOff x="6303954" y="562596"/>
              <a:chExt cx="540060" cy="540060"/>
            </a:xfrm>
          </p:grpSpPr>
          <p:sp>
            <p:nvSpPr>
              <p:cNvPr id="9" name="Donut 8"/>
              <p:cNvSpPr/>
              <p:nvPr/>
            </p:nvSpPr>
            <p:spPr>
              <a:xfrm>
                <a:off x="6303923" y="562596"/>
                <a:ext cx="539907" cy="539776"/>
              </a:xfrm>
              <a:prstGeom prst="donut">
                <a:avLst>
                  <a:gd name="adj" fmla="val 7083"/>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chemeClr val="tx1"/>
                  </a:solidFill>
                </a:endParaRPr>
              </a:p>
            </p:txBody>
          </p:sp>
          <p:pic>
            <p:nvPicPr>
              <p:cNvPr id="10" name="Picture 12" descr="increase_indent.png"/>
              <p:cNvPicPr>
                <a:picLocks noChangeAspect="1"/>
              </p:cNvPicPr>
              <p:nvPr/>
            </p:nvPicPr>
            <p:blipFill>
              <a:blip r:embed="rId3">
                <a:lum bright="-100000"/>
                <a:extLst>
                  <a:ext uri="{28A0092B-C50C-407E-A947-70E740481C1C}">
                    <a14:useLocalDpi xmlns:a14="http://schemas.microsoft.com/office/drawing/2010/main" val="0"/>
                  </a:ext>
                </a:extLst>
              </a:blip>
              <a:srcRect/>
              <a:stretch>
                <a:fillRect/>
              </a:stretch>
            </p:blipFill>
            <p:spPr bwMode="auto">
              <a:xfrm>
                <a:off x="6425212" y="679422"/>
                <a:ext cx="317520" cy="31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2" name="Title 1"/>
          <p:cNvSpPr>
            <a:spLocks noGrp="1"/>
          </p:cNvSpPr>
          <p:nvPr>
            <p:ph type="title" hasCustomPrompt="1"/>
          </p:nvPr>
        </p:nvSpPr>
        <p:spPr>
          <a:xfrm>
            <a:off x="457200" y="231490"/>
            <a:ext cx="8229600" cy="396044"/>
          </a:xfrm>
        </p:spPr>
        <p:txBody>
          <a:bodyPr>
            <a:normAutofit/>
          </a:bodyPr>
          <a:lstStyle>
            <a:lvl1pPr algn="l">
              <a:lnSpc>
                <a:spcPct val="90000"/>
              </a:lnSpc>
              <a:defRPr sz="2000" b="1" cap="none" baseline="0">
                <a:solidFill>
                  <a:schemeClr val="bg1"/>
                </a:solidFill>
              </a:defRPr>
            </a:lvl1pPr>
          </a:lstStyle>
          <a:p>
            <a:r>
              <a:rPr lang="en-US" dirty="0"/>
              <a:t>Title</a:t>
            </a:r>
            <a:endParaRPr lang="en-GB" dirty="0"/>
          </a:p>
        </p:txBody>
      </p:sp>
      <p:sp>
        <p:nvSpPr>
          <p:cNvPr id="13" name="Date Placeholder 2"/>
          <p:cNvSpPr>
            <a:spLocks noGrp="1"/>
          </p:cNvSpPr>
          <p:nvPr>
            <p:ph type="dt" sz="half" idx="15"/>
          </p:nvPr>
        </p:nvSpPr>
        <p:spPr/>
        <p:txBody>
          <a:bodyPr/>
          <a:lstStyle>
            <a:lvl1pPr>
              <a:defRPr>
                <a:solidFill>
                  <a:srgbClr val="000000">
                    <a:tint val="75000"/>
                  </a:srgbClr>
                </a:solidFill>
              </a:defRPr>
            </a:lvl1pPr>
          </a:lstStyle>
          <a:p>
            <a:pPr>
              <a:defRPr/>
            </a:pPr>
            <a:fld id="{8DBAF692-1B6D-46AF-BC50-75DAAA3F19B6}" type="datetime1">
              <a:rPr lang="en-GB"/>
              <a:pPr>
                <a:defRPr/>
              </a:pPr>
              <a:t>29/10/2019</a:t>
            </a:fld>
            <a:endParaRPr lang="en-GB" dirty="0"/>
          </a:p>
        </p:txBody>
      </p:sp>
      <p:sp>
        <p:nvSpPr>
          <p:cNvPr id="14" name="Footer Placeholder 3"/>
          <p:cNvSpPr>
            <a:spLocks noGrp="1"/>
          </p:cNvSpPr>
          <p:nvPr>
            <p:ph type="ftr" sz="quarter" idx="16"/>
          </p:nvPr>
        </p:nvSpPr>
        <p:spPr/>
        <p:txBody>
          <a:bodyPr/>
          <a:lstStyle>
            <a:lvl1pPr>
              <a:defRPr>
                <a:solidFill>
                  <a:srgbClr val="000000">
                    <a:tint val="75000"/>
                  </a:srgbClr>
                </a:solidFill>
              </a:defRPr>
            </a:lvl1pPr>
          </a:lstStyle>
          <a:p>
            <a:pPr>
              <a:defRPr/>
            </a:pPr>
            <a:endParaRPr lang="en-GB" dirty="0"/>
          </a:p>
        </p:txBody>
      </p:sp>
      <p:sp>
        <p:nvSpPr>
          <p:cNvPr id="15" name="Slide Number Placeholder 4"/>
          <p:cNvSpPr>
            <a:spLocks noGrp="1"/>
          </p:cNvSpPr>
          <p:nvPr>
            <p:ph type="sldNum" sz="quarter" idx="17"/>
          </p:nvPr>
        </p:nvSpPr>
        <p:spPr/>
        <p:txBody>
          <a:bodyPr/>
          <a:lstStyle>
            <a:lvl1pPr>
              <a:defRPr/>
            </a:lvl1pPr>
          </a:lstStyle>
          <a:p>
            <a:fld id="{E8E95591-033F-4B8D-BE0A-23390A6FD9B5}" type="slidenum">
              <a:rPr lang="en-GB" altLang="en-US"/>
              <a:pPr/>
              <a:t>‹#›</a:t>
            </a:fld>
            <a:endParaRPr lang="en-GB" altLang="en-US" dirty="0"/>
          </a:p>
        </p:txBody>
      </p:sp>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506797" y="4832068"/>
            <a:ext cx="1135755" cy="145025"/>
          </a:xfrm>
          <a:prstGeom prst="rect">
            <a:avLst/>
          </a:prstGeom>
        </p:spPr>
      </p:pic>
      <p:sp>
        <p:nvSpPr>
          <p:cNvPr id="4" name="Text Placeholder 3">
            <a:extLst>
              <a:ext uri="{FF2B5EF4-FFF2-40B4-BE49-F238E27FC236}">
                <a16:creationId xmlns:a16="http://schemas.microsoft.com/office/drawing/2014/main" id="{F75547D0-F17C-41BA-B3B0-58AAA68477AE}"/>
              </a:ext>
            </a:extLst>
          </p:cNvPr>
          <p:cNvSpPr>
            <a:spLocks noGrp="1"/>
          </p:cNvSpPr>
          <p:nvPr>
            <p:ph type="body" sz="quarter" idx="18" hasCustomPrompt="1"/>
          </p:nvPr>
        </p:nvSpPr>
        <p:spPr>
          <a:xfrm>
            <a:off x="457200" y="627063"/>
            <a:ext cx="8229600" cy="260350"/>
          </a:xfrm>
        </p:spPr>
        <p:txBody>
          <a:bodyPr/>
          <a:lstStyle>
            <a:lvl1pPr>
              <a:defRPr sz="16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 Title</a:t>
            </a:r>
            <a:endParaRPr lang="en-GB" dirty="0"/>
          </a:p>
        </p:txBody>
      </p:sp>
    </p:spTree>
    <p:extLst>
      <p:ext uri="{BB962C8B-B14F-4D97-AF65-F5344CB8AC3E}">
        <p14:creationId xmlns:p14="http://schemas.microsoft.com/office/powerpoint/2010/main" val="1087522186"/>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rgbClr val="000000">
                    <a:tint val="75000"/>
                  </a:srgbClr>
                </a:solidFill>
              </a:defRPr>
            </a:lvl1pPr>
          </a:lstStyle>
          <a:p>
            <a:pPr>
              <a:defRPr/>
            </a:pPr>
            <a:fld id="{9CCCE318-7A47-4CB5-B40B-542BDA7C6102}" type="datetime1">
              <a:rPr lang="en-GB"/>
              <a:pPr>
                <a:defRPr/>
              </a:pPr>
              <a:t>29/10/2019</a:t>
            </a:fld>
            <a:endParaRPr lang="en-GB" dirty="0"/>
          </a:p>
        </p:txBody>
      </p:sp>
      <p:sp>
        <p:nvSpPr>
          <p:cNvPr id="4" name="Footer Placeholder 3"/>
          <p:cNvSpPr>
            <a:spLocks noGrp="1"/>
          </p:cNvSpPr>
          <p:nvPr>
            <p:ph type="ftr" sz="quarter" idx="11"/>
          </p:nvPr>
        </p:nvSpPr>
        <p:spPr/>
        <p:txBody>
          <a:bodyPr/>
          <a:lstStyle>
            <a:lvl1pPr>
              <a:defRPr>
                <a:solidFill>
                  <a:srgbClr val="000000">
                    <a:tint val="75000"/>
                  </a:srgbClr>
                </a:solidFill>
              </a:defRPr>
            </a:lvl1pPr>
          </a:lstStyle>
          <a:p>
            <a:pPr>
              <a:defRPr/>
            </a:pPr>
            <a:endParaRPr lang="en-GB" dirty="0"/>
          </a:p>
        </p:txBody>
      </p:sp>
      <p:sp>
        <p:nvSpPr>
          <p:cNvPr id="5" name="Slide Number Placeholder 4"/>
          <p:cNvSpPr>
            <a:spLocks noGrp="1"/>
          </p:cNvSpPr>
          <p:nvPr>
            <p:ph type="sldNum" sz="quarter" idx="12"/>
          </p:nvPr>
        </p:nvSpPr>
        <p:spPr/>
        <p:txBody>
          <a:bodyPr/>
          <a:lstStyle>
            <a:lvl1pPr>
              <a:defRPr/>
            </a:lvl1pPr>
          </a:lstStyle>
          <a:p>
            <a:fld id="{19B833BA-13AE-4F6B-995D-41734D69AB71}" type="slidenum">
              <a:rPr lang="en-GB" altLang="en-US"/>
              <a:pPr/>
              <a:t>‹#›</a:t>
            </a:fld>
            <a:endParaRPr lang="en-GB" alt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06797" y="4832068"/>
            <a:ext cx="1135755" cy="145025"/>
          </a:xfrm>
          <a:prstGeom prst="rect">
            <a:avLst/>
          </a:prstGeom>
        </p:spPr>
      </p:pic>
    </p:spTree>
    <p:extLst>
      <p:ext uri="{BB962C8B-B14F-4D97-AF65-F5344CB8AC3E}">
        <p14:creationId xmlns:p14="http://schemas.microsoft.com/office/powerpoint/2010/main" val="3568144606"/>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1 column text layout">
    <p:spTree>
      <p:nvGrpSpPr>
        <p:cNvPr id="1" name=""/>
        <p:cNvGrpSpPr/>
        <p:nvPr/>
      </p:nvGrpSpPr>
      <p:grpSpPr>
        <a:xfrm>
          <a:off x="0" y="0"/>
          <a:ext cx="0" cy="0"/>
          <a:chOff x="0" y="0"/>
          <a:chExt cx="0" cy="0"/>
        </a:xfrm>
      </p:grpSpPr>
      <p:sp>
        <p:nvSpPr>
          <p:cNvPr id="5" name="Rectangle 4"/>
          <p:cNvSpPr/>
          <p:nvPr userDrawn="1"/>
        </p:nvSpPr>
        <p:spPr>
          <a:xfrm>
            <a:off x="0" y="231775"/>
            <a:ext cx="9144000" cy="7191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rgbClr val="FFFFFF"/>
              </a:solidFill>
            </a:endParaRPr>
          </a:p>
        </p:txBody>
      </p:sp>
      <p:grpSp>
        <p:nvGrpSpPr>
          <p:cNvPr id="6" name="Group 11"/>
          <p:cNvGrpSpPr>
            <a:grpSpLocks/>
          </p:cNvGrpSpPr>
          <p:nvPr userDrawn="1"/>
        </p:nvGrpSpPr>
        <p:grpSpPr bwMode="auto">
          <a:xfrm>
            <a:off x="-2016125" y="1347788"/>
            <a:ext cx="1871662" cy="3071812"/>
            <a:chOff x="6195941" y="562596"/>
            <a:chExt cx="1872208" cy="3071960"/>
          </a:xfrm>
        </p:grpSpPr>
        <p:grpSp>
          <p:nvGrpSpPr>
            <p:cNvPr id="7" name="Group 113"/>
            <p:cNvGrpSpPr>
              <a:grpSpLocks/>
            </p:cNvGrpSpPr>
            <p:nvPr/>
          </p:nvGrpSpPr>
          <p:grpSpPr bwMode="auto">
            <a:xfrm>
              <a:off x="6195941" y="832626"/>
              <a:ext cx="1872208" cy="2801930"/>
              <a:chOff x="-1872716" y="660661"/>
              <a:chExt cx="1872208" cy="2101449"/>
            </a:xfrm>
          </p:grpSpPr>
          <p:sp>
            <p:nvSpPr>
              <p:cNvPr id="11" name="TextBox 10"/>
              <p:cNvSpPr txBox="1">
                <a:spLocks noChangeArrowheads="1"/>
              </p:cNvSpPr>
              <p:nvPr/>
            </p:nvSpPr>
            <p:spPr bwMode="auto">
              <a:xfrm>
                <a:off x="-1872716" y="984420"/>
                <a:ext cx="1872208" cy="177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defRPr/>
                </a:pPr>
                <a:r>
                  <a:rPr lang="en-GB" altLang="en-US" sz="1100" dirty="0">
                    <a:solidFill>
                      <a:srgbClr val="000000"/>
                    </a:solidFill>
                    <a:cs typeface="Arial" charset="0"/>
                  </a:rPr>
                  <a:t>To format the body text, simply highlight the specific line(s) of text and click ‘tab’ or press ‘increase/decrease list level’ button. If you continue to click the ‘Tab’ button and the text turns red you have tabbed too far and should use the ‘decrease level’ (or Shift + Tab) button to return to compliant text.</a:t>
                </a:r>
              </a:p>
              <a:p>
                <a:pPr>
                  <a:defRPr/>
                </a:pPr>
                <a:endParaRPr lang="en-GB" altLang="en-US" sz="1100" dirty="0">
                  <a:solidFill>
                    <a:srgbClr val="000000"/>
                  </a:solidFill>
                  <a:cs typeface="Arial" charset="0"/>
                </a:endParaRPr>
              </a:p>
              <a:p>
                <a:pPr>
                  <a:defRPr/>
                </a:pPr>
                <a:r>
                  <a:rPr lang="en-GB" altLang="en-US" sz="1100" dirty="0">
                    <a:solidFill>
                      <a:srgbClr val="000000"/>
                    </a:solidFill>
                    <a:cs typeface="Arial" charset="0"/>
                  </a:rPr>
                  <a:t>Do not use the bullet point button to format your text.</a:t>
                </a:r>
              </a:p>
            </p:txBody>
          </p:sp>
          <p:pic>
            <p:nvPicPr>
              <p:cNvPr id="12" name="Picture 14" descr="icon_information-white.png"/>
              <p:cNvPicPr>
                <a:picLocks noChangeAspect="1"/>
              </p:cNvPicPr>
              <p:nvPr/>
            </p:nvPicPr>
            <p:blipFill>
              <a:blip r:embed="rId2">
                <a:lum bright="-100000"/>
                <a:extLst>
                  <a:ext uri="{28A0092B-C50C-407E-A947-70E740481C1C}">
                    <a14:useLocalDpi xmlns:a14="http://schemas.microsoft.com/office/drawing/2010/main" val="0"/>
                  </a:ext>
                </a:extLst>
              </a:blip>
              <a:srcRect/>
              <a:stretch>
                <a:fillRect/>
              </a:stretch>
            </p:blipFill>
            <p:spPr bwMode="auto">
              <a:xfrm>
                <a:off x="-1764703" y="660661"/>
                <a:ext cx="121592" cy="240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Group 120"/>
            <p:cNvGrpSpPr>
              <a:grpSpLocks/>
            </p:cNvGrpSpPr>
            <p:nvPr/>
          </p:nvGrpSpPr>
          <p:grpSpPr bwMode="auto">
            <a:xfrm>
              <a:off x="6303954" y="562596"/>
              <a:ext cx="540060" cy="540060"/>
              <a:chOff x="6303954" y="562596"/>
              <a:chExt cx="540060" cy="540060"/>
            </a:xfrm>
          </p:grpSpPr>
          <p:sp>
            <p:nvSpPr>
              <p:cNvPr id="9" name="Donut 8"/>
              <p:cNvSpPr/>
              <p:nvPr/>
            </p:nvSpPr>
            <p:spPr>
              <a:xfrm>
                <a:off x="6303923" y="562596"/>
                <a:ext cx="539907" cy="539776"/>
              </a:xfrm>
              <a:prstGeom prst="donut">
                <a:avLst>
                  <a:gd name="adj" fmla="val 7083"/>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chemeClr val="tx1"/>
                  </a:solidFill>
                </a:endParaRPr>
              </a:p>
            </p:txBody>
          </p:sp>
          <p:pic>
            <p:nvPicPr>
              <p:cNvPr id="10" name="Picture 12" descr="increase_indent.png"/>
              <p:cNvPicPr>
                <a:picLocks noChangeAspect="1"/>
              </p:cNvPicPr>
              <p:nvPr/>
            </p:nvPicPr>
            <p:blipFill>
              <a:blip r:embed="rId3">
                <a:lum bright="-100000"/>
                <a:extLst>
                  <a:ext uri="{28A0092B-C50C-407E-A947-70E740481C1C}">
                    <a14:useLocalDpi xmlns:a14="http://schemas.microsoft.com/office/drawing/2010/main" val="0"/>
                  </a:ext>
                </a:extLst>
              </a:blip>
              <a:srcRect/>
              <a:stretch>
                <a:fillRect/>
              </a:stretch>
            </p:blipFill>
            <p:spPr bwMode="auto">
              <a:xfrm>
                <a:off x="6425212" y="679422"/>
                <a:ext cx="317520" cy="31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2" name="Title 1"/>
          <p:cNvSpPr>
            <a:spLocks noGrp="1"/>
          </p:cNvSpPr>
          <p:nvPr>
            <p:ph type="title"/>
          </p:nvPr>
        </p:nvSpPr>
        <p:spPr>
          <a:xfrm>
            <a:off x="457200" y="231490"/>
            <a:ext cx="8640960" cy="720080"/>
          </a:xfrm>
        </p:spPr>
        <p:txBody>
          <a:bodyPr>
            <a:normAutofit/>
          </a:bodyPr>
          <a:lstStyle>
            <a:lvl1pPr algn="l">
              <a:lnSpc>
                <a:spcPct val="90000"/>
              </a:lnSpc>
              <a:defRPr sz="2000" b="1" cap="none" baseline="0">
                <a:solidFill>
                  <a:schemeClr val="bg1"/>
                </a:solidFill>
              </a:defRPr>
            </a:lvl1pPr>
          </a:lstStyle>
          <a:p>
            <a:r>
              <a:rPr lang="en-US"/>
              <a:t>Click to edit Master title style</a:t>
            </a:r>
            <a:endParaRPr lang="en-GB" dirty="0"/>
          </a:p>
        </p:txBody>
      </p:sp>
      <p:sp>
        <p:nvSpPr>
          <p:cNvPr id="18" name="Content Placeholder 17"/>
          <p:cNvSpPr>
            <a:spLocks noGrp="1"/>
          </p:cNvSpPr>
          <p:nvPr>
            <p:ph sz="quarter" idx="14"/>
          </p:nvPr>
        </p:nvSpPr>
        <p:spPr>
          <a:xfrm>
            <a:off x="457200" y="1066800"/>
            <a:ext cx="4320480" cy="3521075"/>
          </a:xfrm>
        </p:spPr>
        <p:txBody>
          <a:bodyPr/>
          <a:lstStyle>
            <a:lvl1pPr>
              <a:spcBef>
                <a:spcPts val="600"/>
              </a:spcBef>
              <a:spcAft>
                <a:spcPts val="600"/>
              </a:spcAft>
              <a:defRPr sz="1400" b="0">
                <a:solidFill>
                  <a:schemeClr val="tx1"/>
                </a:solidFill>
              </a:defRPr>
            </a:lvl1pPr>
            <a:lvl3pPr>
              <a:spcBef>
                <a:spcPts val="800"/>
              </a:spcBef>
              <a:spcAft>
                <a:spcPts val="400"/>
              </a:spcAft>
              <a:defRPr sz="1600" b="1">
                <a:solidFill>
                  <a:schemeClr val="accent1"/>
                </a:solidFill>
              </a:defRPr>
            </a:lvl3pPr>
            <a:lvl5pPr>
              <a:defRPr/>
            </a:lvl5pPr>
            <a:lvl6pPr>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3" name="Date Placeholder 2"/>
          <p:cNvSpPr>
            <a:spLocks noGrp="1"/>
          </p:cNvSpPr>
          <p:nvPr>
            <p:ph type="dt" sz="half" idx="15"/>
          </p:nvPr>
        </p:nvSpPr>
        <p:spPr/>
        <p:txBody>
          <a:bodyPr/>
          <a:lstStyle>
            <a:lvl1pPr>
              <a:defRPr>
                <a:solidFill>
                  <a:srgbClr val="000000">
                    <a:tint val="75000"/>
                  </a:srgbClr>
                </a:solidFill>
              </a:defRPr>
            </a:lvl1pPr>
          </a:lstStyle>
          <a:p>
            <a:pPr>
              <a:defRPr/>
            </a:pPr>
            <a:fld id="{E978DD9E-2123-4FC4-B3FD-AC4D023D54E3}" type="datetime1">
              <a:rPr lang="en-GB"/>
              <a:pPr>
                <a:defRPr/>
              </a:pPr>
              <a:t>29/10/2019</a:t>
            </a:fld>
            <a:endParaRPr lang="en-GB" dirty="0"/>
          </a:p>
        </p:txBody>
      </p:sp>
      <p:sp>
        <p:nvSpPr>
          <p:cNvPr id="14" name="Footer Placeholder 3"/>
          <p:cNvSpPr>
            <a:spLocks noGrp="1"/>
          </p:cNvSpPr>
          <p:nvPr>
            <p:ph type="ftr" sz="quarter" idx="16"/>
          </p:nvPr>
        </p:nvSpPr>
        <p:spPr/>
        <p:txBody>
          <a:bodyPr/>
          <a:lstStyle>
            <a:lvl1pPr>
              <a:defRPr>
                <a:solidFill>
                  <a:srgbClr val="000000">
                    <a:tint val="75000"/>
                  </a:srgbClr>
                </a:solidFill>
              </a:defRPr>
            </a:lvl1pPr>
          </a:lstStyle>
          <a:p>
            <a:pPr>
              <a:defRPr/>
            </a:pPr>
            <a:endParaRPr lang="en-GB" dirty="0"/>
          </a:p>
        </p:txBody>
      </p:sp>
      <p:sp>
        <p:nvSpPr>
          <p:cNvPr id="15" name="Slide Number Placeholder 4"/>
          <p:cNvSpPr>
            <a:spLocks noGrp="1"/>
          </p:cNvSpPr>
          <p:nvPr>
            <p:ph type="sldNum" sz="quarter" idx="17"/>
          </p:nvPr>
        </p:nvSpPr>
        <p:spPr/>
        <p:txBody>
          <a:bodyPr/>
          <a:lstStyle>
            <a:lvl1pPr>
              <a:defRPr/>
            </a:lvl1pPr>
          </a:lstStyle>
          <a:p>
            <a:fld id="{C5F465C1-A0BB-45A1-A19D-D9BC0C5D2997}" type="slidenum">
              <a:rPr lang="en-GB" altLang="en-US"/>
              <a:pPr/>
              <a:t>‹#›</a:t>
            </a:fld>
            <a:endParaRPr lang="en-GB" altLang="en-US" dirty="0"/>
          </a:p>
        </p:txBody>
      </p:sp>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506797" y="4832068"/>
            <a:ext cx="1135755" cy="145025"/>
          </a:xfrm>
          <a:prstGeom prst="rect">
            <a:avLst/>
          </a:prstGeom>
        </p:spPr>
      </p:pic>
    </p:spTree>
    <p:extLst>
      <p:ext uri="{BB962C8B-B14F-4D97-AF65-F5344CB8AC3E}">
        <p14:creationId xmlns:p14="http://schemas.microsoft.com/office/powerpoint/2010/main" val="3260412908"/>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full width text layout">
    <p:spTree>
      <p:nvGrpSpPr>
        <p:cNvPr id="1" name=""/>
        <p:cNvGrpSpPr/>
        <p:nvPr/>
      </p:nvGrpSpPr>
      <p:grpSpPr>
        <a:xfrm>
          <a:off x="0" y="0"/>
          <a:ext cx="0" cy="0"/>
          <a:chOff x="0" y="0"/>
          <a:chExt cx="0" cy="0"/>
        </a:xfrm>
      </p:grpSpPr>
      <p:sp>
        <p:nvSpPr>
          <p:cNvPr id="5" name="Rectangle 4"/>
          <p:cNvSpPr/>
          <p:nvPr userDrawn="1"/>
        </p:nvSpPr>
        <p:spPr>
          <a:xfrm>
            <a:off x="0" y="231775"/>
            <a:ext cx="9144000" cy="7191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rgbClr val="FFFFFF"/>
              </a:solidFill>
            </a:endParaRPr>
          </a:p>
        </p:txBody>
      </p:sp>
      <p:grpSp>
        <p:nvGrpSpPr>
          <p:cNvPr id="6" name="Group 11"/>
          <p:cNvGrpSpPr>
            <a:grpSpLocks/>
          </p:cNvGrpSpPr>
          <p:nvPr userDrawn="1"/>
        </p:nvGrpSpPr>
        <p:grpSpPr bwMode="auto">
          <a:xfrm>
            <a:off x="-2016125" y="1347788"/>
            <a:ext cx="1871662" cy="3071812"/>
            <a:chOff x="6195941" y="562596"/>
            <a:chExt cx="1872208" cy="3071960"/>
          </a:xfrm>
        </p:grpSpPr>
        <p:grpSp>
          <p:nvGrpSpPr>
            <p:cNvPr id="7" name="Group 113"/>
            <p:cNvGrpSpPr>
              <a:grpSpLocks/>
            </p:cNvGrpSpPr>
            <p:nvPr/>
          </p:nvGrpSpPr>
          <p:grpSpPr bwMode="auto">
            <a:xfrm>
              <a:off x="6195941" y="832626"/>
              <a:ext cx="1872208" cy="2801930"/>
              <a:chOff x="-1872716" y="660661"/>
              <a:chExt cx="1872208" cy="2101449"/>
            </a:xfrm>
          </p:grpSpPr>
          <p:sp>
            <p:nvSpPr>
              <p:cNvPr id="11" name="TextBox 10"/>
              <p:cNvSpPr txBox="1">
                <a:spLocks noChangeArrowheads="1"/>
              </p:cNvSpPr>
              <p:nvPr/>
            </p:nvSpPr>
            <p:spPr bwMode="auto">
              <a:xfrm>
                <a:off x="-1872716" y="984420"/>
                <a:ext cx="1872208" cy="177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defRPr/>
                </a:pPr>
                <a:r>
                  <a:rPr lang="en-GB" altLang="en-US" sz="1100" dirty="0">
                    <a:solidFill>
                      <a:srgbClr val="000000"/>
                    </a:solidFill>
                    <a:cs typeface="Arial" charset="0"/>
                  </a:rPr>
                  <a:t>To format the body text, simply highlight the specific line(s) of text and click ‘tab’ or press ‘increase/decrease list level’ button. If you continue to click the ‘Tab’ button and the text turns red you have tabbed too far and should use the ‘decrease level’ (or Shift + Tab) button to return to compliant text.</a:t>
                </a:r>
              </a:p>
              <a:p>
                <a:pPr>
                  <a:defRPr/>
                </a:pPr>
                <a:endParaRPr lang="en-GB" altLang="en-US" sz="1100" dirty="0">
                  <a:solidFill>
                    <a:srgbClr val="000000"/>
                  </a:solidFill>
                  <a:cs typeface="Arial" charset="0"/>
                </a:endParaRPr>
              </a:p>
              <a:p>
                <a:pPr>
                  <a:defRPr/>
                </a:pPr>
                <a:r>
                  <a:rPr lang="en-GB" altLang="en-US" sz="1100" dirty="0">
                    <a:solidFill>
                      <a:srgbClr val="000000"/>
                    </a:solidFill>
                    <a:cs typeface="Arial" charset="0"/>
                  </a:rPr>
                  <a:t>Do not use the bullet point button to format your text.</a:t>
                </a:r>
              </a:p>
            </p:txBody>
          </p:sp>
          <p:pic>
            <p:nvPicPr>
              <p:cNvPr id="12" name="Picture 14" descr="icon_information-white.png"/>
              <p:cNvPicPr>
                <a:picLocks noChangeAspect="1"/>
              </p:cNvPicPr>
              <p:nvPr/>
            </p:nvPicPr>
            <p:blipFill>
              <a:blip r:embed="rId2">
                <a:lum bright="-100000"/>
                <a:extLst>
                  <a:ext uri="{28A0092B-C50C-407E-A947-70E740481C1C}">
                    <a14:useLocalDpi xmlns:a14="http://schemas.microsoft.com/office/drawing/2010/main" val="0"/>
                  </a:ext>
                </a:extLst>
              </a:blip>
              <a:srcRect/>
              <a:stretch>
                <a:fillRect/>
              </a:stretch>
            </p:blipFill>
            <p:spPr bwMode="auto">
              <a:xfrm>
                <a:off x="-1764703" y="660661"/>
                <a:ext cx="121592" cy="240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Group 120"/>
            <p:cNvGrpSpPr>
              <a:grpSpLocks/>
            </p:cNvGrpSpPr>
            <p:nvPr/>
          </p:nvGrpSpPr>
          <p:grpSpPr bwMode="auto">
            <a:xfrm>
              <a:off x="6303954" y="562596"/>
              <a:ext cx="540060" cy="540060"/>
              <a:chOff x="6303954" y="562596"/>
              <a:chExt cx="540060" cy="540060"/>
            </a:xfrm>
          </p:grpSpPr>
          <p:sp>
            <p:nvSpPr>
              <p:cNvPr id="9" name="Donut 8"/>
              <p:cNvSpPr/>
              <p:nvPr/>
            </p:nvSpPr>
            <p:spPr>
              <a:xfrm>
                <a:off x="6303923" y="562596"/>
                <a:ext cx="539907" cy="539776"/>
              </a:xfrm>
              <a:prstGeom prst="donut">
                <a:avLst>
                  <a:gd name="adj" fmla="val 7083"/>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chemeClr val="tx1"/>
                  </a:solidFill>
                </a:endParaRPr>
              </a:p>
            </p:txBody>
          </p:sp>
          <p:pic>
            <p:nvPicPr>
              <p:cNvPr id="10" name="Picture 12" descr="increase_indent.png"/>
              <p:cNvPicPr>
                <a:picLocks noChangeAspect="1"/>
              </p:cNvPicPr>
              <p:nvPr/>
            </p:nvPicPr>
            <p:blipFill>
              <a:blip r:embed="rId3">
                <a:lum bright="-100000"/>
                <a:extLst>
                  <a:ext uri="{28A0092B-C50C-407E-A947-70E740481C1C}">
                    <a14:useLocalDpi xmlns:a14="http://schemas.microsoft.com/office/drawing/2010/main" val="0"/>
                  </a:ext>
                </a:extLst>
              </a:blip>
              <a:srcRect/>
              <a:stretch>
                <a:fillRect/>
              </a:stretch>
            </p:blipFill>
            <p:spPr bwMode="auto">
              <a:xfrm>
                <a:off x="6425212" y="679422"/>
                <a:ext cx="317520" cy="31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2" name="Title 1"/>
          <p:cNvSpPr>
            <a:spLocks noGrp="1"/>
          </p:cNvSpPr>
          <p:nvPr>
            <p:ph type="title"/>
          </p:nvPr>
        </p:nvSpPr>
        <p:spPr>
          <a:xfrm>
            <a:off x="457200" y="231490"/>
            <a:ext cx="8229600" cy="720080"/>
          </a:xfrm>
        </p:spPr>
        <p:txBody>
          <a:bodyPr>
            <a:normAutofit/>
          </a:bodyPr>
          <a:lstStyle>
            <a:lvl1pPr algn="l">
              <a:lnSpc>
                <a:spcPct val="90000"/>
              </a:lnSpc>
              <a:defRPr sz="2000" b="1" cap="none" baseline="0">
                <a:solidFill>
                  <a:schemeClr val="bg1"/>
                </a:solidFill>
              </a:defRPr>
            </a:lvl1pPr>
          </a:lstStyle>
          <a:p>
            <a:r>
              <a:rPr lang="en-US" dirty="0"/>
              <a:t>Click to edit Master title style</a:t>
            </a:r>
            <a:endParaRPr lang="en-GB" dirty="0"/>
          </a:p>
        </p:txBody>
      </p:sp>
      <p:sp>
        <p:nvSpPr>
          <p:cNvPr id="18" name="Content Placeholder 17"/>
          <p:cNvSpPr>
            <a:spLocks noGrp="1"/>
          </p:cNvSpPr>
          <p:nvPr>
            <p:ph sz="quarter" idx="14"/>
          </p:nvPr>
        </p:nvSpPr>
        <p:spPr>
          <a:xfrm>
            <a:off x="457201" y="1066800"/>
            <a:ext cx="8229600" cy="3521075"/>
          </a:xfrm>
        </p:spPr>
        <p:txBody>
          <a:bodyPr/>
          <a:lstStyle>
            <a:lvl1pPr>
              <a:spcBef>
                <a:spcPts val="600"/>
              </a:spcBef>
              <a:spcAft>
                <a:spcPts val="600"/>
              </a:spcAft>
              <a:defRPr sz="1400" b="0">
                <a:solidFill>
                  <a:schemeClr val="tx1"/>
                </a:solidFill>
              </a:defRPr>
            </a:lvl1pPr>
            <a:lvl3pPr>
              <a:spcBef>
                <a:spcPts val="800"/>
              </a:spcBef>
              <a:spcAft>
                <a:spcPts val="400"/>
              </a:spcAft>
              <a:defRPr sz="1600" b="1">
                <a:solidFill>
                  <a:schemeClr val="accent1"/>
                </a:solidFill>
              </a:defRPr>
            </a:lvl3pPr>
            <a:lvl5pPr>
              <a:defRPr/>
            </a:lvl5pPr>
            <a:lvl6pPr>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3" name="Date Placeholder 2"/>
          <p:cNvSpPr>
            <a:spLocks noGrp="1"/>
          </p:cNvSpPr>
          <p:nvPr>
            <p:ph type="dt" sz="half" idx="15"/>
          </p:nvPr>
        </p:nvSpPr>
        <p:spPr/>
        <p:txBody>
          <a:bodyPr/>
          <a:lstStyle>
            <a:lvl1pPr>
              <a:defRPr>
                <a:solidFill>
                  <a:srgbClr val="000000">
                    <a:tint val="75000"/>
                  </a:srgbClr>
                </a:solidFill>
              </a:defRPr>
            </a:lvl1pPr>
          </a:lstStyle>
          <a:p>
            <a:pPr>
              <a:defRPr/>
            </a:pPr>
            <a:fld id="{8DBAF692-1B6D-46AF-BC50-75DAAA3F19B6}" type="datetime1">
              <a:rPr lang="en-GB"/>
              <a:pPr>
                <a:defRPr/>
              </a:pPr>
              <a:t>29/10/2019</a:t>
            </a:fld>
            <a:endParaRPr lang="en-GB" dirty="0"/>
          </a:p>
        </p:txBody>
      </p:sp>
      <p:sp>
        <p:nvSpPr>
          <p:cNvPr id="14" name="Footer Placeholder 3"/>
          <p:cNvSpPr>
            <a:spLocks noGrp="1"/>
          </p:cNvSpPr>
          <p:nvPr>
            <p:ph type="ftr" sz="quarter" idx="16"/>
          </p:nvPr>
        </p:nvSpPr>
        <p:spPr/>
        <p:txBody>
          <a:bodyPr/>
          <a:lstStyle>
            <a:lvl1pPr>
              <a:defRPr>
                <a:solidFill>
                  <a:srgbClr val="000000">
                    <a:tint val="75000"/>
                  </a:srgbClr>
                </a:solidFill>
              </a:defRPr>
            </a:lvl1pPr>
          </a:lstStyle>
          <a:p>
            <a:pPr>
              <a:defRPr/>
            </a:pPr>
            <a:endParaRPr lang="en-GB" dirty="0"/>
          </a:p>
        </p:txBody>
      </p:sp>
      <p:sp>
        <p:nvSpPr>
          <p:cNvPr id="15" name="Slide Number Placeholder 4"/>
          <p:cNvSpPr>
            <a:spLocks noGrp="1"/>
          </p:cNvSpPr>
          <p:nvPr>
            <p:ph type="sldNum" sz="quarter" idx="17"/>
          </p:nvPr>
        </p:nvSpPr>
        <p:spPr/>
        <p:txBody>
          <a:bodyPr/>
          <a:lstStyle>
            <a:lvl1pPr>
              <a:defRPr/>
            </a:lvl1pPr>
          </a:lstStyle>
          <a:p>
            <a:fld id="{E8E95591-033F-4B8D-BE0A-23390A6FD9B5}" type="slidenum">
              <a:rPr lang="en-GB" altLang="en-US"/>
              <a:pPr/>
              <a:t>‹#›</a:t>
            </a:fld>
            <a:endParaRPr lang="en-GB" altLang="en-US" dirty="0"/>
          </a:p>
        </p:txBody>
      </p:sp>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506797" y="4832068"/>
            <a:ext cx="1135755" cy="145025"/>
          </a:xfrm>
          <a:prstGeom prst="rect">
            <a:avLst/>
          </a:prstGeom>
        </p:spPr>
      </p:pic>
    </p:spTree>
    <p:extLst>
      <p:ext uri="{BB962C8B-B14F-4D97-AF65-F5344CB8AC3E}">
        <p14:creationId xmlns:p14="http://schemas.microsoft.com/office/powerpoint/2010/main" val="3339009333"/>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Title and full width text layout">
    <p:spTree>
      <p:nvGrpSpPr>
        <p:cNvPr id="1" name=""/>
        <p:cNvGrpSpPr/>
        <p:nvPr/>
      </p:nvGrpSpPr>
      <p:grpSpPr>
        <a:xfrm>
          <a:off x="0" y="0"/>
          <a:ext cx="0" cy="0"/>
          <a:chOff x="0" y="0"/>
          <a:chExt cx="0" cy="0"/>
        </a:xfrm>
      </p:grpSpPr>
      <p:sp>
        <p:nvSpPr>
          <p:cNvPr id="5" name="Rectangle 4"/>
          <p:cNvSpPr/>
          <p:nvPr userDrawn="1"/>
        </p:nvSpPr>
        <p:spPr>
          <a:xfrm>
            <a:off x="0" y="-4445"/>
            <a:ext cx="9144000" cy="770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rgbClr val="FFFFFF"/>
              </a:solidFill>
            </a:endParaRPr>
          </a:p>
        </p:txBody>
      </p:sp>
      <p:grpSp>
        <p:nvGrpSpPr>
          <p:cNvPr id="6" name="Group 11"/>
          <p:cNvGrpSpPr>
            <a:grpSpLocks/>
          </p:cNvGrpSpPr>
          <p:nvPr userDrawn="1"/>
        </p:nvGrpSpPr>
        <p:grpSpPr bwMode="auto">
          <a:xfrm>
            <a:off x="-2016125" y="1347788"/>
            <a:ext cx="1871662" cy="3071812"/>
            <a:chOff x="6195941" y="562596"/>
            <a:chExt cx="1872208" cy="3071960"/>
          </a:xfrm>
        </p:grpSpPr>
        <p:grpSp>
          <p:nvGrpSpPr>
            <p:cNvPr id="7" name="Group 113"/>
            <p:cNvGrpSpPr>
              <a:grpSpLocks/>
            </p:cNvGrpSpPr>
            <p:nvPr/>
          </p:nvGrpSpPr>
          <p:grpSpPr bwMode="auto">
            <a:xfrm>
              <a:off x="6195941" y="832626"/>
              <a:ext cx="1872208" cy="2801930"/>
              <a:chOff x="-1872716" y="660661"/>
              <a:chExt cx="1872208" cy="2101449"/>
            </a:xfrm>
          </p:grpSpPr>
          <p:sp>
            <p:nvSpPr>
              <p:cNvPr id="11" name="TextBox 10"/>
              <p:cNvSpPr txBox="1">
                <a:spLocks noChangeArrowheads="1"/>
              </p:cNvSpPr>
              <p:nvPr/>
            </p:nvSpPr>
            <p:spPr bwMode="auto">
              <a:xfrm>
                <a:off x="-1872716" y="984420"/>
                <a:ext cx="1872208" cy="177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defRPr/>
                </a:pPr>
                <a:r>
                  <a:rPr lang="en-GB" altLang="en-US" sz="1100" dirty="0">
                    <a:solidFill>
                      <a:srgbClr val="000000"/>
                    </a:solidFill>
                    <a:cs typeface="Arial" charset="0"/>
                  </a:rPr>
                  <a:t>To format the body text, simply highlight the specific line(s) of text and click ‘tab’ or press ‘increase/decrease list level’ button. If you continue to click the ‘Tab’ button and the text turns red you have tabbed too far and should use the ‘decrease level’ (or Shift + Tab) button to return to compliant text.</a:t>
                </a:r>
              </a:p>
              <a:p>
                <a:pPr>
                  <a:defRPr/>
                </a:pPr>
                <a:endParaRPr lang="en-GB" altLang="en-US" sz="1100" dirty="0">
                  <a:solidFill>
                    <a:srgbClr val="000000"/>
                  </a:solidFill>
                  <a:cs typeface="Arial" charset="0"/>
                </a:endParaRPr>
              </a:p>
              <a:p>
                <a:pPr>
                  <a:defRPr/>
                </a:pPr>
                <a:r>
                  <a:rPr lang="en-GB" altLang="en-US" sz="1100" dirty="0">
                    <a:solidFill>
                      <a:srgbClr val="000000"/>
                    </a:solidFill>
                    <a:cs typeface="Arial" charset="0"/>
                  </a:rPr>
                  <a:t>Do not use the bullet point button to format your text.</a:t>
                </a:r>
              </a:p>
            </p:txBody>
          </p:sp>
          <p:pic>
            <p:nvPicPr>
              <p:cNvPr id="12" name="Picture 14" descr="icon_information-white.png"/>
              <p:cNvPicPr>
                <a:picLocks noChangeAspect="1"/>
              </p:cNvPicPr>
              <p:nvPr/>
            </p:nvPicPr>
            <p:blipFill>
              <a:blip r:embed="rId2">
                <a:lum bright="-100000"/>
                <a:extLst>
                  <a:ext uri="{28A0092B-C50C-407E-A947-70E740481C1C}">
                    <a14:useLocalDpi xmlns:a14="http://schemas.microsoft.com/office/drawing/2010/main" val="0"/>
                  </a:ext>
                </a:extLst>
              </a:blip>
              <a:srcRect/>
              <a:stretch>
                <a:fillRect/>
              </a:stretch>
            </p:blipFill>
            <p:spPr bwMode="auto">
              <a:xfrm>
                <a:off x="-1764703" y="660661"/>
                <a:ext cx="121592" cy="240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Group 120"/>
            <p:cNvGrpSpPr>
              <a:grpSpLocks/>
            </p:cNvGrpSpPr>
            <p:nvPr/>
          </p:nvGrpSpPr>
          <p:grpSpPr bwMode="auto">
            <a:xfrm>
              <a:off x="6303954" y="562596"/>
              <a:ext cx="540060" cy="540060"/>
              <a:chOff x="6303954" y="562596"/>
              <a:chExt cx="540060" cy="540060"/>
            </a:xfrm>
          </p:grpSpPr>
          <p:sp>
            <p:nvSpPr>
              <p:cNvPr id="9" name="Donut 8"/>
              <p:cNvSpPr/>
              <p:nvPr/>
            </p:nvSpPr>
            <p:spPr>
              <a:xfrm>
                <a:off x="6303923" y="562596"/>
                <a:ext cx="539907" cy="539776"/>
              </a:xfrm>
              <a:prstGeom prst="donut">
                <a:avLst>
                  <a:gd name="adj" fmla="val 7083"/>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chemeClr val="tx1"/>
                  </a:solidFill>
                </a:endParaRPr>
              </a:p>
            </p:txBody>
          </p:sp>
          <p:pic>
            <p:nvPicPr>
              <p:cNvPr id="10" name="Picture 12" descr="increase_indent.png"/>
              <p:cNvPicPr>
                <a:picLocks noChangeAspect="1"/>
              </p:cNvPicPr>
              <p:nvPr/>
            </p:nvPicPr>
            <p:blipFill>
              <a:blip r:embed="rId3">
                <a:lum bright="-100000"/>
                <a:extLst>
                  <a:ext uri="{28A0092B-C50C-407E-A947-70E740481C1C}">
                    <a14:useLocalDpi xmlns:a14="http://schemas.microsoft.com/office/drawing/2010/main" val="0"/>
                  </a:ext>
                </a:extLst>
              </a:blip>
              <a:srcRect/>
              <a:stretch>
                <a:fillRect/>
              </a:stretch>
            </p:blipFill>
            <p:spPr bwMode="auto">
              <a:xfrm>
                <a:off x="6425212" y="679422"/>
                <a:ext cx="317520" cy="31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2" name="Title 1"/>
          <p:cNvSpPr>
            <a:spLocks noGrp="1"/>
          </p:cNvSpPr>
          <p:nvPr>
            <p:ph type="title"/>
          </p:nvPr>
        </p:nvSpPr>
        <p:spPr>
          <a:xfrm>
            <a:off x="457200" y="2890"/>
            <a:ext cx="8229600" cy="720080"/>
          </a:xfrm>
        </p:spPr>
        <p:txBody>
          <a:bodyPr>
            <a:normAutofit/>
          </a:bodyPr>
          <a:lstStyle>
            <a:lvl1pPr algn="l">
              <a:lnSpc>
                <a:spcPct val="90000"/>
              </a:lnSpc>
              <a:defRPr sz="2000" b="1" cap="none" baseline="0">
                <a:solidFill>
                  <a:schemeClr val="bg1"/>
                </a:solidFill>
              </a:defRPr>
            </a:lvl1pPr>
          </a:lstStyle>
          <a:p>
            <a:r>
              <a:rPr lang="en-US" dirty="0"/>
              <a:t>Click to edit Master title style</a:t>
            </a:r>
            <a:endParaRPr lang="en-GB" dirty="0"/>
          </a:p>
        </p:txBody>
      </p:sp>
      <p:sp>
        <p:nvSpPr>
          <p:cNvPr id="18" name="Content Placeholder 17"/>
          <p:cNvSpPr>
            <a:spLocks noGrp="1"/>
          </p:cNvSpPr>
          <p:nvPr>
            <p:ph sz="quarter" idx="14"/>
          </p:nvPr>
        </p:nvSpPr>
        <p:spPr>
          <a:xfrm>
            <a:off x="457201" y="1066800"/>
            <a:ext cx="5638799" cy="3521075"/>
          </a:xfrm>
        </p:spPr>
        <p:txBody>
          <a:bodyPr/>
          <a:lstStyle>
            <a:lvl1pPr>
              <a:spcBef>
                <a:spcPts val="600"/>
              </a:spcBef>
              <a:spcAft>
                <a:spcPts val="600"/>
              </a:spcAft>
              <a:defRPr sz="1400" b="0">
                <a:solidFill>
                  <a:schemeClr val="tx1"/>
                </a:solidFill>
              </a:defRPr>
            </a:lvl1pPr>
            <a:lvl2pPr>
              <a:defRPr sz="1600"/>
            </a:lvl2pPr>
            <a:lvl3pPr>
              <a:spcBef>
                <a:spcPts val="800"/>
              </a:spcBef>
              <a:spcAft>
                <a:spcPts val="400"/>
              </a:spcAft>
              <a:defRPr sz="1600" b="1">
                <a:solidFill>
                  <a:schemeClr val="accent1"/>
                </a:solidFill>
              </a:defRPr>
            </a:lvl3pPr>
            <a:lvl4pPr>
              <a:spcBef>
                <a:spcPts val="1200"/>
              </a:spcBef>
              <a:defRPr sz="1400"/>
            </a:lvl4pPr>
            <a:lvl5pPr>
              <a:defRPr sz="1200"/>
            </a:lvl5pPr>
            <a:lvl6pPr>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3" name="Date Placeholder 2"/>
          <p:cNvSpPr>
            <a:spLocks noGrp="1"/>
          </p:cNvSpPr>
          <p:nvPr>
            <p:ph type="dt" sz="half" idx="15"/>
          </p:nvPr>
        </p:nvSpPr>
        <p:spPr/>
        <p:txBody>
          <a:bodyPr/>
          <a:lstStyle>
            <a:lvl1pPr>
              <a:defRPr>
                <a:solidFill>
                  <a:srgbClr val="000000">
                    <a:tint val="75000"/>
                  </a:srgbClr>
                </a:solidFill>
              </a:defRPr>
            </a:lvl1pPr>
          </a:lstStyle>
          <a:p>
            <a:pPr>
              <a:defRPr/>
            </a:pPr>
            <a:fld id="{8DBAF692-1B6D-46AF-BC50-75DAAA3F19B6}" type="datetime1">
              <a:rPr lang="en-GB"/>
              <a:pPr>
                <a:defRPr/>
              </a:pPr>
              <a:t>29/10/2019</a:t>
            </a:fld>
            <a:endParaRPr lang="en-GB" dirty="0"/>
          </a:p>
        </p:txBody>
      </p:sp>
      <p:sp>
        <p:nvSpPr>
          <p:cNvPr id="14" name="Footer Placeholder 3"/>
          <p:cNvSpPr>
            <a:spLocks noGrp="1"/>
          </p:cNvSpPr>
          <p:nvPr>
            <p:ph type="ftr" sz="quarter" idx="16"/>
          </p:nvPr>
        </p:nvSpPr>
        <p:spPr/>
        <p:txBody>
          <a:bodyPr/>
          <a:lstStyle>
            <a:lvl1pPr>
              <a:defRPr>
                <a:solidFill>
                  <a:srgbClr val="000000">
                    <a:tint val="75000"/>
                  </a:srgbClr>
                </a:solidFill>
              </a:defRPr>
            </a:lvl1pPr>
          </a:lstStyle>
          <a:p>
            <a:pPr>
              <a:defRPr/>
            </a:pPr>
            <a:endParaRPr lang="en-GB" dirty="0"/>
          </a:p>
        </p:txBody>
      </p:sp>
      <p:sp>
        <p:nvSpPr>
          <p:cNvPr id="15" name="Slide Number Placeholder 4"/>
          <p:cNvSpPr>
            <a:spLocks noGrp="1"/>
          </p:cNvSpPr>
          <p:nvPr>
            <p:ph type="sldNum" sz="quarter" idx="17"/>
          </p:nvPr>
        </p:nvSpPr>
        <p:spPr/>
        <p:txBody>
          <a:bodyPr/>
          <a:lstStyle>
            <a:lvl1pPr>
              <a:defRPr/>
            </a:lvl1pPr>
          </a:lstStyle>
          <a:p>
            <a:fld id="{E8E95591-033F-4B8D-BE0A-23390A6FD9B5}" type="slidenum">
              <a:rPr lang="en-GB" altLang="en-US"/>
              <a:pPr/>
              <a:t>‹#›</a:t>
            </a:fld>
            <a:endParaRPr lang="en-GB" altLang="en-US" dirty="0"/>
          </a:p>
        </p:txBody>
      </p:sp>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08800" y="4832068"/>
            <a:ext cx="1135755" cy="145025"/>
          </a:xfrm>
          <a:prstGeom prst="rect">
            <a:avLst/>
          </a:prstGeom>
        </p:spPr>
      </p:pic>
      <p:sp>
        <p:nvSpPr>
          <p:cNvPr id="4" name="Picture Placeholder 3">
            <a:extLst>
              <a:ext uri="{FF2B5EF4-FFF2-40B4-BE49-F238E27FC236}">
                <a16:creationId xmlns:a16="http://schemas.microsoft.com/office/drawing/2014/main" id="{41EF1562-0C1B-4078-99C2-EC1564053150}"/>
              </a:ext>
            </a:extLst>
          </p:cNvPr>
          <p:cNvSpPr>
            <a:spLocks noGrp="1"/>
          </p:cNvSpPr>
          <p:nvPr>
            <p:ph type="pic" sz="quarter" idx="18"/>
          </p:nvPr>
        </p:nvSpPr>
        <p:spPr>
          <a:xfrm>
            <a:off x="6408738" y="1066800"/>
            <a:ext cx="2771774" cy="3527425"/>
          </a:xfrm>
          <a:ln w="12700">
            <a:solidFill>
              <a:schemeClr val="accent1"/>
            </a:solidFill>
          </a:ln>
        </p:spPr>
        <p:txBody>
          <a:bodyPr/>
          <a:lstStyle/>
          <a:p>
            <a:endParaRPr lang="en-GB" dirty="0"/>
          </a:p>
        </p:txBody>
      </p:sp>
    </p:spTree>
    <p:extLst>
      <p:ext uri="{BB962C8B-B14F-4D97-AF65-F5344CB8AC3E}">
        <p14:creationId xmlns:p14="http://schemas.microsoft.com/office/powerpoint/2010/main" val="598086069"/>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and full width text layout">
    <p:spTree>
      <p:nvGrpSpPr>
        <p:cNvPr id="1" name=""/>
        <p:cNvGrpSpPr/>
        <p:nvPr/>
      </p:nvGrpSpPr>
      <p:grpSpPr>
        <a:xfrm>
          <a:off x="0" y="0"/>
          <a:ext cx="0" cy="0"/>
          <a:chOff x="0" y="0"/>
          <a:chExt cx="0" cy="0"/>
        </a:xfrm>
      </p:grpSpPr>
      <p:sp>
        <p:nvSpPr>
          <p:cNvPr id="5" name="Rectangle 4"/>
          <p:cNvSpPr/>
          <p:nvPr userDrawn="1"/>
        </p:nvSpPr>
        <p:spPr>
          <a:xfrm>
            <a:off x="0" y="231775"/>
            <a:ext cx="9144000" cy="7191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rgbClr val="FFFFFF"/>
              </a:solidFill>
            </a:endParaRPr>
          </a:p>
        </p:txBody>
      </p:sp>
      <p:grpSp>
        <p:nvGrpSpPr>
          <p:cNvPr id="6" name="Group 11"/>
          <p:cNvGrpSpPr>
            <a:grpSpLocks/>
          </p:cNvGrpSpPr>
          <p:nvPr userDrawn="1"/>
        </p:nvGrpSpPr>
        <p:grpSpPr bwMode="auto">
          <a:xfrm>
            <a:off x="-2016125" y="1347788"/>
            <a:ext cx="1871662" cy="3071812"/>
            <a:chOff x="6195941" y="562596"/>
            <a:chExt cx="1872208" cy="3071960"/>
          </a:xfrm>
        </p:grpSpPr>
        <p:grpSp>
          <p:nvGrpSpPr>
            <p:cNvPr id="7" name="Group 113"/>
            <p:cNvGrpSpPr>
              <a:grpSpLocks/>
            </p:cNvGrpSpPr>
            <p:nvPr/>
          </p:nvGrpSpPr>
          <p:grpSpPr bwMode="auto">
            <a:xfrm>
              <a:off x="6195941" y="832626"/>
              <a:ext cx="1872208" cy="2801930"/>
              <a:chOff x="-1872716" y="660661"/>
              <a:chExt cx="1872208" cy="2101449"/>
            </a:xfrm>
          </p:grpSpPr>
          <p:sp>
            <p:nvSpPr>
              <p:cNvPr id="11" name="TextBox 10"/>
              <p:cNvSpPr txBox="1">
                <a:spLocks noChangeArrowheads="1"/>
              </p:cNvSpPr>
              <p:nvPr/>
            </p:nvSpPr>
            <p:spPr bwMode="auto">
              <a:xfrm>
                <a:off x="-1872716" y="984420"/>
                <a:ext cx="1872208" cy="177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defRPr/>
                </a:pPr>
                <a:r>
                  <a:rPr lang="en-GB" altLang="en-US" sz="1100" dirty="0">
                    <a:solidFill>
                      <a:srgbClr val="000000"/>
                    </a:solidFill>
                    <a:cs typeface="Arial" charset="0"/>
                  </a:rPr>
                  <a:t>To format the body text, simply highlight the specific line(s) of text and click ‘tab’ or press ‘increase/decrease list level’ button. If you continue to click the ‘Tab’ button and the text turns red you have tabbed too far and should use the ‘decrease level’ (or Shift + Tab) button to return to compliant text.</a:t>
                </a:r>
              </a:p>
              <a:p>
                <a:pPr>
                  <a:defRPr/>
                </a:pPr>
                <a:endParaRPr lang="en-GB" altLang="en-US" sz="1100" dirty="0">
                  <a:solidFill>
                    <a:srgbClr val="000000"/>
                  </a:solidFill>
                  <a:cs typeface="Arial" charset="0"/>
                </a:endParaRPr>
              </a:p>
              <a:p>
                <a:pPr>
                  <a:defRPr/>
                </a:pPr>
                <a:r>
                  <a:rPr lang="en-GB" altLang="en-US" sz="1100" dirty="0">
                    <a:solidFill>
                      <a:srgbClr val="000000"/>
                    </a:solidFill>
                    <a:cs typeface="Arial" charset="0"/>
                  </a:rPr>
                  <a:t>Do not use the bullet point button to format your text.</a:t>
                </a:r>
              </a:p>
            </p:txBody>
          </p:sp>
          <p:pic>
            <p:nvPicPr>
              <p:cNvPr id="12" name="Picture 14" descr="icon_information-white.png"/>
              <p:cNvPicPr>
                <a:picLocks noChangeAspect="1"/>
              </p:cNvPicPr>
              <p:nvPr/>
            </p:nvPicPr>
            <p:blipFill>
              <a:blip r:embed="rId2">
                <a:lum bright="-100000"/>
                <a:extLst>
                  <a:ext uri="{28A0092B-C50C-407E-A947-70E740481C1C}">
                    <a14:useLocalDpi xmlns:a14="http://schemas.microsoft.com/office/drawing/2010/main" val="0"/>
                  </a:ext>
                </a:extLst>
              </a:blip>
              <a:srcRect/>
              <a:stretch>
                <a:fillRect/>
              </a:stretch>
            </p:blipFill>
            <p:spPr bwMode="auto">
              <a:xfrm>
                <a:off x="-1764703" y="660661"/>
                <a:ext cx="121592" cy="240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Group 120"/>
            <p:cNvGrpSpPr>
              <a:grpSpLocks/>
            </p:cNvGrpSpPr>
            <p:nvPr/>
          </p:nvGrpSpPr>
          <p:grpSpPr bwMode="auto">
            <a:xfrm>
              <a:off x="6303954" y="562596"/>
              <a:ext cx="540060" cy="540060"/>
              <a:chOff x="6303954" y="562596"/>
              <a:chExt cx="540060" cy="540060"/>
            </a:xfrm>
          </p:grpSpPr>
          <p:sp>
            <p:nvSpPr>
              <p:cNvPr id="9" name="Donut 8"/>
              <p:cNvSpPr/>
              <p:nvPr/>
            </p:nvSpPr>
            <p:spPr>
              <a:xfrm>
                <a:off x="6303923" y="562596"/>
                <a:ext cx="539907" cy="539776"/>
              </a:xfrm>
              <a:prstGeom prst="donut">
                <a:avLst>
                  <a:gd name="adj" fmla="val 7083"/>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chemeClr val="tx1"/>
                  </a:solidFill>
                </a:endParaRPr>
              </a:p>
            </p:txBody>
          </p:sp>
          <p:pic>
            <p:nvPicPr>
              <p:cNvPr id="10" name="Picture 12" descr="increase_indent.png"/>
              <p:cNvPicPr>
                <a:picLocks noChangeAspect="1"/>
              </p:cNvPicPr>
              <p:nvPr/>
            </p:nvPicPr>
            <p:blipFill>
              <a:blip r:embed="rId3">
                <a:lum bright="-100000"/>
                <a:extLst>
                  <a:ext uri="{28A0092B-C50C-407E-A947-70E740481C1C}">
                    <a14:useLocalDpi xmlns:a14="http://schemas.microsoft.com/office/drawing/2010/main" val="0"/>
                  </a:ext>
                </a:extLst>
              </a:blip>
              <a:srcRect/>
              <a:stretch>
                <a:fillRect/>
              </a:stretch>
            </p:blipFill>
            <p:spPr bwMode="auto">
              <a:xfrm>
                <a:off x="6425212" y="679422"/>
                <a:ext cx="317520" cy="31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2" name="Title 1"/>
          <p:cNvSpPr>
            <a:spLocks noGrp="1"/>
          </p:cNvSpPr>
          <p:nvPr>
            <p:ph type="title" hasCustomPrompt="1"/>
          </p:nvPr>
        </p:nvSpPr>
        <p:spPr>
          <a:xfrm>
            <a:off x="457200" y="231490"/>
            <a:ext cx="8229600" cy="396044"/>
          </a:xfrm>
        </p:spPr>
        <p:txBody>
          <a:bodyPr>
            <a:normAutofit/>
          </a:bodyPr>
          <a:lstStyle>
            <a:lvl1pPr algn="l">
              <a:lnSpc>
                <a:spcPct val="90000"/>
              </a:lnSpc>
              <a:defRPr sz="2000" b="1" cap="none" baseline="0">
                <a:solidFill>
                  <a:schemeClr val="bg1"/>
                </a:solidFill>
              </a:defRPr>
            </a:lvl1pPr>
          </a:lstStyle>
          <a:p>
            <a:r>
              <a:rPr lang="en-US" dirty="0"/>
              <a:t>Title</a:t>
            </a:r>
            <a:endParaRPr lang="en-GB" dirty="0"/>
          </a:p>
        </p:txBody>
      </p:sp>
      <p:sp>
        <p:nvSpPr>
          <p:cNvPr id="18" name="Content Placeholder 17"/>
          <p:cNvSpPr>
            <a:spLocks noGrp="1"/>
          </p:cNvSpPr>
          <p:nvPr>
            <p:ph sz="quarter" idx="14"/>
          </p:nvPr>
        </p:nvSpPr>
        <p:spPr>
          <a:xfrm>
            <a:off x="457201" y="1066800"/>
            <a:ext cx="8229600" cy="3521075"/>
          </a:xfrm>
        </p:spPr>
        <p:txBody>
          <a:bodyPr/>
          <a:lstStyle>
            <a:lvl1pPr>
              <a:spcBef>
                <a:spcPts val="600"/>
              </a:spcBef>
              <a:spcAft>
                <a:spcPts val="600"/>
              </a:spcAft>
              <a:defRPr sz="1400" b="0">
                <a:solidFill>
                  <a:schemeClr val="tx1"/>
                </a:solidFill>
              </a:defRPr>
            </a:lvl1pPr>
            <a:lvl3pPr>
              <a:spcBef>
                <a:spcPts val="800"/>
              </a:spcBef>
              <a:spcAft>
                <a:spcPts val="400"/>
              </a:spcAft>
              <a:defRPr sz="1600" b="1">
                <a:solidFill>
                  <a:schemeClr val="accent1"/>
                </a:solidFill>
              </a:defRPr>
            </a:lvl3pPr>
            <a:lvl5pPr>
              <a:defRPr/>
            </a:lvl5pPr>
            <a:lvl6pPr>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3" name="Date Placeholder 2"/>
          <p:cNvSpPr>
            <a:spLocks noGrp="1"/>
          </p:cNvSpPr>
          <p:nvPr>
            <p:ph type="dt" sz="half" idx="15"/>
          </p:nvPr>
        </p:nvSpPr>
        <p:spPr/>
        <p:txBody>
          <a:bodyPr/>
          <a:lstStyle>
            <a:lvl1pPr>
              <a:defRPr>
                <a:solidFill>
                  <a:srgbClr val="000000">
                    <a:tint val="75000"/>
                  </a:srgbClr>
                </a:solidFill>
              </a:defRPr>
            </a:lvl1pPr>
          </a:lstStyle>
          <a:p>
            <a:pPr>
              <a:defRPr/>
            </a:pPr>
            <a:fld id="{8DBAF692-1B6D-46AF-BC50-75DAAA3F19B6}" type="datetime1">
              <a:rPr lang="en-GB"/>
              <a:pPr>
                <a:defRPr/>
              </a:pPr>
              <a:t>29/10/2019</a:t>
            </a:fld>
            <a:endParaRPr lang="en-GB" dirty="0"/>
          </a:p>
        </p:txBody>
      </p:sp>
      <p:sp>
        <p:nvSpPr>
          <p:cNvPr id="14" name="Footer Placeholder 3"/>
          <p:cNvSpPr>
            <a:spLocks noGrp="1"/>
          </p:cNvSpPr>
          <p:nvPr>
            <p:ph type="ftr" sz="quarter" idx="16"/>
          </p:nvPr>
        </p:nvSpPr>
        <p:spPr/>
        <p:txBody>
          <a:bodyPr/>
          <a:lstStyle>
            <a:lvl1pPr>
              <a:defRPr>
                <a:solidFill>
                  <a:srgbClr val="000000">
                    <a:tint val="75000"/>
                  </a:srgbClr>
                </a:solidFill>
              </a:defRPr>
            </a:lvl1pPr>
          </a:lstStyle>
          <a:p>
            <a:pPr>
              <a:defRPr/>
            </a:pPr>
            <a:endParaRPr lang="en-GB" dirty="0"/>
          </a:p>
        </p:txBody>
      </p:sp>
      <p:sp>
        <p:nvSpPr>
          <p:cNvPr id="15" name="Slide Number Placeholder 4"/>
          <p:cNvSpPr>
            <a:spLocks noGrp="1"/>
          </p:cNvSpPr>
          <p:nvPr>
            <p:ph type="sldNum" sz="quarter" idx="17"/>
          </p:nvPr>
        </p:nvSpPr>
        <p:spPr/>
        <p:txBody>
          <a:bodyPr/>
          <a:lstStyle>
            <a:lvl1pPr>
              <a:defRPr/>
            </a:lvl1pPr>
          </a:lstStyle>
          <a:p>
            <a:fld id="{E8E95591-033F-4B8D-BE0A-23390A6FD9B5}" type="slidenum">
              <a:rPr lang="en-GB" altLang="en-US"/>
              <a:pPr/>
              <a:t>‹#›</a:t>
            </a:fld>
            <a:endParaRPr lang="en-GB" altLang="en-US" dirty="0"/>
          </a:p>
        </p:txBody>
      </p:sp>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506797" y="4832068"/>
            <a:ext cx="1135755" cy="145025"/>
          </a:xfrm>
          <a:prstGeom prst="rect">
            <a:avLst/>
          </a:prstGeom>
        </p:spPr>
      </p:pic>
      <p:sp>
        <p:nvSpPr>
          <p:cNvPr id="4" name="Text Placeholder 3">
            <a:extLst>
              <a:ext uri="{FF2B5EF4-FFF2-40B4-BE49-F238E27FC236}">
                <a16:creationId xmlns:a16="http://schemas.microsoft.com/office/drawing/2014/main" id="{F75547D0-F17C-41BA-B3B0-58AAA68477AE}"/>
              </a:ext>
            </a:extLst>
          </p:cNvPr>
          <p:cNvSpPr>
            <a:spLocks noGrp="1"/>
          </p:cNvSpPr>
          <p:nvPr>
            <p:ph type="body" sz="quarter" idx="18" hasCustomPrompt="1"/>
          </p:nvPr>
        </p:nvSpPr>
        <p:spPr>
          <a:xfrm>
            <a:off x="457200" y="627063"/>
            <a:ext cx="8229600" cy="260350"/>
          </a:xfrm>
        </p:spPr>
        <p:txBody>
          <a:bodyPr/>
          <a:lstStyle>
            <a:lvl1pPr>
              <a:defRPr sz="16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 Title</a:t>
            </a:r>
            <a:endParaRPr lang="en-GB" dirty="0"/>
          </a:p>
        </p:txBody>
      </p:sp>
    </p:spTree>
    <p:extLst>
      <p:ext uri="{BB962C8B-B14F-4D97-AF65-F5344CB8AC3E}">
        <p14:creationId xmlns:p14="http://schemas.microsoft.com/office/powerpoint/2010/main" val="4188492689"/>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2 column text layout">
    <p:spTree>
      <p:nvGrpSpPr>
        <p:cNvPr id="1" name=""/>
        <p:cNvGrpSpPr/>
        <p:nvPr/>
      </p:nvGrpSpPr>
      <p:grpSpPr>
        <a:xfrm>
          <a:off x="0" y="0"/>
          <a:ext cx="0" cy="0"/>
          <a:chOff x="0" y="0"/>
          <a:chExt cx="0" cy="0"/>
        </a:xfrm>
      </p:grpSpPr>
      <p:sp>
        <p:nvSpPr>
          <p:cNvPr id="6" name="Rectangle 5"/>
          <p:cNvSpPr/>
          <p:nvPr userDrawn="1"/>
        </p:nvSpPr>
        <p:spPr>
          <a:xfrm>
            <a:off x="0" y="231775"/>
            <a:ext cx="9144000" cy="7191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rgbClr val="FFFFFF"/>
              </a:solidFill>
            </a:endParaRPr>
          </a:p>
        </p:txBody>
      </p:sp>
      <p:grpSp>
        <p:nvGrpSpPr>
          <p:cNvPr id="7" name="Group 11"/>
          <p:cNvGrpSpPr>
            <a:grpSpLocks/>
          </p:cNvGrpSpPr>
          <p:nvPr userDrawn="1"/>
        </p:nvGrpSpPr>
        <p:grpSpPr bwMode="auto">
          <a:xfrm>
            <a:off x="-2016125" y="1347788"/>
            <a:ext cx="1871662" cy="3071812"/>
            <a:chOff x="6195941" y="562596"/>
            <a:chExt cx="1872208" cy="3071960"/>
          </a:xfrm>
        </p:grpSpPr>
        <p:grpSp>
          <p:nvGrpSpPr>
            <p:cNvPr id="8" name="Group 113"/>
            <p:cNvGrpSpPr>
              <a:grpSpLocks/>
            </p:cNvGrpSpPr>
            <p:nvPr/>
          </p:nvGrpSpPr>
          <p:grpSpPr bwMode="auto">
            <a:xfrm>
              <a:off x="6195941" y="832626"/>
              <a:ext cx="1872208" cy="2801930"/>
              <a:chOff x="-1872716" y="660661"/>
              <a:chExt cx="1872208" cy="2101449"/>
            </a:xfrm>
          </p:grpSpPr>
          <p:sp>
            <p:nvSpPr>
              <p:cNvPr id="12" name="TextBox 11"/>
              <p:cNvSpPr txBox="1">
                <a:spLocks noChangeArrowheads="1"/>
              </p:cNvSpPr>
              <p:nvPr/>
            </p:nvSpPr>
            <p:spPr bwMode="auto">
              <a:xfrm>
                <a:off x="-1872716" y="984420"/>
                <a:ext cx="1872208" cy="177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defRPr/>
                </a:pPr>
                <a:r>
                  <a:rPr lang="en-GB" altLang="en-US" sz="1100" dirty="0">
                    <a:solidFill>
                      <a:srgbClr val="000000"/>
                    </a:solidFill>
                    <a:cs typeface="Arial" charset="0"/>
                  </a:rPr>
                  <a:t>To format the body text, simply highlight the specific line(s) of text and click ‘tab’ or press ‘increase/decrease list level’ button. If you continue to click the ‘Tab’ button and the text turns red you have tabbed too far and should use the ‘decrease level’ (or Shift + Tab) button to return to compliant text.</a:t>
                </a:r>
              </a:p>
              <a:p>
                <a:pPr>
                  <a:defRPr/>
                </a:pPr>
                <a:endParaRPr lang="en-GB" altLang="en-US" sz="1100" dirty="0">
                  <a:solidFill>
                    <a:srgbClr val="000000"/>
                  </a:solidFill>
                  <a:cs typeface="Arial" charset="0"/>
                </a:endParaRPr>
              </a:p>
              <a:p>
                <a:pPr>
                  <a:defRPr/>
                </a:pPr>
                <a:r>
                  <a:rPr lang="en-GB" altLang="en-US" sz="1100" dirty="0">
                    <a:solidFill>
                      <a:srgbClr val="000000"/>
                    </a:solidFill>
                    <a:cs typeface="Arial" charset="0"/>
                  </a:rPr>
                  <a:t>Do not use the bullet point button to format your text.</a:t>
                </a:r>
              </a:p>
            </p:txBody>
          </p:sp>
          <p:pic>
            <p:nvPicPr>
              <p:cNvPr id="13" name="Picture 14" descr="icon_information-white.png"/>
              <p:cNvPicPr>
                <a:picLocks noChangeAspect="1"/>
              </p:cNvPicPr>
              <p:nvPr/>
            </p:nvPicPr>
            <p:blipFill>
              <a:blip r:embed="rId2">
                <a:lum bright="-100000"/>
                <a:extLst>
                  <a:ext uri="{28A0092B-C50C-407E-A947-70E740481C1C}">
                    <a14:useLocalDpi xmlns:a14="http://schemas.microsoft.com/office/drawing/2010/main" val="0"/>
                  </a:ext>
                </a:extLst>
              </a:blip>
              <a:srcRect/>
              <a:stretch>
                <a:fillRect/>
              </a:stretch>
            </p:blipFill>
            <p:spPr bwMode="auto">
              <a:xfrm>
                <a:off x="-1764703" y="660661"/>
                <a:ext cx="121592" cy="240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120"/>
            <p:cNvGrpSpPr>
              <a:grpSpLocks/>
            </p:cNvGrpSpPr>
            <p:nvPr/>
          </p:nvGrpSpPr>
          <p:grpSpPr bwMode="auto">
            <a:xfrm>
              <a:off x="6303954" y="562596"/>
              <a:ext cx="540060" cy="540060"/>
              <a:chOff x="6303954" y="562596"/>
              <a:chExt cx="540060" cy="540060"/>
            </a:xfrm>
          </p:grpSpPr>
          <p:sp>
            <p:nvSpPr>
              <p:cNvPr id="10" name="Donut 9"/>
              <p:cNvSpPr/>
              <p:nvPr/>
            </p:nvSpPr>
            <p:spPr>
              <a:xfrm>
                <a:off x="6303923" y="562596"/>
                <a:ext cx="539907" cy="539776"/>
              </a:xfrm>
              <a:prstGeom prst="donut">
                <a:avLst>
                  <a:gd name="adj" fmla="val 7083"/>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chemeClr val="tx1"/>
                  </a:solidFill>
                </a:endParaRPr>
              </a:p>
            </p:txBody>
          </p:sp>
          <p:pic>
            <p:nvPicPr>
              <p:cNvPr id="11" name="Picture 12" descr="increase_indent.png"/>
              <p:cNvPicPr>
                <a:picLocks noChangeAspect="1"/>
              </p:cNvPicPr>
              <p:nvPr/>
            </p:nvPicPr>
            <p:blipFill>
              <a:blip r:embed="rId3">
                <a:lum bright="-100000"/>
                <a:extLst>
                  <a:ext uri="{28A0092B-C50C-407E-A947-70E740481C1C}">
                    <a14:useLocalDpi xmlns:a14="http://schemas.microsoft.com/office/drawing/2010/main" val="0"/>
                  </a:ext>
                </a:extLst>
              </a:blip>
              <a:srcRect/>
              <a:stretch>
                <a:fillRect/>
              </a:stretch>
            </p:blipFill>
            <p:spPr bwMode="auto">
              <a:xfrm>
                <a:off x="6425212" y="679422"/>
                <a:ext cx="317520" cy="31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2" name="Title 1"/>
          <p:cNvSpPr>
            <a:spLocks noGrp="1"/>
          </p:cNvSpPr>
          <p:nvPr>
            <p:ph type="title"/>
          </p:nvPr>
        </p:nvSpPr>
        <p:spPr>
          <a:xfrm>
            <a:off x="457199" y="231490"/>
            <a:ext cx="8229602" cy="720080"/>
          </a:xfrm>
        </p:spPr>
        <p:txBody>
          <a:bodyPr>
            <a:normAutofit/>
          </a:bodyPr>
          <a:lstStyle>
            <a:lvl1pPr algn="l">
              <a:lnSpc>
                <a:spcPct val="90000"/>
              </a:lnSpc>
              <a:defRPr sz="2000" b="1" cap="none" baseline="0">
                <a:solidFill>
                  <a:schemeClr val="bg1"/>
                </a:solidFill>
              </a:defRPr>
            </a:lvl1pPr>
          </a:lstStyle>
          <a:p>
            <a:r>
              <a:rPr lang="en-US" dirty="0"/>
              <a:t>Click to edit Master title style</a:t>
            </a:r>
            <a:endParaRPr lang="en-GB" dirty="0"/>
          </a:p>
        </p:txBody>
      </p:sp>
      <p:sp>
        <p:nvSpPr>
          <p:cNvPr id="19" name="Content Placeholder 18"/>
          <p:cNvSpPr>
            <a:spLocks noGrp="1"/>
          </p:cNvSpPr>
          <p:nvPr>
            <p:ph sz="quarter" idx="15"/>
          </p:nvPr>
        </p:nvSpPr>
        <p:spPr>
          <a:xfrm>
            <a:off x="457198" y="1066800"/>
            <a:ext cx="3960000" cy="3521075"/>
          </a:xfrm>
        </p:spPr>
        <p:txBody>
          <a:bodyPr/>
          <a:lstStyle>
            <a:lvl1pPr>
              <a:spcBef>
                <a:spcPts val="600"/>
              </a:spcBef>
              <a:spcAft>
                <a:spcPts val="600"/>
              </a:spcAft>
              <a:defRPr sz="1400" b="0">
                <a:solidFill>
                  <a:schemeClr val="tx1"/>
                </a:solidFill>
              </a:defRPr>
            </a:lvl1pPr>
            <a:lvl3pPr>
              <a:spcBef>
                <a:spcPts val="800"/>
              </a:spcBef>
              <a:spcAft>
                <a:spcPts val="400"/>
              </a:spcAft>
              <a:defRPr sz="1600" b="1">
                <a:solidFill>
                  <a:schemeClr val="accent1"/>
                </a:solidFill>
              </a:defRPr>
            </a:lvl3pPr>
            <a:lvl5pPr>
              <a:defRPr/>
            </a:lvl5pPr>
            <a:lvl6pP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1" name="Content Placeholder 20"/>
          <p:cNvSpPr>
            <a:spLocks noGrp="1"/>
          </p:cNvSpPr>
          <p:nvPr>
            <p:ph sz="quarter" idx="16"/>
          </p:nvPr>
        </p:nvSpPr>
        <p:spPr>
          <a:xfrm>
            <a:off x="4726801" y="1066800"/>
            <a:ext cx="3960000" cy="3521075"/>
          </a:xfrm>
        </p:spPr>
        <p:txBody>
          <a:bodyPr lIns="180000"/>
          <a:lstStyle>
            <a:lvl1pPr>
              <a:spcBef>
                <a:spcPts val="600"/>
              </a:spcBef>
              <a:spcAft>
                <a:spcPts val="600"/>
              </a:spcAft>
              <a:defRPr sz="1400" b="0">
                <a:solidFill>
                  <a:schemeClr val="tx1"/>
                </a:solidFill>
              </a:defRPr>
            </a:lvl1pPr>
            <a:lvl3pPr>
              <a:spcBef>
                <a:spcPts val="800"/>
              </a:spcBef>
              <a:spcAft>
                <a:spcPts val="400"/>
              </a:spcAft>
              <a:defRPr sz="1600" b="1">
                <a:solidFill>
                  <a:schemeClr val="accent1"/>
                </a:solidFill>
              </a:defRPr>
            </a:lvl3pPr>
            <a:lvl5pPr>
              <a:defRPr/>
            </a:lvl5pPr>
            <a:lvl6pPr>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Date Placeholder 2"/>
          <p:cNvSpPr>
            <a:spLocks noGrp="1"/>
          </p:cNvSpPr>
          <p:nvPr>
            <p:ph type="dt" sz="half" idx="17"/>
          </p:nvPr>
        </p:nvSpPr>
        <p:spPr/>
        <p:txBody>
          <a:bodyPr/>
          <a:lstStyle>
            <a:lvl1pPr>
              <a:defRPr>
                <a:solidFill>
                  <a:srgbClr val="000000">
                    <a:tint val="75000"/>
                  </a:srgbClr>
                </a:solidFill>
              </a:defRPr>
            </a:lvl1pPr>
          </a:lstStyle>
          <a:p>
            <a:pPr>
              <a:defRPr/>
            </a:pPr>
            <a:fld id="{9BD5062A-913A-48B3-9368-D9AD0F254A71}" type="datetime1">
              <a:rPr lang="en-GB"/>
              <a:pPr>
                <a:defRPr/>
              </a:pPr>
              <a:t>29/10/2019</a:t>
            </a:fld>
            <a:endParaRPr lang="en-GB" dirty="0"/>
          </a:p>
        </p:txBody>
      </p:sp>
      <p:sp>
        <p:nvSpPr>
          <p:cNvPr id="15" name="Footer Placeholder 3"/>
          <p:cNvSpPr>
            <a:spLocks noGrp="1"/>
          </p:cNvSpPr>
          <p:nvPr>
            <p:ph type="ftr" sz="quarter" idx="18"/>
          </p:nvPr>
        </p:nvSpPr>
        <p:spPr/>
        <p:txBody>
          <a:bodyPr/>
          <a:lstStyle>
            <a:lvl1pPr>
              <a:defRPr>
                <a:solidFill>
                  <a:srgbClr val="000000">
                    <a:tint val="75000"/>
                  </a:srgbClr>
                </a:solidFill>
              </a:defRPr>
            </a:lvl1pPr>
          </a:lstStyle>
          <a:p>
            <a:pPr>
              <a:defRPr/>
            </a:pPr>
            <a:endParaRPr lang="en-GB" dirty="0"/>
          </a:p>
        </p:txBody>
      </p:sp>
      <p:sp>
        <p:nvSpPr>
          <p:cNvPr id="16" name="Slide Number Placeholder 4"/>
          <p:cNvSpPr>
            <a:spLocks noGrp="1"/>
          </p:cNvSpPr>
          <p:nvPr>
            <p:ph type="sldNum" sz="quarter" idx="19"/>
          </p:nvPr>
        </p:nvSpPr>
        <p:spPr/>
        <p:txBody>
          <a:bodyPr/>
          <a:lstStyle>
            <a:lvl1pPr>
              <a:defRPr/>
            </a:lvl1pPr>
          </a:lstStyle>
          <a:p>
            <a:fld id="{6D772AFA-7353-4866-9654-C8ACB2FC0977}" type="slidenum">
              <a:rPr lang="en-GB" altLang="en-US"/>
              <a:pPr/>
              <a:t>‹#›</a:t>
            </a:fld>
            <a:endParaRPr lang="en-GB" altLang="en-US" dirty="0"/>
          </a:p>
        </p:txBody>
      </p:sp>
      <p:pic>
        <p:nvPicPr>
          <p:cNvPr id="17" name="Picture 1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506797" y="4832068"/>
            <a:ext cx="1135755" cy="145025"/>
          </a:xfrm>
          <a:prstGeom prst="rect">
            <a:avLst/>
          </a:prstGeom>
        </p:spPr>
      </p:pic>
    </p:spTree>
    <p:extLst>
      <p:ext uri="{BB962C8B-B14F-4D97-AF65-F5344CB8AC3E}">
        <p14:creationId xmlns:p14="http://schemas.microsoft.com/office/powerpoint/2010/main" val="880091624"/>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 name="Rectangle 3"/>
          <p:cNvSpPr/>
          <p:nvPr userDrawn="1"/>
        </p:nvSpPr>
        <p:spPr>
          <a:xfrm>
            <a:off x="9712" y="231775"/>
            <a:ext cx="6758532" cy="7191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rgbClr val="FFFFFF"/>
              </a:solidFill>
            </a:endParaRPr>
          </a:p>
        </p:txBody>
      </p:sp>
      <p:sp>
        <p:nvSpPr>
          <p:cNvPr id="2" name="Title 1"/>
          <p:cNvSpPr>
            <a:spLocks noGrp="1"/>
          </p:cNvSpPr>
          <p:nvPr>
            <p:ph type="title"/>
          </p:nvPr>
        </p:nvSpPr>
        <p:spPr>
          <a:xfrm>
            <a:off x="457200" y="231490"/>
            <a:ext cx="5638799" cy="720080"/>
          </a:xfrm>
        </p:spPr>
        <p:txBody>
          <a:bodyPr>
            <a:normAutofit/>
          </a:bodyPr>
          <a:lstStyle>
            <a:lvl1pPr algn="l">
              <a:lnSpc>
                <a:spcPct val="90000"/>
              </a:lnSpc>
              <a:defRPr sz="2000" b="1" cap="none" baseline="0">
                <a:solidFill>
                  <a:schemeClr val="bg1"/>
                </a:solidFill>
              </a:defRPr>
            </a:lvl1pPr>
          </a:lstStyle>
          <a:p>
            <a:r>
              <a:rPr lang="en-US" dirty="0"/>
              <a:t>Click to edit Master title style</a:t>
            </a:r>
            <a:endParaRPr lang="en-GB" dirty="0"/>
          </a:p>
        </p:txBody>
      </p:sp>
      <p:sp>
        <p:nvSpPr>
          <p:cNvPr id="5" name="Date Placeholder 2"/>
          <p:cNvSpPr>
            <a:spLocks noGrp="1"/>
          </p:cNvSpPr>
          <p:nvPr>
            <p:ph type="dt" sz="half" idx="10"/>
          </p:nvPr>
        </p:nvSpPr>
        <p:spPr/>
        <p:txBody>
          <a:bodyPr/>
          <a:lstStyle>
            <a:lvl1pPr>
              <a:defRPr>
                <a:solidFill>
                  <a:srgbClr val="000000">
                    <a:tint val="75000"/>
                  </a:srgbClr>
                </a:solidFill>
              </a:defRPr>
            </a:lvl1pPr>
          </a:lstStyle>
          <a:p>
            <a:pPr>
              <a:defRPr/>
            </a:pPr>
            <a:fld id="{469DDC69-0BB2-4E8F-8A5C-2A0AD4006B4D}" type="datetime1">
              <a:rPr lang="en-GB"/>
              <a:pPr>
                <a:defRPr/>
              </a:pPr>
              <a:t>29/10/2019</a:t>
            </a:fld>
            <a:endParaRPr lang="en-GB" dirty="0"/>
          </a:p>
        </p:txBody>
      </p:sp>
      <p:sp>
        <p:nvSpPr>
          <p:cNvPr id="6" name="Footer Placeholder 3"/>
          <p:cNvSpPr>
            <a:spLocks noGrp="1"/>
          </p:cNvSpPr>
          <p:nvPr>
            <p:ph type="ftr" sz="quarter" idx="11"/>
          </p:nvPr>
        </p:nvSpPr>
        <p:spPr/>
        <p:txBody>
          <a:bodyPr/>
          <a:lstStyle>
            <a:lvl1pPr>
              <a:defRPr>
                <a:solidFill>
                  <a:srgbClr val="000000">
                    <a:tint val="75000"/>
                  </a:srgbClr>
                </a:solidFill>
              </a:defRPr>
            </a:lvl1pPr>
          </a:lstStyle>
          <a:p>
            <a:pPr>
              <a:defRPr/>
            </a:pPr>
            <a:endParaRPr lang="en-GB" dirty="0"/>
          </a:p>
        </p:txBody>
      </p:sp>
      <p:sp>
        <p:nvSpPr>
          <p:cNvPr id="7" name="Slide Number Placeholder 4"/>
          <p:cNvSpPr>
            <a:spLocks noGrp="1"/>
          </p:cNvSpPr>
          <p:nvPr>
            <p:ph type="sldNum" sz="quarter" idx="12"/>
          </p:nvPr>
        </p:nvSpPr>
        <p:spPr/>
        <p:txBody>
          <a:bodyPr/>
          <a:lstStyle>
            <a:lvl1pPr>
              <a:defRPr/>
            </a:lvl1pPr>
          </a:lstStyle>
          <a:p>
            <a:fld id="{57CD0ED4-5C3C-41BA-8B73-B50F411C5260}" type="slidenum">
              <a:rPr lang="en-GB" altLang="en-US"/>
              <a:pPr/>
              <a:t>‹#›</a:t>
            </a:fld>
            <a:endParaRPr lang="en-GB" altLang="en-US" dirty="0"/>
          </a:p>
        </p:txBody>
      </p:sp>
      <p:pic>
        <p:nvPicPr>
          <p:cNvPr id="9" name="Picture 8">
            <a:extLst>
              <a:ext uri="{FF2B5EF4-FFF2-40B4-BE49-F238E27FC236}">
                <a16:creationId xmlns:a16="http://schemas.microsoft.com/office/drawing/2014/main" id="{E2804CF7-5744-41FF-A376-26BC0794AC6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09300" y="4832068"/>
            <a:ext cx="1135755" cy="145025"/>
          </a:xfrm>
          <a:prstGeom prst="rect">
            <a:avLst/>
          </a:prstGeom>
        </p:spPr>
      </p:pic>
      <p:sp>
        <p:nvSpPr>
          <p:cNvPr id="8" name="Text Placeholder 7">
            <a:extLst>
              <a:ext uri="{FF2B5EF4-FFF2-40B4-BE49-F238E27FC236}">
                <a16:creationId xmlns:a16="http://schemas.microsoft.com/office/drawing/2014/main" id="{0880E492-6BC5-4603-95DA-557FA6616976}"/>
              </a:ext>
            </a:extLst>
          </p:cNvPr>
          <p:cNvSpPr>
            <a:spLocks noGrp="1"/>
          </p:cNvSpPr>
          <p:nvPr>
            <p:ph type="body" sz="quarter" idx="13" hasCustomPrompt="1"/>
          </p:nvPr>
        </p:nvSpPr>
        <p:spPr>
          <a:xfrm>
            <a:off x="6768244" y="231775"/>
            <a:ext cx="1918556" cy="719138"/>
          </a:xfrm>
        </p:spPr>
        <p:txBody>
          <a:bodyPr anchor="ctr"/>
          <a:lstStyle>
            <a:lvl1pPr algn="ctr">
              <a:lnSpc>
                <a:spcPct val="100000"/>
              </a:lnSpc>
              <a:defRPr sz="1400" b="0" cap="small" baseline="0">
                <a:solidFill>
                  <a:schemeClr val="tx1"/>
                </a:solidFill>
              </a:defRPr>
            </a:lvl1pPr>
            <a:lvl2pPr>
              <a:lnSpc>
                <a:spcPct val="100000"/>
              </a:lnSpc>
              <a:defRPr b="0">
                <a:solidFill>
                  <a:srgbClr val="C00000"/>
                </a:solidFill>
              </a:defRPr>
            </a:lvl2pPr>
            <a:lvl3pPr>
              <a:lnSpc>
                <a:spcPct val="100000"/>
              </a:lnSpc>
              <a:defRPr b="0">
                <a:solidFill>
                  <a:srgbClr val="C00000"/>
                </a:solidFill>
              </a:defRPr>
            </a:lvl3pPr>
            <a:lvl4pPr>
              <a:lnSpc>
                <a:spcPct val="100000"/>
              </a:lnSpc>
              <a:defRPr b="0">
                <a:solidFill>
                  <a:srgbClr val="C00000"/>
                </a:solidFill>
              </a:defRPr>
            </a:lvl4pPr>
            <a:lvl5pPr>
              <a:lnSpc>
                <a:spcPct val="100000"/>
              </a:lnSpc>
              <a:defRPr b="0">
                <a:solidFill>
                  <a:srgbClr val="C00000"/>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374555107"/>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
        <p:nvSpPr>
          <p:cNvPr id="4" name="Rectangle 3"/>
          <p:cNvSpPr/>
          <p:nvPr userDrawn="1"/>
        </p:nvSpPr>
        <p:spPr>
          <a:xfrm>
            <a:off x="0" y="0"/>
            <a:ext cx="3048000" cy="51434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rgbClr val="FFFFFF"/>
              </a:solidFill>
            </a:endParaRPr>
          </a:p>
        </p:txBody>
      </p:sp>
      <p:sp>
        <p:nvSpPr>
          <p:cNvPr id="2" name="Title 1"/>
          <p:cNvSpPr>
            <a:spLocks noGrp="1"/>
          </p:cNvSpPr>
          <p:nvPr>
            <p:ph type="title"/>
          </p:nvPr>
        </p:nvSpPr>
        <p:spPr>
          <a:xfrm>
            <a:off x="457201" y="231489"/>
            <a:ext cx="2386608" cy="4535773"/>
          </a:xfrm>
        </p:spPr>
        <p:txBody>
          <a:bodyPr wrap="square">
            <a:normAutofit/>
          </a:bodyPr>
          <a:lstStyle>
            <a:lvl1pPr algn="l">
              <a:lnSpc>
                <a:spcPct val="90000"/>
              </a:lnSpc>
              <a:defRPr sz="2000" b="1" cap="none" baseline="0">
                <a:solidFill>
                  <a:schemeClr val="bg1"/>
                </a:solidFill>
              </a:defRPr>
            </a:lvl1pPr>
          </a:lstStyle>
          <a:p>
            <a:r>
              <a:rPr lang="en-US" dirty="0"/>
              <a:t>Click to edit Master title style</a:t>
            </a:r>
            <a:endParaRPr lang="en-GB" dirty="0"/>
          </a:p>
        </p:txBody>
      </p:sp>
      <p:pic>
        <p:nvPicPr>
          <p:cNvPr id="9" name="Picture 8">
            <a:extLst>
              <a:ext uri="{FF2B5EF4-FFF2-40B4-BE49-F238E27FC236}">
                <a16:creationId xmlns:a16="http://schemas.microsoft.com/office/drawing/2014/main" id="{E2804CF7-5744-41FF-A376-26BC0794AC6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09300" y="4832068"/>
            <a:ext cx="1135755" cy="145025"/>
          </a:xfrm>
          <a:prstGeom prst="rect">
            <a:avLst/>
          </a:prstGeom>
        </p:spPr>
      </p:pic>
      <p:sp>
        <p:nvSpPr>
          <p:cNvPr id="3" name="Date Placeholder 2">
            <a:extLst>
              <a:ext uri="{FF2B5EF4-FFF2-40B4-BE49-F238E27FC236}">
                <a16:creationId xmlns:a16="http://schemas.microsoft.com/office/drawing/2014/main" id="{4C7F493E-39C5-4401-B2E9-3E46ABD8420C}"/>
              </a:ext>
            </a:extLst>
          </p:cNvPr>
          <p:cNvSpPr>
            <a:spLocks noGrp="1"/>
          </p:cNvSpPr>
          <p:nvPr>
            <p:ph type="dt" sz="half" idx="10"/>
          </p:nvPr>
        </p:nvSpPr>
        <p:spPr/>
        <p:txBody>
          <a:bodyPr/>
          <a:lstStyle/>
          <a:p>
            <a:pPr>
              <a:defRPr/>
            </a:pPr>
            <a:fld id="{D11F58B0-149C-4DE0-B55F-EA01A34B457E}" type="datetime1">
              <a:rPr lang="en-GB" smtClean="0"/>
              <a:pPr>
                <a:defRPr/>
              </a:pPr>
              <a:t>29/10/2019</a:t>
            </a:fld>
            <a:endParaRPr lang="en-GB" dirty="0"/>
          </a:p>
        </p:txBody>
      </p:sp>
      <p:sp>
        <p:nvSpPr>
          <p:cNvPr id="8" name="Footer Placeholder 7">
            <a:extLst>
              <a:ext uri="{FF2B5EF4-FFF2-40B4-BE49-F238E27FC236}">
                <a16:creationId xmlns:a16="http://schemas.microsoft.com/office/drawing/2014/main" id="{6B2DC23C-D412-4E03-B896-0D4FB7D9BF5F}"/>
              </a:ext>
            </a:extLst>
          </p:cNvPr>
          <p:cNvSpPr>
            <a:spLocks noGrp="1"/>
          </p:cNvSpPr>
          <p:nvPr>
            <p:ph type="ftr" sz="quarter" idx="11"/>
          </p:nvPr>
        </p:nvSpPr>
        <p:spPr>
          <a:xfrm>
            <a:off x="457200" y="5213348"/>
            <a:ext cx="4114800" cy="274637"/>
          </a:xfrm>
        </p:spPr>
        <p:txBody>
          <a:bodyPr/>
          <a:lstStyle/>
          <a:p>
            <a:pPr>
              <a:defRPr/>
            </a:pPr>
            <a:endParaRPr lang="en-GB" dirty="0"/>
          </a:p>
        </p:txBody>
      </p:sp>
      <p:sp>
        <p:nvSpPr>
          <p:cNvPr id="10" name="Slide Number Placeholder 9">
            <a:extLst>
              <a:ext uri="{FF2B5EF4-FFF2-40B4-BE49-F238E27FC236}">
                <a16:creationId xmlns:a16="http://schemas.microsoft.com/office/drawing/2014/main" id="{148A8CD1-C583-4088-BE88-9EAFA5EBFC32}"/>
              </a:ext>
            </a:extLst>
          </p:cNvPr>
          <p:cNvSpPr>
            <a:spLocks noGrp="1"/>
          </p:cNvSpPr>
          <p:nvPr>
            <p:ph type="sldNum" sz="quarter" idx="12"/>
          </p:nvPr>
        </p:nvSpPr>
        <p:spPr>
          <a:xfrm>
            <a:off x="8686799" y="4767263"/>
            <a:ext cx="385763" cy="274637"/>
          </a:xfrm>
        </p:spPr>
        <p:txBody>
          <a:bodyPr/>
          <a:lstStyle/>
          <a:p>
            <a:fld id="{81DD8094-D9F7-45BA-A800-B100324A1353}" type="slidenum">
              <a:rPr lang="en-GB" altLang="en-US" smtClean="0"/>
              <a:pPr/>
              <a:t>‹#›</a:t>
            </a:fld>
            <a:endParaRPr lang="en-GB" altLang="en-US" dirty="0"/>
          </a:p>
        </p:txBody>
      </p:sp>
    </p:spTree>
    <p:extLst>
      <p:ext uri="{BB962C8B-B14F-4D97-AF65-F5344CB8AC3E}">
        <p14:creationId xmlns:p14="http://schemas.microsoft.com/office/powerpoint/2010/main" val="1028405265"/>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Alternative section header image right half page">
    <p:spTree>
      <p:nvGrpSpPr>
        <p:cNvPr id="1" name=""/>
        <p:cNvGrpSpPr/>
        <p:nvPr/>
      </p:nvGrpSpPr>
      <p:grpSpPr>
        <a:xfrm>
          <a:off x="0" y="0"/>
          <a:ext cx="0" cy="0"/>
          <a:chOff x="0" y="0"/>
          <a:chExt cx="0" cy="0"/>
        </a:xfrm>
      </p:grpSpPr>
      <p:sp>
        <p:nvSpPr>
          <p:cNvPr id="4" name="Rectangle 3"/>
          <p:cNvSpPr/>
          <p:nvPr userDrawn="1"/>
        </p:nvSpPr>
        <p:spPr>
          <a:xfrm>
            <a:off x="0" y="0"/>
            <a:ext cx="4575175"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rgbClr val="FFFFFF"/>
              </a:solidFill>
            </a:endParaRPr>
          </a:p>
        </p:txBody>
      </p:sp>
      <p:grpSp>
        <p:nvGrpSpPr>
          <p:cNvPr id="5" name="Group 17"/>
          <p:cNvGrpSpPr>
            <a:grpSpLocks/>
          </p:cNvGrpSpPr>
          <p:nvPr userDrawn="1"/>
        </p:nvGrpSpPr>
        <p:grpSpPr bwMode="auto">
          <a:xfrm>
            <a:off x="9288463" y="131763"/>
            <a:ext cx="1547812" cy="1555750"/>
            <a:chOff x="-1836712" y="2937191"/>
            <a:chExt cx="1548172" cy="1556379"/>
          </a:xfrm>
        </p:grpSpPr>
        <p:pic>
          <p:nvPicPr>
            <p:cNvPr id="6" name="Picture 8" descr="icon_camera_circle.png"/>
            <p:cNvPicPr>
              <a:picLocks noChangeAspect="1"/>
            </p:cNvPicPr>
            <p:nvPr/>
          </p:nvPicPr>
          <p:blipFill>
            <a:blip r:embed="rId2">
              <a:lum bright="-100000"/>
              <a:extLst>
                <a:ext uri="{28A0092B-C50C-407E-A947-70E740481C1C}">
                  <a14:useLocalDpi xmlns:a14="http://schemas.microsoft.com/office/drawing/2010/main" val="0"/>
                </a:ext>
              </a:extLst>
            </a:blip>
            <a:srcRect/>
            <a:stretch>
              <a:fillRect/>
            </a:stretch>
          </p:blipFill>
          <p:spPr bwMode="auto">
            <a:xfrm>
              <a:off x="-1728699" y="2937191"/>
              <a:ext cx="640111" cy="640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1836712" y="3677265"/>
              <a:ext cx="1548172" cy="816305"/>
            </a:xfrm>
            <a:prstGeom prst="rect">
              <a:avLst/>
            </a:prstGeom>
            <a:noFill/>
          </p:spPr>
          <p:txBody>
            <a:bodyPr lIns="0" tIns="0" rIns="0" bIns="0">
              <a:spAutoFit/>
            </a:bodyPr>
            <a:lstStyle/>
            <a:p>
              <a:pPr fontAlgn="auto">
                <a:spcBef>
                  <a:spcPts val="0"/>
                </a:spcBef>
                <a:spcAft>
                  <a:spcPts val="0"/>
                </a:spcAft>
                <a:defRPr/>
              </a:pPr>
              <a:r>
                <a:rPr lang="en-GB" sz="1100" b="1" dirty="0">
                  <a:solidFill>
                    <a:srgbClr val="000000"/>
                  </a:solidFill>
                  <a:latin typeface="+mn-lt"/>
                  <a:cs typeface="+mn-cs"/>
                </a:rPr>
                <a:t>Looking for an image? </a:t>
              </a:r>
              <a:r>
                <a:rPr lang="en-GB" sz="1100" dirty="0">
                  <a:solidFill>
                    <a:srgbClr val="000000"/>
                  </a:solidFill>
                  <a:latin typeface="+mn-lt"/>
                  <a:cs typeface="+mn-cs"/>
                </a:rPr>
                <a:t/>
              </a:r>
              <a:br>
                <a:rPr lang="en-GB" sz="1100" dirty="0">
                  <a:solidFill>
                    <a:srgbClr val="000000"/>
                  </a:solidFill>
                  <a:latin typeface="+mn-lt"/>
                  <a:cs typeface="+mn-cs"/>
                </a:rPr>
              </a:br>
              <a:r>
                <a:rPr lang="en-GB" sz="1050" dirty="0">
                  <a:solidFill>
                    <a:srgbClr val="000000"/>
                  </a:solidFill>
                  <a:latin typeface="+mn-lt"/>
                  <a:cs typeface="+mn-cs"/>
                </a:rPr>
                <a:t>Go to photos.tateandlyle.com and register to use Tate &amp; Lyle approved images.</a:t>
              </a:r>
              <a:endParaRPr lang="en-GB" sz="1100" dirty="0">
                <a:solidFill>
                  <a:srgbClr val="000000"/>
                </a:solidFill>
                <a:latin typeface="+mn-lt"/>
                <a:cs typeface="+mn-cs"/>
              </a:endParaRPr>
            </a:p>
          </p:txBody>
        </p:sp>
        <p:pic>
          <p:nvPicPr>
            <p:cNvPr id="8" name="Picture 10" descr="icon_information-white.png"/>
            <p:cNvPicPr>
              <a:picLocks noChangeAspect="1"/>
            </p:cNvPicPr>
            <p:nvPr/>
          </p:nvPicPr>
          <p:blipFill>
            <a:blip r:embed="rId3">
              <a:lum bright="-100000"/>
              <a:extLst>
                <a:ext uri="{28A0092B-C50C-407E-A947-70E740481C1C}">
                  <a14:useLocalDpi xmlns:a14="http://schemas.microsoft.com/office/drawing/2010/main" val="0"/>
                </a:ext>
              </a:extLst>
            </a:blip>
            <a:srcRect/>
            <a:stretch>
              <a:fillRect/>
            </a:stretch>
          </p:blipFill>
          <p:spPr bwMode="auto">
            <a:xfrm>
              <a:off x="-1728699" y="3245911"/>
              <a:ext cx="121592" cy="32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Rectangle 8">
            <a:hlinkClick r:id="rId4" action="ppaction://hlinkfile"/>
          </p:cNvPr>
          <p:cNvSpPr>
            <a:spLocks noChangeArrowheads="1"/>
          </p:cNvSpPr>
          <p:nvPr userDrawn="1"/>
        </p:nvSpPr>
        <p:spPr bwMode="auto">
          <a:xfrm>
            <a:off x="-1547813" y="1211263"/>
            <a:ext cx="1547813" cy="136525"/>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lnSpc>
                <a:spcPct val="90000"/>
              </a:lnSpc>
              <a:defRPr/>
            </a:pPr>
            <a:endParaRPr lang="en-GB" altLang="en-US" sz="1400" b="1" dirty="0">
              <a:solidFill>
                <a:schemeClr val="bg1"/>
              </a:solidFill>
              <a:cs typeface="Arial" charset="0"/>
            </a:endParaRPr>
          </a:p>
        </p:txBody>
      </p:sp>
      <p:grpSp>
        <p:nvGrpSpPr>
          <p:cNvPr id="11" name="Group 11"/>
          <p:cNvGrpSpPr>
            <a:grpSpLocks/>
          </p:cNvGrpSpPr>
          <p:nvPr userDrawn="1"/>
        </p:nvGrpSpPr>
        <p:grpSpPr bwMode="auto">
          <a:xfrm>
            <a:off x="-2016125" y="1347788"/>
            <a:ext cx="1871662" cy="3071812"/>
            <a:chOff x="6195941" y="562596"/>
            <a:chExt cx="1872208" cy="3071960"/>
          </a:xfrm>
        </p:grpSpPr>
        <p:grpSp>
          <p:nvGrpSpPr>
            <p:cNvPr id="12" name="Group 113"/>
            <p:cNvGrpSpPr>
              <a:grpSpLocks/>
            </p:cNvGrpSpPr>
            <p:nvPr/>
          </p:nvGrpSpPr>
          <p:grpSpPr bwMode="auto">
            <a:xfrm>
              <a:off x="6195941" y="832626"/>
              <a:ext cx="1872208" cy="2801930"/>
              <a:chOff x="-1872716" y="660661"/>
              <a:chExt cx="1872208" cy="2101449"/>
            </a:xfrm>
          </p:grpSpPr>
          <p:sp>
            <p:nvSpPr>
              <p:cNvPr id="16" name="TextBox 15"/>
              <p:cNvSpPr txBox="1">
                <a:spLocks noChangeArrowheads="1"/>
              </p:cNvSpPr>
              <p:nvPr/>
            </p:nvSpPr>
            <p:spPr bwMode="auto">
              <a:xfrm>
                <a:off x="-1872716" y="984420"/>
                <a:ext cx="1872208" cy="177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defRPr/>
                </a:pPr>
                <a:r>
                  <a:rPr lang="en-GB" altLang="en-US" sz="1100" dirty="0">
                    <a:solidFill>
                      <a:srgbClr val="000000"/>
                    </a:solidFill>
                    <a:cs typeface="Arial" charset="0"/>
                  </a:rPr>
                  <a:t>To format the body text, simply highlight the specific line(s) of text and click ‘tab’ or press ‘increase/decrease list level’ button. If you continue to click the ‘Tab’ button and the text turns red you have tabbed too far and should use the ‘decrease level’ (or Shift + Tab) button to return to compliant text.</a:t>
                </a:r>
              </a:p>
              <a:p>
                <a:pPr>
                  <a:defRPr/>
                </a:pPr>
                <a:endParaRPr lang="en-GB" altLang="en-US" sz="1100" dirty="0">
                  <a:solidFill>
                    <a:srgbClr val="000000"/>
                  </a:solidFill>
                  <a:cs typeface="Arial" charset="0"/>
                </a:endParaRPr>
              </a:p>
              <a:p>
                <a:pPr>
                  <a:defRPr/>
                </a:pPr>
                <a:r>
                  <a:rPr lang="en-GB" altLang="en-US" sz="1100" dirty="0">
                    <a:solidFill>
                      <a:srgbClr val="000000"/>
                    </a:solidFill>
                    <a:cs typeface="Arial" charset="0"/>
                  </a:rPr>
                  <a:t>Do not use the bullet point button to format your text.</a:t>
                </a:r>
              </a:p>
            </p:txBody>
          </p:sp>
          <p:pic>
            <p:nvPicPr>
              <p:cNvPr id="17" name="Picture 19" descr="icon_information-white.png"/>
              <p:cNvPicPr>
                <a:picLocks noChangeAspect="1"/>
              </p:cNvPicPr>
              <p:nvPr/>
            </p:nvPicPr>
            <p:blipFill>
              <a:blip r:embed="rId3">
                <a:lum bright="-100000"/>
                <a:extLst>
                  <a:ext uri="{28A0092B-C50C-407E-A947-70E740481C1C}">
                    <a14:useLocalDpi xmlns:a14="http://schemas.microsoft.com/office/drawing/2010/main" val="0"/>
                  </a:ext>
                </a:extLst>
              </a:blip>
              <a:srcRect/>
              <a:stretch>
                <a:fillRect/>
              </a:stretch>
            </p:blipFill>
            <p:spPr bwMode="auto">
              <a:xfrm>
                <a:off x="-1764703" y="660661"/>
                <a:ext cx="121592" cy="240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 name="Group 120"/>
            <p:cNvGrpSpPr>
              <a:grpSpLocks/>
            </p:cNvGrpSpPr>
            <p:nvPr/>
          </p:nvGrpSpPr>
          <p:grpSpPr bwMode="auto">
            <a:xfrm>
              <a:off x="6303954" y="562596"/>
              <a:ext cx="540060" cy="540060"/>
              <a:chOff x="6303954" y="562596"/>
              <a:chExt cx="540060" cy="540060"/>
            </a:xfrm>
          </p:grpSpPr>
          <p:sp>
            <p:nvSpPr>
              <p:cNvPr id="14" name="Donut 13"/>
              <p:cNvSpPr/>
              <p:nvPr/>
            </p:nvSpPr>
            <p:spPr>
              <a:xfrm>
                <a:off x="6303923" y="562596"/>
                <a:ext cx="539907" cy="539776"/>
              </a:xfrm>
              <a:prstGeom prst="donut">
                <a:avLst>
                  <a:gd name="adj" fmla="val 7083"/>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chemeClr val="tx1"/>
                  </a:solidFill>
                </a:endParaRPr>
              </a:p>
            </p:txBody>
          </p:sp>
          <p:pic>
            <p:nvPicPr>
              <p:cNvPr id="15" name="Picture 17" descr="increase_indent.png"/>
              <p:cNvPicPr>
                <a:picLocks noChangeAspect="1"/>
              </p:cNvPicPr>
              <p:nvPr/>
            </p:nvPicPr>
            <p:blipFill>
              <a:blip r:embed="rId5">
                <a:lum bright="-100000"/>
                <a:extLst>
                  <a:ext uri="{28A0092B-C50C-407E-A947-70E740481C1C}">
                    <a14:useLocalDpi xmlns:a14="http://schemas.microsoft.com/office/drawing/2010/main" val="0"/>
                  </a:ext>
                </a:extLst>
              </a:blip>
              <a:srcRect/>
              <a:stretch>
                <a:fillRect/>
              </a:stretch>
            </p:blipFill>
            <p:spPr bwMode="auto">
              <a:xfrm>
                <a:off x="6425212" y="679422"/>
                <a:ext cx="317520" cy="31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33" name="Picture Placeholder 32"/>
          <p:cNvSpPr>
            <a:spLocks noGrp="1"/>
          </p:cNvSpPr>
          <p:nvPr>
            <p:ph type="pic" sz="quarter" idx="26"/>
          </p:nvPr>
        </p:nvSpPr>
        <p:spPr>
          <a:xfrm>
            <a:off x="4572507" y="-25400"/>
            <a:ext cx="4572001" cy="5168900"/>
          </a:xfrm>
        </p:spPr>
        <p:txBody>
          <a:bodyPr rtlCol="0" anchor="ctr">
            <a:normAutofit/>
          </a:bodyPr>
          <a:lstStyle>
            <a:lvl1pPr>
              <a:defRPr sz="1200" b="0">
                <a:solidFill>
                  <a:schemeClr val="accent1"/>
                </a:solidFill>
              </a:defRPr>
            </a:lvl1pPr>
          </a:lstStyle>
          <a:p>
            <a:pPr lvl="0"/>
            <a:r>
              <a:rPr lang="en-US" noProof="0" dirty="0"/>
              <a:t>Click icon to add picture</a:t>
            </a:r>
            <a:endParaRPr lang="en-GB" noProof="0" dirty="0"/>
          </a:p>
        </p:txBody>
      </p:sp>
      <p:sp>
        <p:nvSpPr>
          <p:cNvPr id="25" name="Content Placeholder 24"/>
          <p:cNvSpPr>
            <a:spLocks noGrp="1"/>
          </p:cNvSpPr>
          <p:nvPr>
            <p:ph sz="quarter" idx="28"/>
          </p:nvPr>
        </p:nvSpPr>
        <p:spPr>
          <a:xfrm>
            <a:off x="323850" y="1036638"/>
            <a:ext cx="3779838" cy="2974975"/>
          </a:xfrm>
        </p:spPr>
        <p:txBody>
          <a:bodyPr/>
          <a:lstStyle>
            <a:lvl1pPr>
              <a:defRPr>
                <a:solidFill>
                  <a:schemeClr val="bg1"/>
                </a:solidFill>
              </a:defRPr>
            </a:lvl1pPr>
            <a:lvl2pPr>
              <a:defRPr>
                <a:solidFill>
                  <a:schemeClr val="bg1"/>
                </a:solidFill>
              </a:defRPr>
            </a:lvl2pPr>
            <a:lvl3pPr>
              <a:defRPr>
                <a:solidFill>
                  <a:schemeClr val="bg1"/>
                </a:solidFill>
              </a:defRPr>
            </a:lvl3pPr>
            <a:lvl4pPr>
              <a:buClr>
                <a:schemeClr val="bg1"/>
              </a:buClr>
              <a:defRPr>
                <a:solidFill>
                  <a:schemeClr val="bg1"/>
                </a:solidFill>
              </a:defRPr>
            </a:lvl4pPr>
            <a:lvl5pPr>
              <a:buClr>
                <a:schemeClr val="bg1"/>
              </a:buClr>
              <a:defRPr baseline="0">
                <a:solidFill>
                  <a:schemeClr val="bg1"/>
                </a:solidFill>
              </a:defRPr>
            </a:lvl5pPr>
            <a:lvl6pPr>
              <a:buClr>
                <a:schemeClr val="bg1"/>
              </a:buClr>
              <a:defRPr>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8" name="Date Placeholder 2"/>
          <p:cNvSpPr>
            <a:spLocks noGrp="1"/>
          </p:cNvSpPr>
          <p:nvPr>
            <p:ph type="dt" sz="half" idx="29"/>
          </p:nvPr>
        </p:nvSpPr>
        <p:spPr>
          <a:xfrm>
            <a:off x="4572000" y="4767263"/>
            <a:ext cx="1716088" cy="274637"/>
          </a:xfrm>
        </p:spPr>
        <p:txBody>
          <a:bodyPr/>
          <a:lstStyle>
            <a:lvl1pPr>
              <a:defRPr>
                <a:solidFill>
                  <a:srgbClr val="000000">
                    <a:tint val="75000"/>
                  </a:srgbClr>
                </a:solidFill>
              </a:defRPr>
            </a:lvl1pPr>
          </a:lstStyle>
          <a:p>
            <a:pPr>
              <a:defRPr/>
            </a:pPr>
            <a:fld id="{19CD6F53-3D4E-4F8D-8C49-28EC9828FA91}" type="datetime1">
              <a:rPr lang="en-GB"/>
              <a:pPr>
                <a:defRPr/>
              </a:pPr>
              <a:t>29/10/2019</a:t>
            </a:fld>
            <a:endParaRPr lang="en-GB" dirty="0"/>
          </a:p>
        </p:txBody>
      </p:sp>
      <p:sp>
        <p:nvSpPr>
          <p:cNvPr id="19" name="Footer Placeholder 3"/>
          <p:cNvSpPr>
            <a:spLocks noGrp="1"/>
          </p:cNvSpPr>
          <p:nvPr>
            <p:ph type="ftr" sz="quarter" idx="30"/>
          </p:nvPr>
        </p:nvSpPr>
        <p:spPr>
          <a:xfrm>
            <a:off x="457200" y="4765675"/>
            <a:ext cx="4103688" cy="274638"/>
          </a:xfrm>
        </p:spPr>
        <p:txBody>
          <a:bodyPr/>
          <a:lstStyle>
            <a:lvl1pPr>
              <a:defRPr>
                <a:solidFill>
                  <a:srgbClr val="000000">
                    <a:tint val="75000"/>
                  </a:srgbClr>
                </a:solidFill>
              </a:defRPr>
            </a:lvl1pPr>
          </a:lstStyle>
          <a:p>
            <a:pPr>
              <a:defRPr/>
            </a:pPr>
            <a:endParaRPr lang="en-GB" dirty="0"/>
          </a:p>
        </p:txBody>
      </p:sp>
      <p:sp>
        <p:nvSpPr>
          <p:cNvPr id="20" name="Slide Number Placeholder 4"/>
          <p:cNvSpPr>
            <a:spLocks noGrp="1"/>
          </p:cNvSpPr>
          <p:nvPr>
            <p:ph type="sldNum" sz="quarter" idx="31"/>
          </p:nvPr>
        </p:nvSpPr>
        <p:spPr/>
        <p:txBody>
          <a:bodyPr/>
          <a:lstStyle>
            <a:lvl1pPr>
              <a:defRPr/>
            </a:lvl1pPr>
          </a:lstStyle>
          <a:p>
            <a:r>
              <a:rPr lang="en-GB" altLang="en-US" dirty="0"/>
              <a:t> </a:t>
            </a:r>
            <a:fld id="{A56F7224-AD53-438F-9DBF-9A1A8CC75F0F}" type="slidenum">
              <a:rPr lang="en-GB" altLang="en-US"/>
              <a:pPr/>
              <a:t>‹#›</a:t>
            </a:fld>
            <a:endParaRPr lang="en-GB" altLang="en-US" dirty="0"/>
          </a:p>
        </p:txBody>
      </p:sp>
      <p:pic>
        <p:nvPicPr>
          <p:cNvPr id="22" name="Picture 21">
            <a:extLst>
              <a:ext uri="{FF2B5EF4-FFF2-40B4-BE49-F238E27FC236}">
                <a16:creationId xmlns:a16="http://schemas.microsoft.com/office/drawing/2014/main" id="{D3808637-FC09-41B5-94E9-05D8CF7DB4A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409300" y="4832068"/>
            <a:ext cx="1135755" cy="145025"/>
          </a:xfrm>
          <a:prstGeom prst="rect">
            <a:avLst/>
          </a:prstGeom>
        </p:spPr>
      </p:pic>
    </p:spTree>
    <p:extLst>
      <p:ext uri="{BB962C8B-B14F-4D97-AF65-F5344CB8AC3E}">
        <p14:creationId xmlns:p14="http://schemas.microsoft.com/office/powerpoint/2010/main" val="1945688828"/>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2_Image/text layout 2">
    <p:bg>
      <p:bgPr>
        <a:solidFill>
          <a:schemeClr val="bg1"/>
        </a:solidFill>
        <a:effectLst/>
      </p:bgPr>
    </p:bg>
    <p:spTree>
      <p:nvGrpSpPr>
        <p:cNvPr id="1" name=""/>
        <p:cNvGrpSpPr/>
        <p:nvPr/>
      </p:nvGrpSpPr>
      <p:grpSpPr>
        <a:xfrm>
          <a:off x="0" y="0"/>
          <a:ext cx="0" cy="0"/>
          <a:chOff x="0" y="0"/>
          <a:chExt cx="0" cy="0"/>
        </a:xfrm>
      </p:grpSpPr>
      <p:pic>
        <p:nvPicPr>
          <p:cNvPr id="26" name="Picture 25" descr="7896.jpg"/>
          <p:cNvPicPr>
            <a:picLocks noChangeAspect="1"/>
          </p:cNvPicPr>
          <p:nvPr userDrawn="1"/>
        </p:nvPicPr>
        <p:blipFill>
          <a:blip r:embed="rId2" cstate="print"/>
          <a:stretch>
            <a:fillRect/>
          </a:stretch>
        </p:blipFill>
        <p:spPr>
          <a:xfrm>
            <a:off x="367" y="0"/>
            <a:ext cx="9143265" cy="5143086"/>
          </a:xfrm>
          <a:prstGeom prst="rect">
            <a:avLst/>
          </a:prstGeom>
        </p:spPr>
      </p:pic>
      <p:sp>
        <p:nvSpPr>
          <p:cNvPr id="18" name="Rectangle 17"/>
          <p:cNvSpPr/>
          <p:nvPr userDrawn="1"/>
        </p:nvSpPr>
        <p:spPr>
          <a:xfrm>
            <a:off x="0" y="2415954"/>
            <a:ext cx="4572000" cy="1152128"/>
          </a:xfrm>
          <a:prstGeom prst="rect">
            <a:avLst/>
          </a:prstGeom>
          <a:solidFill>
            <a:srgbClr val="04A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3" name="Date Placeholder 2"/>
          <p:cNvSpPr>
            <a:spLocks noGrp="1"/>
          </p:cNvSpPr>
          <p:nvPr>
            <p:ph type="dt" sz="half" idx="10"/>
          </p:nvPr>
        </p:nvSpPr>
        <p:spPr>
          <a:xfrm>
            <a:off x="71438" y="4767263"/>
            <a:ext cx="1715371" cy="273844"/>
          </a:xfrm>
          <a:prstGeom prst="rect">
            <a:avLst/>
          </a:prstGeom>
        </p:spPr>
        <p:txBody>
          <a:bodyPr/>
          <a:lstStyle>
            <a:lvl1pPr>
              <a:defRPr sz="1000"/>
            </a:lvl1pPr>
          </a:lstStyle>
          <a:p>
            <a:fld id="{B5571239-BC77-4131-A7CD-F6376A7D4889}" type="datetime1">
              <a:rPr lang="en-GB" smtClean="0">
                <a:solidFill>
                  <a:srgbClr val="000000">
                    <a:tint val="75000"/>
                  </a:srgbClr>
                </a:solidFill>
              </a:rPr>
              <a:pPr/>
              <a:t>29/10/2019</a:t>
            </a:fld>
            <a:endParaRPr lang="en-GB" dirty="0">
              <a:solidFill>
                <a:srgbClr val="000000">
                  <a:tint val="75000"/>
                </a:srgbClr>
              </a:solidFill>
            </a:endParaRPr>
          </a:p>
        </p:txBody>
      </p:sp>
      <p:sp>
        <p:nvSpPr>
          <p:cNvPr id="4" name="Footer Placeholder 3" hidden="1"/>
          <p:cNvSpPr>
            <a:spLocks noGrp="1"/>
          </p:cNvSpPr>
          <p:nvPr>
            <p:ph type="ftr" sz="quarter" idx="11"/>
          </p:nvPr>
        </p:nvSpPr>
        <p:spPr>
          <a:xfrm rot="16200000">
            <a:off x="7089553" y="2116936"/>
            <a:ext cx="3755097" cy="273844"/>
          </a:xfrm>
          <a:prstGeom prst="rect">
            <a:avLst/>
          </a:prstGeom>
        </p:spPr>
        <p:txBody>
          <a:bodyPr/>
          <a:lstStyle/>
          <a:p>
            <a:r>
              <a:rPr lang="en-GB" smtClean="0">
                <a:solidFill>
                  <a:srgbClr val="000000">
                    <a:tint val="75000"/>
                  </a:srgbClr>
                </a:solidFill>
              </a:rPr>
              <a:t>this it the footer information</a:t>
            </a:r>
            <a:endParaRPr lang="en-GB" dirty="0">
              <a:solidFill>
                <a:srgbClr val="000000">
                  <a:tint val="75000"/>
                </a:srgbClr>
              </a:solidFill>
            </a:endParaRPr>
          </a:p>
        </p:txBody>
      </p:sp>
      <p:sp>
        <p:nvSpPr>
          <p:cNvPr id="14" name="Text Placeholder 31"/>
          <p:cNvSpPr>
            <a:spLocks noGrp="1"/>
          </p:cNvSpPr>
          <p:nvPr>
            <p:ph type="body" sz="quarter" idx="25" hasCustomPrompt="1"/>
          </p:nvPr>
        </p:nvSpPr>
        <p:spPr>
          <a:xfrm>
            <a:off x="467544" y="2658446"/>
            <a:ext cx="4104456" cy="2577600"/>
          </a:xfrm>
        </p:spPr>
        <p:txBody>
          <a:bodyPr lIns="0" rIns="0">
            <a:normAutofit/>
          </a:bodyPr>
          <a:lstStyle>
            <a:lvl1pPr marL="0" indent="0">
              <a:lnSpc>
                <a:spcPct val="90000"/>
              </a:lnSpc>
              <a:spcBef>
                <a:spcPts val="0"/>
              </a:spcBef>
              <a:spcAft>
                <a:spcPts val="200"/>
              </a:spcAft>
              <a:defRPr sz="2400" b="1" cap="all" baseline="0">
                <a:solidFill>
                  <a:schemeClr val="bg1"/>
                </a:solidFill>
                <a:latin typeface="+mj-lt"/>
              </a:defRPr>
            </a:lvl1pPr>
            <a:lvl2pPr marL="0" indent="0">
              <a:lnSpc>
                <a:spcPct val="90000"/>
              </a:lnSpc>
              <a:spcBef>
                <a:spcPts val="0"/>
              </a:spcBef>
              <a:buNone/>
              <a:defRPr sz="1600">
                <a:solidFill>
                  <a:schemeClr val="bg1"/>
                </a:solidFill>
              </a:defRPr>
            </a:lvl2pPr>
            <a:lvl3pPr>
              <a:defRPr sz="1400">
                <a:solidFill>
                  <a:schemeClr val="accent1"/>
                </a:solidFill>
              </a:defRPr>
            </a:lvl3pPr>
            <a:lvl4pPr>
              <a:defRPr sz="1200">
                <a:solidFill>
                  <a:schemeClr val="accent1"/>
                </a:solidFill>
              </a:defRPr>
            </a:lvl4pPr>
            <a:lvl5pPr marL="0" indent="1588">
              <a:defRPr sz="1100">
                <a:solidFill>
                  <a:schemeClr val="accent1"/>
                </a:solidFill>
              </a:defRPr>
            </a:lvl5pPr>
          </a:lstStyle>
          <a:p>
            <a:pPr lvl="0"/>
            <a:r>
              <a:rPr lang="en-US" dirty="0" smtClean="0"/>
              <a:t>Click to edit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Slide Number Placeholder 4"/>
          <p:cNvSpPr>
            <a:spLocks noGrp="1"/>
          </p:cNvSpPr>
          <p:nvPr>
            <p:ph type="sldNum" sz="quarter" idx="12"/>
          </p:nvPr>
        </p:nvSpPr>
        <p:spPr/>
        <p:txBody>
          <a:bodyPr/>
          <a:lstStyle>
            <a:lvl1pPr>
              <a:defRPr>
                <a:solidFill>
                  <a:schemeClr val="bg1">
                    <a:lumMod val="75000"/>
                  </a:schemeClr>
                </a:solidFill>
              </a:defRPr>
            </a:lvl1pPr>
          </a:lstStyle>
          <a:p>
            <a:r>
              <a:rPr lang="en-GB" smtClean="0">
                <a:solidFill>
                  <a:srgbClr val="FFFFFF">
                    <a:lumMod val="75000"/>
                  </a:srgbClr>
                </a:solidFill>
              </a:rPr>
              <a:t> </a:t>
            </a:r>
            <a:fld id="{5F99B052-653D-4FAA-9FB7-FCCA26690A82}" type="slidenum">
              <a:rPr lang="en-GB" smtClean="0">
                <a:solidFill>
                  <a:srgbClr val="FFFFFF">
                    <a:lumMod val="75000"/>
                  </a:srgbClr>
                </a:solidFill>
              </a:rPr>
              <a:pPr/>
              <a:t>‹#›</a:t>
            </a:fld>
            <a:endParaRPr lang="en-GB" dirty="0">
              <a:solidFill>
                <a:srgbClr val="FFFFFF">
                  <a:lumMod val="75000"/>
                </a:srgbClr>
              </a:solidFill>
            </a:endParaRPr>
          </a:p>
        </p:txBody>
      </p:sp>
      <p:pic>
        <p:nvPicPr>
          <p:cNvPr id="28" name="Picture 27" descr="DenplanLogo.png"/>
          <p:cNvPicPr>
            <a:picLocks noChangeAspect="1"/>
          </p:cNvPicPr>
          <p:nvPr userDrawn="1"/>
        </p:nvPicPr>
        <p:blipFill>
          <a:blip r:embed="rId3" cstate="print">
            <a:lum bright="100000"/>
          </a:blip>
          <a:stretch>
            <a:fillRect/>
          </a:stretch>
        </p:blipFill>
        <p:spPr>
          <a:xfrm>
            <a:off x="7272300" y="4799439"/>
            <a:ext cx="1264243" cy="184579"/>
          </a:xfrm>
          <a:prstGeom prst="rect">
            <a:avLst/>
          </a:prstGeom>
        </p:spPr>
      </p:pic>
      <p:pic>
        <p:nvPicPr>
          <p:cNvPr id="24" name="Outer circle" descr="animation-outer-circle.png"/>
          <p:cNvPicPr>
            <a:picLocks noChangeAspect="1"/>
          </p:cNvPicPr>
          <p:nvPr userDrawn="1"/>
        </p:nvPicPr>
        <p:blipFill>
          <a:blip r:embed="rId4" cstate="print">
            <a:lum bright="100000"/>
          </a:blip>
          <a:stretch>
            <a:fillRect/>
          </a:stretch>
        </p:blipFill>
        <p:spPr>
          <a:xfrm>
            <a:off x="107504" y="-452177"/>
            <a:ext cx="2771899" cy="2771899"/>
          </a:xfrm>
          <a:prstGeom prst="rect">
            <a:avLst/>
          </a:prstGeom>
        </p:spPr>
      </p:pic>
      <p:pic>
        <p:nvPicPr>
          <p:cNvPr id="25" name="inner circle" descr="animation-inner-circle.png"/>
          <p:cNvPicPr>
            <a:picLocks noChangeAspect="1"/>
          </p:cNvPicPr>
          <p:nvPr userDrawn="1"/>
        </p:nvPicPr>
        <p:blipFill>
          <a:blip r:embed="rId5" cstate="print">
            <a:lum bright="100000"/>
          </a:blip>
          <a:stretch>
            <a:fillRect/>
          </a:stretch>
        </p:blipFill>
        <p:spPr>
          <a:xfrm>
            <a:off x="107504" y="-452177"/>
            <a:ext cx="2771899" cy="2771899"/>
          </a:xfrm>
          <a:prstGeom prst="rect">
            <a:avLst/>
          </a:prstGeom>
        </p:spPr>
      </p:pic>
      <p:pic>
        <p:nvPicPr>
          <p:cNvPr id="27" name="centre line" descr="animation-centre-line.png"/>
          <p:cNvPicPr>
            <a:picLocks noChangeAspect="1"/>
          </p:cNvPicPr>
          <p:nvPr userDrawn="1"/>
        </p:nvPicPr>
        <p:blipFill>
          <a:blip r:embed="rId6" cstate="print">
            <a:lum bright="100000"/>
          </a:blip>
          <a:stretch>
            <a:fillRect/>
          </a:stretch>
        </p:blipFill>
        <p:spPr>
          <a:xfrm>
            <a:off x="107504" y="-452177"/>
            <a:ext cx="2771899" cy="2771899"/>
          </a:xfrm>
          <a:prstGeom prst="rect">
            <a:avLst/>
          </a:prstGeom>
        </p:spPr>
      </p:pic>
      <p:pic>
        <p:nvPicPr>
          <p:cNvPr id="29" name="making food" descr="animation-mkaing-food.png"/>
          <p:cNvPicPr>
            <a:picLocks noChangeAspect="1"/>
          </p:cNvPicPr>
          <p:nvPr userDrawn="1"/>
        </p:nvPicPr>
        <p:blipFill>
          <a:blip r:embed="rId7" cstate="print">
            <a:lum bright="100000"/>
          </a:blip>
          <a:stretch>
            <a:fillRect/>
          </a:stretch>
        </p:blipFill>
        <p:spPr>
          <a:xfrm>
            <a:off x="107504" y="-452177"/>
            <a:ext cx="2771899" cy="2771899"/>
          </a:xfrm>
          <a:prstGeom prst="rect">
            <a:avLst/>
          </a:prstGeom>
        </p:spPr>
      </p:pic>
      <p:pic>
        <p:nvPicPr>
          <p:cNvPr id="30" name="extraordinary" descr="animation-extraordinary.png"/>
          <p:cNvPicPr>
            <a:picLocks noChangeAspect="1"/>
          </p:cNvPicPr>
          <p:nvPr userDrawn="1"/>
        </p:nvPicPr>
        <p:blipFill>
          <a:blip r:embed="rId8" cstate="print">
            <a:lum bright="100000"/>
          </a:blip>
          <a:stretch>
            <a:fillRect/>
          </a:stretch>
        </p:blipFill>
        <p:spPr>
          <a:xfrm>
            <a:off x="107504" y="-452177"/>
            <a:ext cx="2771899" cy="2771899"/>
          </a:xfrm>
          <a:prstGeom prst="rect">
            <a:avLst/>
          </a:prstGeom>
        </p:spPr>
      </p:pic>
      <p:pic>
        <p:nvPicPr>
          <p:cNvPr id="31" name="1859" descr="animation-1859.png"/>
          <p:cNvPicPr>
            <a:picLocks noChangeAspect="1"/>
          </p:cNvPicPr>
          <p:nvPr userDrawn="1"/>
        </p:nvPicPr>
        <p:blipFill>
          <a:blip r:embed="rId9" cstate="print">
            <a:lum bright="100000"/>
          </a:blip>
          <a:stretch>
            <a:fillRect/>
          </a:stretch>
        </p:blipFill>
        <p:spPr>
          <a:xfrm>
            <a:off x="107504" y="-452177"/>
            <a:ext cx="2771899" cy="2771899"/>
          </a:xfrm>
          <a:prstGeom prst="rect">
            <a:avLst/>
          </a:prstGeom>
        </p:spPr>
      </p:pic>
      <p:pic>
        <p:nvPicPr>
          <p:cNvPr id="32" name="Tate" descr="animation-tate.png"/>
          <p:cNvPicPr>
            <a:picLocks noChangeAspect="1"/>
          </p:cNvPicPr>
          <p:nvPr userDrawn="1"/>
        </p:nvPicPr>
        <p:blipFill>
          <a:blip r:embed="rId10" cstate="print">
            <a:lum bright="100000"/>
          </a:blip>
          <a:stretch>
            <a:fillRect/>
          </a:stretch>
        </p:blipFill>
        <p:spPr>
          <a:xfrm>
            <a:off x="107504" y="-452177"/>
            <a:ext cx="2771899" cy="2771899"/>
          </a:xfrm>
          <a:prstGeom prst="rect">
            <a:avLst/>
          </a:prstGeom>
        </p:spPr>
      </p:pic>
      <p:pic>
        <p:nvPicPr>
          <p:cNvPr id="33" name="and" descr="animation-and.png"/>
          <p:cNvPicPr>
            <a:picLocks noChangeAspect="1"/>
          </p:cNvPicPr>
          <p:nvPr userDrawn="1"/>
        </p:nvPicPr>
        <p:blipFill>
          <a:blip r:embed="rId11" cstate="print">
            <a:lum bright="100000"/>
          </a:blip>
          <a:stretch>
            <a:fillRect/>
          </a:stretch>
        </p:blipFill>
        <p:spPr>
          <a:xfrm>
            <a:off x="107504" y="-452177"/>
            <a:ext cx="2771899" cy="2771899"/>
          </a:xfrm>
          <a:prstGeom prst="rect">
            <a:avLst/>
          </a:prstGeom>
        </p:spPr>
      </p:pic>
      <p:pic>
        <p:nvPicPr>
          <p:cNvPr id="34" name="Lyle" descr="animation-Lyle.png"/>
          <p:cNvPicPr>
            <a:picLocks noChangeAspect="1"/>
          </p:cNvPicPr>
          <p:nvPr userDrawn="1"/>
        </p:nvPicPr>
        <p:blipFill>
          <a:blip r:embed="rId12" cstate="print">
            <a:lum bright="100000"/>
          </a:blip>
          <a:stretch>
            <a:fillRect/>
          </a:stretch>
        </p:blipFill>
        <p:spPr>
          <a:xfrm>
            <a:off x="107504" y="-452177"/>
            <a:ext cx="2771899" cy="2771899"/>
          </a:xfrm>
          <a:prstGeom prst="rect">
            <a:avLst/>
          </a:prstGeom>
        </p:spPr>
      </p:pic>
    </p:spTree>
    <p:extLst>
      <p:ext uri="{BB962C8B-B14F-4D97-AF65-F5344CB8AC3E}">
        <p14:creationId xmlns:p14="http://schemas.microsoft.com/office/powerpoint/2010/main" val="3125571506"/>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par>
                                <p:cTn id="8" presetID="10" presetClass="entr" presetSubtype="0" fill="hold" grpId="0" nodeType="withEffect">
                                  <p:stCondLst>
                                    <p:cond delay="1300"/>
                                  </p:stCondLst>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500"/>
                                        <p:tgtEl>
                                          <p:spTgt spid="14">
                                            <p:txEl>
                                              <p:pRg st="0" end="0"/>
                                            </p:txEl>
                                          </p:spTgt>
                                        </p:tgtEl>
                                      </p:cBhvr>
                                    </p:animEffect>
                                  </p:childTnLst>
                                </p:cTn>
                              </p:par>
                              <p:par>
                                <p:cTn id="11" presetID="10" presetClass="entr" presetSubtype="0" fill="hold" grpId="0" nodeType="withEffect">
                                  <p:stCondLst>
                                    <p:cond delay="1300"/>
                                  </p:stCondLst>
                                  <p:childTnLst>
                                    <p:set>
                                      <p:cBhvr>
                                        <p:cTn id="12" dur="1" fill="hold">
                                          <p:stCondLst>
                                            <p:cond delay="0"/>
                                          </p:stCondLst>
                                        </p:cTn>
                                        <p:tgtEl>
                                          <p:spTgt spid="14">
                                            <p:txEl>
                                              <p:pRg st="1" end="1"/>
                                            </p:txEl>
                                          </p:spTgt>
                                        </p:tgtEl>
                                        <p:attrNameLst>
                                          <p:attrName>style.visibility</p:attrName>
                                        </p:attrNameLst>
                                      </p:cBhvr>
                                      <p:to>
                                        <p:strVal val="visible"/>
                                      </p:to>
                                    </p:set>
                                    <p:animEffect transition="in" filter="fade">
                                      <p:cBhvr>
                                        <p:cTn id="13" dur="500"/>
                                        <p:tgtEl>
                                          <p:spTgt spid="14">
                                            <p:txEl>
                                              <p:pRg st="1" end="1"/>
                                            </p:txEl>
                                          </p:spTgt>
                                        </p:tgtEl>
                                      </p:cBhvr>
                                    </p:animEffect>
                                  </p:childTnLst>
                                </p:cTn>
                              </p:par>
                              <p:par>
                                <p:cTn id="14" presetID="10" presetClass="entr" presetSubtype="0" fill="hold" grpId="0" nodeType="withEffect">
                                  <p:stCondLst>
                                    <p:cond delay="1300"/>
                                  </p:stCondLst>
                                  <p:childTnLst>
                                    <p:set>
                                      <p:cBhvr>
                                        <p:cTn id="15" dur="1" fill="hold">
                                          <p:stCondLst>
                                            <p:cond delay="0"/>
                                          </p:stCondLst>
                                        </p:cTn>
                                        <p:tgtEl>
                                          <p:spTgt spid="14">
                                            <p:txEl>
                                              <p:pRg st="2" end="2"/>
                                            </p:txEl>
                                          </p:spTgt>
                                        </p:tgtEl>
                                        <p:attrNameLst>
                                          <p:attrName>style.visibility</p:attrName>
                                        </p:attrNameLst>
                                      </p:cBhvr>
                                      <p:to>
                                        <p:strVal val="visible"/>
                                      </p:to>
                                    </p:set>
                                    <p:animEffect transition="in" filter="fade">
                                      <p:cBhvr>
                                        <p:cTn id="16" dur="500"/>
                                        <p:tgtEl>
                                          <p:spTgt spid="14">
                                            <p:txEl>
                                              <p:pRg st="2" end="2"/>
                                            </p:txEl>
                                          </p:spTgt>
                                        </p:tgtEl>
                                      </p:cBhvr>
                                    </p:animEffect>
                                  </p:childTnLst>
                                </p:cTn>
                              </p:par>
                              <p:par>
                                <p:cTn id="17" presetID="10" presetClass="entr" presetSubtype="0" fill="hold" grpId="0" nodeType="withEffect">
                                  <p:stCondLst>
                                    <p:cond delay="1300"/>
                                  </p:stCondLst>
                                  <p:childTnLst>
                                    <p:set>
                                      <p:cBhvr>
                                        <p:cTn id="18" dur="1" fill="hold">
                                          <p:stCondLst>
                                            <p:cond delay="0"/>
                                          </p:stCondLst>
                                        </p:cTn>
                                        <p:tgtEl>
                                          <p:spTgt spid="14">
                                            <p:txEl>
                                              <p:pRg st="3" end="3"/>
                                            </p:txEl>
                                          </p:spTgt>
                                        </p:tgtEl>
                                        <p:attrNameLst>
                                          <p:attrName>style.visibility</p:attrName>
                                        </p:attrNameLst>
                                      </p:cBhvr>
                                      <p:to>
                                        <p:strVal val="visible"/>
                                      </p:to>
                                    </p:set>
                                    <p:animEffect transition="in" filter="fade">
                                      <p:cBhvr>
                                        <p:cTn id="19" dur="500"/>
                                        <p:tgtEl>
                                          <p:spTgt spid="14">
                                            <p:txEl>
                                              <p:pRg st="3" end="3"/>
                                            </p:txEl>
                                          </p:spTgt>
                                        </p:tgtEl>
                                      </p:cBhvr>
                                    </p:animEffect>
                                  </p:childTnLst>
                                </p:cTn>
                              </p:par>
                              <p:par>
                                <p:cTn id="20" presetID="10" presetClass="entr" presetSubtype="0" fill="hold" grpId="0" nodeType="withEffect">
                                  <p:stCondLst>
                                    <p:cond delay="1300"/>
                                  </p:stCondLst>
                                  <p:childTnLst>
                                    <p:set>
                                      <p:cBhvr>
                                        <p:cTn id="21" dur="1" fill="hold">
                                          <p:stCondLst>
                                            <p:cond delay="0"/>
                                          </p:stCondLst>
                                        </p:cTn>
                                        <p:tgtEl>
                                          <p:spTgt spid="14">
                                            <p:txEl>
                                              <p:pRg st="4" end="4"/>
                                            </p:txEl>
                                          </p:spTgt>
                                        </p:tgtEl>
                                        <p:attrNameLst>
                                          <p:attrName>style.visibility</p:attrName>
                                        </p:attrNameLst>
                                      </p:cBhvr>
                                      <p:to>
                                        <p:strVal val="visible"/>
                                      </p:to>
                                    </p:set>
                                    <p:animEffect transition="in" filter="fade">
                                      <p:cBhvr>
                                        <p:cTn id="22" dur="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4" grpId="0" build="p">
        <p:tmplLst>
          <p:tmpl lvl="1">
            <p:tnLst>
              <p:par>
                <p:cTn presetID="10" presetClass="entr" presetSubtype="0" fill="hold" nodeType="withEffect">
                  <p:stCondLst>
                    <p:cond delay="130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 lvl="2">
            <p:tnLst>
              <p:par>
                <p:cTn presetID="10" presetClass="entr" presetSubtype="0" fill="hold" nodeType="withEffect">
                  <p:stCondLst>
                    <p:cond delay="130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 lvl="3">
            <p:tnLst>
              <p:par>
                <p:cTn presetID="10" presetClass="entr" presetSubtype="0" fill="hold" nodeType="withEffect">
                  <p:stCondLst>
                    <p:cond delay="130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 lvl="4">
            <p:tnLst>
              <p:par>
                <p:cTn presetID="10" presetClass="entr" presetSubtype="0" fill="hold" nodeType="withEffect">
                  <p:stCondLst>
                    <p:cond delay="130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 lvl="5">
            <p:tnLst>
              <p:par>
                <p:cTn presetID="10" presetClass="entr" presetSubtype="0" fill="hold" nodeType="withEffect">
                  <p:stCondLst>
                    <p:cond delay="130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p>
            <a:endParaRPr/>
          </a:p>
        </p:txBody>
      </p:sp>
      <p:sp>
        <p:nvSpPr>
          <p:cNvPr id="3" name="Holder 3"/>
          <p:cNvSpPr>
            <a:spLocks noGrp="1"/>
          </p:cNvSpPr>
          <p:nvPr>
            <p:ph type="body" idx="1"/>
          </p:nvPr>
        </p:nvSpPr>
        <p:spPr/>
        <p:txBody>
          <a:bodyPr lIns="0" tIns="0" rIns="0" bIns="0"/>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t>10/29/2019</a:t>
            </a:fld>
            <a:endParaRPr lang="en-US" dirty="0" smtClean="0"/>
          </a:p>
        </p:txBody>
      </p:sp>
      <p:sp>
        <p:nvSpPr>
          <p:cNvPr id="6" name="Holder 6"/>
          <p:cNvSpPr>
            <a:spLocks noGrp="1"/>
          </p:cNvSpPr>
          <p:nvPr>
            <p:ph type="sldNum" sz="quarter" idx="7"/>
          </p:nvPr>
        </p:nvSpPr>
        <p:spPr/>
        <p:txBody>
          <a:bodyPr lIns="0" tIns="0" rIns="0" bIns="0"/>
          <a:lstStyle/>
          <a:p>
            <a:pPr marL="43180">
              <a:lnSpc>
                <a:spcPct val="100000"/>
              </a:lnSpc>
            </a:pPr>
            <a:fld id="{81D60167-4931-47E6-BA6A-407CBD079E47}" type="slidenum">
              <a:rPr sz="1000" spc="-10" dirty="0" smtClean="0">
                <a:solidFill>
                  <a:srgbClr val="FFFFFF"/>
                </a:solidFill>
                <a:latin typeface="Arial"/>
                <a:cs typeface="Arial"/>
              </a:rPr>
              <a:t>‹#›</a:t>
            </a:fld>
            <a:endParaRPr sz="1000" dirty="0">
              <a:latin typeface="Arial"/>
              <a:cs typeface="Arial"/>
            </a:endParaRPr>
          </a:p>
        </p:txBody>
      </p:sp>
    </p:spTree>
    <p:extLst>
      <p:ext uri="{BB962C8B-B14F-4D97-AF65-F5344CB8AC3E}">
        <p14:creationId xmlns:p14="http://schemas.microsoft.com/office/powerpoint/2010/main" val="2348712968"/>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5_Custom Layout">
    <p:bg>
      <p:bgPr>
        <a:solidFill>
          <a:schemeClr val="tx2"/>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89C9A55-20F6-45D5-8ED8-0ED595CB9892}" type="datetime1">
              <a:rPr lang="en-GB" smtClean="0">
                <a:solidFill>
                  <a:srgbClr val="000000">
                    <a:tint val="75000"/>
                  </a:srgbClr>
                </a:solidFill>
              </a:rPr>
              <a:pPr/>
              <a:t>29/10/2019</a:t>
            </a:fld>
            <a:endParaRPr lang="en-GB">
              <a:solidFill>
                <a:srgbClr val="000000">
                  <a:tint val="75000"/>
                </a:srgbClr>
              </a:solidFill>
            </a:endParaRPr>
          </a:p>
        </p:txBody>
      </p:sp>
      <p:sp>
        <p:nvSpPr>
          <p:cNvPr id="4" name="Footer Placeholder 3"/>
          <p:cNvSpPr>
            <a:spLocks noGrp="1"/>
          </p:cNvSpPr>
          <p:nvPr>
            <p:ph type="ftr" sz="quarter" idx="11"/>
          </p:nvPr>
        </p:nvSpPr>
        <p:spPr/>
        <p:txBody>
          <a:bodyPr/>
          <a:lstStyle/>
          <a:p>
            <a:r>
              <a:rPr lang="en-GB" smtClean="0">
                <a:solidFill>
                  <a:srgbClr val="000000">
                    <a:tint val="75000"/>
                  </a:srgbClr>
                </a:solidFill>
              </a:rPr>
              <a:t>this it the footer information</a:t>
            </a:r>
            <a:endParaRPr lang="en-GB">
              <a:solidFill>
                <a:srgbClr val="000000">
                  <a:tint val="75000"/>
                </a:srgbClr>
              </a:solidFill>
            </a:endParaRPr>
          </a:p>
        </p:txBody>
      </p:sp>
      <p:sp>
        <p:nvSpPr>
          <p:cNvPr id="5" name="Slide Number Placeholder 4"/>
          <p:cNvSpPr>
            <a:spLocks noGrp="1"/>
          </p:cNvSpPr>
          <p:nvPr>
            <p:ph type="sldNum" sz="quarter" idx="12"/>
          </p:nvPr>
        </p:nvSpPr>
        <p:spPr/>
        <p:txBody>
          <a:bodyPr/>
          <a:lstStyle/>
          <a:p>
            <a:fld id="{26E84CBE-DBD1-40A3-9249-735EAF32FDCA}" type="slidenum">
              <a:rPr lang="en-GB" smtClean="0">
                <a:solidFill>
                  <a:srgbClr val="FFFFFF">
                    <a:lumMod val="75000"/>
                  </a:srgbClr>
                </a:solidFill>
              </a:rPr>
              <a:pPr/>
              <a:t>‹#›</a:t>
            </a:fld>
            <a:endParaRPr lang="en-GB">
              <a:solidFill>
                <a:srgbClr val="FFFFFF">
                  <a:lumMod val="75000"/>
                </a:srgbClr>
              </a:solidFill>
            </a:endParaRPr>
          </a:p>
        </p:txBody>
      </p:sp>
      <p:pic>
        <p:nvPicPr>
          <p:cNvPr id="6" name="Picture 5" descr="DenplanLogo.png"/>
          <p:cNvPicPr>
            <a:picLocks noChangeAspect="1"/>
          </p:cNvPicPr>
          <p:nvPr userDrawn="1"/>
        </p:nvPicPr>
        <p:blipFill>
          <a:blip r:embed="rId2" cstate="print">
            <a:lum bright="100000"/>
          </a:blip>
          <a:stretch>
            <a:fillRect/>
          </a:stretch>
        </p:blipFill>
        <p:spPr>
          <a:xfrm>
            <a:off x="7272300" y="4799439"/>
            <a:ext cx="1264243" cy="184579"/>
          </a:xfrm>
          <a:prstGeom prst="rect">
            <a:avLst/>
          </a:prstGeom>
        </p:spPr>
      </p:pic>
      <p:sp>
        <p:nvSpPr>
          <p:cNvPr id="2" name="Title 1"/>
          <p:cNvSpPr>
            <a:spLocks noGrp="1"/>
          </p:cNvSpPr>
          <p:nvPr>
            <p:ph type="title"/>
          </p:nvPr>
        </p:nvSpPr>
        <p:spPr>
          <a:xfrm>
            <a:off x="457200" y="410400"/>
            <a:ext cx="2566988" cy="1584176"/>
          </a:xfrm>
        </p:spPr>
        <p:txBody>
          <a:bodyPr lIns="0" tIns="0" rIns="0" bIns="0" anchor="t">
            <a:noAutofit/>
          </a:bodyPr>
          <a:lstStyle>
            <a:lvl1pPr algn="l">
              <a:lnSpc>
                <a:spcPct val="90000"/>
              </a:lnSpc>
              <a:defRPr sz="2000" b="1" cap="all" baseline="0">
                <a:solidFill>
                  <a:schemeClr val="bg1"/>
                </a:solidFill>
              </a:defRPr>
            </a:lvl1pPr>
          </a:lstStyle>
          <a:p>
            <a:r>
              <a:rPr lang="en-US" dirty="0" smtClean="0"/>
              <a:t>Click to edit Master title style</a:t>
            </a:r>
            <a:endParaRPr lang="en-GB" dirty="0"/>
          </a:p>
        </p:txBody>
      </p:sp>
    </p:spTree>
    <p:extLst>
      <p:ext uri="{BB962C8B-B14F-4D97-AF65-F5344CB8AC3E}">
        <p14:creationId xmlns:p14="http://schemas.microsoft.com/office/powerpoint/2010/main" val="2510073923"/>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4" name="Rectangle 3"/>
          <p:cNvSpPr/>
          <p:nvPr userDrawn="1"/>
        </p:nvSpPr>
        <p:spPr>
          <a:xfrm>
            <a:off x="1" y="2139554"/>
            <a:ext cx="6119813" cy="8643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350" dirty="0">
              <a:solidFill>
                <a:srgbClr val="FFFFFF"/>
              </a:solidFill>
            </a:endParaRPr>
          </a:p>
        </p:txBody>
      </p:sp>
      <p:pic>
        <p:nvPicPr>
          <p:cNvPr id="5" name="Picture 7" descr="DenplanLogo.png"/>
          <p:cNvPicPr>
            <a:picLocks/>
          </p:cNvPicPr>
          <p:nvPr userDrawn="1"/>
        </p:nvPicPr>
        <p:blipFill>
          <a:blip r:embed="rId2" cstate="screen">
            <a:lum bright="100000"/>
            <a:extLst>
              <a:ext uri="{28A0092B-C50C-407E-A947-70E740481C1C}">
                <a14:useLocalDpi xmlns:a14="http://schemas.microsoft.com/office/drawing/2010/main"/>
              </a:ext>
            </a:extLst>
          </a:blip>
          <a:srcRect/>
          <a:stretch>
            <a:fillRect/>
          </a:stretch>
        </p:blipFill>
        <p:spPr bwMode="auto">
          <a:xfrm>
            <a:off x="7272338" y="4837510"/>
            <a:ext cx="1263650" cy="136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hlinkClick r:id="rId3" action="ppaction://hlinkfile"/>
          </p:cNvPr>
          <p:cNvSpPr>
            <a:spLocks noChangeArrowheads="1"/>
          </p:cNvSpPr>
          <p:nvPr userDrawn="1"/>
        </p:nvSpPr>
        <p:spPr bwMode="auto">
          <a:xfrm>
            <a:off x="9217026" y="3075385"/>
            <a:ext cx="1547813" cy="138113"/>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lnSpc>
                <a:spcPct val="90000"/>
              </a:lnSpc>
              <a:defRPr/>
            </a:pPr>
            <a:endParaRPr lang="en-GB" altLang="en-US" sz="1050" b="1" dirty="0">
              <a:solidFill>
                <a:schemeClr val="bg1"/>
              </a:solidFill>
              <a:cs typeface="Arial" charset="0"/>
            </a:endParaRPr>
          </a:p>
        </p:txBody>
      </p:sp>
      <p:sp>
        <p:nvSpPr>
          <p:cNvPr id="7" name="Rectangle 6"/>
          <p:cNvSpPr>
            <a:spLocks noChangeArrowheads="1"/>
          </p:cNvSpPr>
          <p:nvPr userDrawn="1"/>
        </p:nvSpPr>
        <p:spPr bwMode="auto">
          <a:xfrm>
            <a:off x="457200" y="4863704"/>
            <a:ext cx="978794"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defRPr/>
            </a:pPr>
            <a:r>
              <a:rPr lang="en-GB" altLang="en-US" sz="450" dirty="0">
                <a:solidFill>
                  <a:srgbClr val="D9D9D9"/>
                </a:solidFill>
                <a:cs typeface="Arial" charset="0"/>
              </a:rPr>
              <a:t>Copyright © Tate &amp; Lyle PLC 2016</a:t>
            </a:r>
          </a:p>
        </p:txBody>
      </p:sp>
      <p:grpSp>
        <p:nvGrpSpPr>
          <p:cNvPr id="8" name="Group 11"/>
          <p:cNvGrpSpPr>
            <a:grpSpLocks/>
          </p:cNvGrpSpPr>
          <p:nvPr userDrawn="1"/>
        </p:nvGrpSpPr>
        <p:grpSpPr bwMode="auto">
          <a:xfrm>
            <a:off x="-2016125" y="1010842"/>
            <a:ext cx="1871662" cy="1922792"/>
            <a:chOff x="6195941" y="562596"/>
            <a:chExt cx="1872208" cy="2564369"/>
          </a:xfrm>
        </p:grpSpPr>
        <p:grpSp>
          <p:nvGrpSpPr>
            <p:cNvPr id="9" name="Group 113"/>
            <p:cNvGrpSpPr>
              <a:grpSpLocks/>
            </p:cNvGrpSpPr>
            <p:nvPr/>
          </p:nvGrpSpPr>
          <p:grpSpPr bwMode="auto">
            <a:xfrm>
              <a:off x="6195941" y="832626"/>
              <a:ext cx="1872208" cy="2294339"/>
              <a:chOff x="-1872716" y="660661"/>
              <a:chExt cx="1872208" cy="1720756"/>
            </a:xfrm>
          </p:grpSpPr>
          <p:sp>
            <p:nvSpPr>
              <p:cNvPr id="13" name="TextBox 12"/>
              <p:cNvSpPr txBox="1">
                <a:spLocks noChangeArrowheads="1"/>
              </p:cNvSpPr>
              <p:nvPr/>
            </p:nvSpPr>
            <p:spPr bwMode="auto">
              <a:xfrm>
                <a:off x="-1872716" y="984528"/>
                <a:ext cx="1872208" cy="1396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defRPr/>
                </a:pPr>
                <a:r>
                  <a:rPr lang="en-GB" altLang="en-US" sz="825" dirty="0">
                    <a:solidFill>
                      <a:srgbClr val="000000"/>
                    </a:solidFill>
                    <a:cs typeface="Arial" charset="0"/>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p>
              <a:p>
                <a:pPr>
                  <a:defRPr/>
                </a:pPr>
                <a:endParaRPr lang="en-GB" altLang="en-US" sz="825" dirty="0">
                  <a:solidFill>
                    <a:srgbClr val="000000"/>
                  </a:solidFill>
                  <a:cs typeface="Arial" charset="0"/>
                </a:endParaRPr>
              </a:p>
              <a:p>
                <a:pPr>
                  <a:defRPr/>
                </a:pPr>
                <a:r>
                  <a:rPr lang="en-GB" altLang="en-US" sz="825" dirty="0">
                    <a:solidFill>
                      <a:srgbClr val="000000"/>
                    </a:solidFill>
                    <a:cs typeface="Arial" charset="0"/>
                  </a:rPr>
                  <a:t>Do not use the bullet point button to format your text.</a:t>
                </a:r>
              </a:p>
            </p:txBody>
          </p:sp>
          <p:pic>
            <p:nvPicPr>
              <p:cNvPr id="15" name="Picture 16" descr="icon_information-white.png"/>
              <p:cNvPicPr>
                <a:picLocks noChangeAspect="1"/>
              </p:cNvPicPr>
              <p:nvPr/>
            </p:nvPicPr>
            <p:blipFill>
              <a:blip r:embed="rId4" cstate="screen">
                <a:lum bright="-100000"/>
                <a:extLst>
                  <a:ext uri="{28A0092B-C50C-407E-A947-70E740481C1C}">
                    <a14:useLocalDpi xmlns:a14="http://schemas.microsoft.com/office/drawing/2010/main"/>
                  </a:ext>
                </a:extLst>
              </a:blip>
              <a:srcRect/>
              <a:stretch>
                <a:fillRect/>
              </a:stretch>
            </p:blipFill>
            <p:spPr bwMode="auto">
              <a:xfrm>
                <a:off x="-1764703" y="660661"/>
                <a:ext cx="121592" cy="240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Group 120"/>
            <p:cNvGrpSpPr>
              <a:grpSpLocks/>
            </p:cNvGrpSpPr>
            <p:nvPr/>
          </p:nvGrpSpPr>
          <p:grpSpPr bwMode="auto">
            <a:xfrm>
              <a:off x="6303954" y="562596"/>
              <a:ext cx="540060" cy="540060"/>
              <a:chOff x="6303954" y="562596"/>
              <a:chExt cx="540060" cy="540060"/>
            </a:xfrm>
          </p:grpSpPr>
          <p:sp>
            <p:nvSpPr>
              <p:cNvPr id="11" name="Donut 10"/>
              <p:cNvSpPr/>
              <p:nvPr/>
            </p:nvSpPr>
            <p:spPr>
              <a:xfrm>
                <a:off x="6303923" y="562596"/>
                <a:ext cx="539907" cy="539886"/>
              </a:xfrm>
              <a:prstGeom prst="donut">
                <a:avLst>
                  <a:gd name="adj" fmla="val 7083"/>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350" dirty="0">
                  <a:solidFill>
                    <a:schemeClr val="tx1"/>
                  </a:solidFill>
                </a:endParaRPr>
              </a:p>
            </p:txBody>
          </p:sp>
          <p:pic>
            <p:nvPicPr>
              <p:cNvPr id="12" name="Picture 14" descr="increase_indent.png"/>
              <p:cNvPicPr>
                <a:picLocks noChangeAspect="1"/>
              </p:cNvPicPr>
              <p:nvPr/>
            </p:nvPicPr>
            <p:blipFill>
              <a:blip r:embed="rId5" cstate="screen">
                <a:lum bright="-100000"/>
                <a:extLst>
                  <a:ext uri="{28A0092B-C50C-407E-A947-70E740481C1C}">
                    <a14:useLocalDpi xmlns:a14="http://schemas.microsoft.com/office/drawing/2010/main"/>
                  </a:ext>
                </a:extLst>
              </a:blip>
              <a:srcRect/>
              <a:stretch>
                <a:fillRect/>
              </a:stretch>
            </p:blipFill>
            <p:spPr bwMode="auto">
              <a:xfrm>
                <a:off x="6425212" y="679422"/>
                <a:ext cx="317520" cy="31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4" name="Text Placeholder 31"/>
          <p:cNvSpPr>
            <a:spLocks noGrp="1"/>
          </p:cNvSpPr>
          <p:nvPr>
            <p:ph type="body" sz="quarter" idx="25"/>
          </p:nvPr>
        </p:nvSpPr>
        <p:spPr>
          <a:xfrm>
            <a:off x="683568" y="2499743"/>
            <a:ext cx="5292588" cy="503960"/>
          </a:xfrm>
        </p:spPr>
        <p:txBody>
          <a:bodyPr lIns="108000" tIns="72000" rIns="108000">
            <a:normAutofit/>
          </a:bodyPr>
          <a:lstStyle>
            <a:lvl1pPr marL="0" indent="0">
              <a:lnSpc>
                <a:spcPct val="90000"/>
              </a:lnSpc>
              <a:spcBef>
                <a:spcPts val="300"/>
              </a:spcBef>
              <a:spcAft>
                <a:spcPts val="0"/>
              </a:spcAft>
              <a:defRPr sz="1200" b="1" cap="none" baseline="0">
                <a:solidFill>
                  <a:schemeClr val="bg1"/>
                </a:solidFill>
                <a:latin typeface="+mj-lt"/>
              </a:defRPr>
            </a:lvl1pPr>
            <a:lvl2pPr marL="0" indent="0">
              <a:lnSpc>
                <a:spcPct val="90000"/>
              </a:lnSpc>
              <a:spcBef>
                <a:spcPts val="300"/>
              </a:spcBef>
              <a:buNone/>
              <a:defRPr sz="1200">
                <a:solidFill>
                  <a:srgbClr val="FF0000"/>
                </a:solidFill>
              </a:defRPr>
            </a:lvl2pPr>
            <a:lvl3pPr>
              <a:defRPr sz="1050">
                <a:solidFill>
                  <a:srgbClr val="FF0000"/>
                </a:solidFill>
              </a:defRPr>
            </a:lvl3pPr>
            <a:lvl4pPr>
              <a:defRPr sz="900">
                <a:solidFill>
                  <a:srgbClr val="FF0000"/>
                </a:solidFill>
              </a:defRPr>
            </a:lvl4pPr>
            <a:lvl5pPr marL="0" indent="1191">
              <a:defRPr sz="825">
                <a:solidFill>
                  <a:srgbClr val="FF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4" name="Title 23"/>
          <p:cNvSpPr>
            <a:spLocks noGrp="1"/>
          </p:cNvSpPr>
          <p:nvPr>
            <p:ph type="title"/>
          </p:nvPr>
        </p:nvSpPr>
        <p:spPr>
          <a:xfrm>
            <a:off x="683568" y="2139703"/>
            <a:ext cx="5292588" cy="345600"/>
          </a:xfrm>
        </p:spPr>
        <p:txBody>
          <a:bodyPr wrap="square" lIns="108000" rIns="108000" anchor="b">
            <a:normAutofit/>
          </a:bodyPr>
          <a:lstStyle>
            <a:lvl1pPr algn="l">
              <a:defRPr sz="1500" b="1" i="0" cap="none" baseline="0">
                <a:solidFill>
                  <a:schemeClr val="bg1"/>
                </a:solidFill>
              </a:defRPr>
            </a:lvl1pPr>
          </a:lstStyle>
          <a:p>
            <a:r>
              <a:rPr lang="en-US"/>
              <a:t>Click to edit Master title style</a:t>
            </a:r>
            <a:endParaRPr lang="en-GB" dirty="0"/>
          </a:p>
        </p:txBody>
      </p:sp>
      <p:sp>
        <p:nvSpPr>
          <p:cNvPr id="17" name="Date Placeholder 2"/>
          <p:cNvSpPr>
            <a:spLocks noGrp="1"/>
          </p:cNvSpPr>
          <p:nvPr>
            <p:ph type="dt" sz="half" idx="26"/>
          </p:nvPr>
        </p:nvSpPr>
        <p:spPr>
          <a:xfrm>
            <a:off x="4572000" y="4767263"/>
            <a:ext cx="1716088" cy="273844"/>
          </a:xfrm>
        </p:spPr>
        <p:txBody>
          <a:bodyPr/>
          <a:lstStyle>
            <a:lvl1pPr>
              <a:defRPr sz="600">
                <a:solidFill>
                  <a:srgbClr val="000000">
                    <a:tint val="75000"/>
                  </a:srgbClr>
                </a:solidFill>
              </a:defRPr>
            </a:lvl1pPr>
          </a:lstStyle>
          <a:p>
            <a:pPr>
              <a:defRPr/>
            </a:pPr>
            <a:fld id="{2FBEC537-C741-443C-BEC5-D896FF67D77E}" type="datetime1">
              <a:rPr lang="en-GB" smtClean="0"/>
              <a:t>29/10/2019</a:t>
            </a:fld>
            <a:endParaRPr lang="en-GB" dirty="0"/>
          </a:p>
        </p:txBody>
      </p:sp>
      <p:sp>
        <p:nvSpPr>
          <p:cNvPr id="18" name="Footer Placeholder 3"/>
          <p:cNvSpPr>
            <a:spLocks noGrp="1"/>
          </p:cNvSpPr>
          <p:nvPr>
            <p:ph type="ftr" sz="quarter" idx="27"/>
          </p:nvPr>
        </p:nvSpPr>
        <p:spPr>
          <a:xfrm>
            <a:off x="457200" y="5273279"/>
            <a:ext cx="4103688" cy="273844"/>
          </a:xfrm>
        </p:spPr>
        <p:txBody>
          <a:bodyPr/>
          <a:lstStyle>
            <a:lvl1pPr>
              <a:defRPr>
                <a:solidFill>
                  <a:srgbClr val="000000">
                    <a:tint val="75000"/>
                  </a:srgbClr>
                </a:solidFill>
              </a:defRPr>
            </a:lvl1pPr>
          </a:lstStyle>
          <a:p>
            <a:pPr>
              <a:defRPr/>
            </a:pPr>
            <a:endParaRPr lang="en-GB" dirty="0"/>
          </a:p>
        </p:txBody>
      </p:sp>
      <p:sp>
        <p:nvSpPr>
          <p:cNvPr id="19" name="Slide Number Placeholder 4"/>
          <p:cNvSpPr>
            <a:spLocks noGrp="1"/>
          </p:cNvSpPr>
          <p:nvPr>
            <p:ph type="sldNum" sz="quarter" idx="28"/>
          </p:nvPr>
        </p:nvSpPr>
        <p:spPr>
          <a:xfrm>
            <a:off x="7385050" y="4767263"/>
            <a:ext cx="2133600" cy="273844"/>
          </a:xfrm>
        </p:spPr>
        <p:txBody>
          <a:bodyPr/>
          <a:lstStyle>
            <a:lvl1pPr>
              <a:defRPr>
                <a:solidFill>
                  <a:srgbClr val="FFFFFF">
                    <a:lumMod val="75000"/>
                  </a:srgbClr>
                </a:solidFill>
              </a:defRPr>
            </a:lvl1pPr>
          </a:lstStyle>
          <a:p>
            <a:pPr>
              <a:defRPr/>
            </a:pPr>
            <a:r>
              <a:rPr lang="en-GB" dirty="0"/>
              <a:t> </a:t>
            </a:r>
            <a:fld id="{A64AB054-67D3-4F91-B8AD-9ECBFDC79346}" type="slidenum">
              <a:rPr lang="en-GB"/>
              <a:pPr>
                <a:defRPr/>
              </a:pPr>
              <a:t>‹#›</a:t>
            </a:fld>
            <a:endParaRPr lang="en-GB" dirty="0"/>
          </a:p>
        </p:txBody>
      </p:sp>
      <p:pic>
        <p:nvPicPr>
          <p:cNvPr id="20" name="Picture 19"/>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7630459" y="4699225"/>
            <a:ext cx="1459668" cy="409918"/>
          </a:xfrm>
          <a:prstGeom prst="rect">
            <a:avLst/>
          </a:prstGeom>
        </p:spPr>
      </p:pic>
    </p:spTree>
    <p:extLst>
      <p:ext uri="{BB962C8B-B14F-4D97-AF65-F5344CB8AC3E}">
        <p14:creationId xmlns:p14="http://schemas.microsoft.com/office/powerpoint/2010/main" val="4102496887"/>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2">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0" y="3300413"/>
            <a:ext cx="5976000" cy="8643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350" dirty="0">
              <a:solidFill>
                <a:srgbClr val="FFFFFF"/>
              </a:solidFill>
            </a:endParaRPr>
          </a:p>
        </p:txBody>
      </p:sp>
      <p:pic>
        <p:nvPicPr>
          <p:cNvPr id="5" name="Picture 7" descr="DenplanLogo.png"/>
          <p:cNvPicPr>
            <a:picLocks/>
          </p:cNvPicPr>
          <p:nvPr userDrawn="1"/>
        </p:nvPicPr>
        <p:blipFill>
          <a:blip r:embed="rId3" cstate="screen">
            <a:lum bright="100000"/>
            <a:extLst>
              <a:ext uri="{28A0092B-C50C-407E-A947-70E740481C1C}">
                <a14:useLocalDpi xmlns:a14="http://schemas.microsoft.com/office/drawing/2010/main"/>
              </a:ext>
            </a:extLst>
          </a:blip>
          <a:srcRect/>
          <a:stretch>
            <a:fillRect/>
          </a:stretch>
        </p:blipFill>
        <p:spPr bwMode="auto">
          <a:xfrm>
            <a:off x="7272338" y="4837510"/>
            <a:ext cx="1263650" cy="136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hlinkClick r:id="rId4" action="ppaction://hlinkfile"/>
          </p:cNvPr>
          <p:cNvSpPr>
            <a:spLocks noChangeArrowheads="1"/>
          </p:cNvSpPr>
          <p:nvPr userDrawn="1"/>
        </p:nvSpPr>
        <p:spPr bwMode="auto">
          <a:xfrm>
            <a:off x="9217026" y="3075385"/>
            <a:ext cx="1547813" cy="138113"/>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lnSpc>
                <a:spcPct val="90000"/>
              </a:lnSpc>
              <a:defRPr/>
            </a:pPr>
            <a:endParaRPr lang="en-GB" altLang="en-US" sz="1050" b="1" dirty="0">
              <a:solidFill>
                <a:schemeClr val="bg1"/>
              </a:solidFill>
              <a:cs typeface="Arial" charset="0"/>
            </a:endParaRPr>
          </a:p>
        </p:txBody>
      </p:sp>
      <p:sp>
        <p:nvSpPr>
          <p:cNvPr id="7" name="Rectangle 6"/>
          <p:cNvSpPr>
            <a:spLocks noChangeArrowheads="1"/>
          </p:cNvSpPr>
          <p:nvPr userDrawn="1"/>
        </p:nvSpPr>
        <p:spPr bwMode="auto">
          <a:xfrm>
            <a:off x="457200" y="4863704"/>
            <a:ext cx="978794"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defRPr/>
            </a:pPr>
            <a:r>
              <a:rPr lang="en-GB" altLang="en-US" sz="450" dirty="0">
                <a:solidFill>
                  <a:srgbClr val="595959"/>
                </a:solidFill>
                <a:cs typeface="Arial" charset="0"/>
              </a:rPr>
              <a:t>Copyright © Tate &amp; Lyle PLC 2016</a:t>
            </a:r>
          </a:p>
        </p:txBody>
      </p:sp>
      <p:grpSp>
        <p:nvGrpSpPr>
          <p:cNvPr id="8" name="Group 11"/>
          <p:cNvGrpSpPr>
            <a:grpSpLocks/>
          </p:cNvGrpSpPr>
          <p:nvPr userDrawn="1"/>
        </p:nvGrpSpPr>
        <p:grpSpPr bwMode="auto">
          <a:xfrm>
            <a:off x="-2016125" y="1010842"/>
            <a:ext cx="1871662" cy="1922792"/>
            <a:chOff x="6195941" y="562596"/>
            <a:chExt cx="1872208" cy="2564369"/>
          </a:xfrm>
        </p:grpSpPr>
        <p:grpSp>
          <p:nvGrpSpPr>
            <p:cNvPr id="9" name="Group 113"/>
            <p:cNvGrpSpPr>
              <a:grpSpLocks/>
            </p:cNvGrpSpPr>
            <p:nvPr/>
          </p:nvGrpSpPr>
          <p:grpSpPr bwMode="auto">
            <a:xfrm>
              <a:off x="6195941" y="832626"/>
              <a:ext cx="1872208" cy="2294339"/>
              <a:chOff x="-1872716" y="660661"/>
              <a:chExt cx="1872208" cy="1720756"/>
            </a:xfrm>
          </p:grpSpPr>
          <p:sp>
            <p:nvSpPr>
              <p:cNvPr id="13" name="TextBox 12"/>
              <p:cNvSpPr txBox="1">
                <a:spLocks noChangeArrowheads="1"/>
              </p:cNvSpPr>
              <p:nvPr/>
            </p:nvSpPr>
            <p:spPr bwMode="auto">
              <a:xfrm>
                <a:off x="-1872716" y="984528"/>
                <a:ext cx="1872208" cy="1396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defRPr/>
                </a:pPr>
                <a:r>
                  <a:rPr lang="en-GB" altLang="en-US" sz="825" dirty="0">
                    <a:solidFill>
                      <a:srgbClr val="000000"/>
                    </a:solidFill>
                    <a:cs typeface="Arial" charset="0"/>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p>
              <a:p>
                <a:pPr>
                  <a:defRPr/>
                </a:pPr>
                <a:endParaRPr lang="en-GB" altLang="en-US" sz="825" dirty="0">
                  <a:solidFill>
                    <a:srgbClr val="000000"/>
                  </a:solidFill>
                  <a:cs typeface="Arial" charset="0"/>
                </a:endParaRPr>
              </a:p>
              <a:p>
                <a:pPr>
                  <a:defRPr/>
                </a:pPr>
                <a:r>
                  <a:rPr lang="en-GB" altLang="en-US" sz="825" dirty="0">
                    <a:solidFill>
                      <a:srgbClr val="000000"/>
                    </a:solidFill>
                    <a:cs typeface="Arial" charset="0"/>
                  </a:rPr>
                  <a:t>Do not use the bullet point button to format your text.</a:t>
                </a:r>
              </a:p>
            </p:txBody>
          </p:sp>
          <p:pic>
            <p:nvPicPr>
              <p:cNvPr id="15" name="Picture 16" descr="icon_information-white.png"/>
              <p:cNvPicPr>
                <a:picLocks noChangeAspect="1"/>
              </p:cNvPicPr>
              <p:nvPr/>
            </p:nvPicPr>
            <p:blipFill>
              <a:blip r:embed="rId5" cstate="screen">
                <a:lum bright="-100000"/>
                <a:extLst>
                  <a:ext uri="{28A0092B-C50C-407E-A947-70E740481C1C}">
                    <a14:useLocalDpi xmlns:a14="http://schemas.microsoft.com/office/drawing/2010/main"/>
                  </a:ext>
                </a:extLst>
              </a:blip>
              <a:srcRect/>
              <a:stretch>
                <a:fillRect/>
              </a:stretch>
            </p:blipFill>
            <p:spPr bwMode="auto">
              <a:xfrm>
                <a:off x="-1764703" y="660661"/>
                <a:ext cx="121592" cy="240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Group 120"/>
            <p:cNvGrpSpPr>
              <a:grpSpLocks/>
            </p:cNvGrpSpPr>
            <p:nvPr/>
          </p:nvGrpSpPr>
          <p:grpSpPr bwMode="auto">
            <a:xfrm>
              <a:off x="6303954" y="562596"/>
              <a:ext cx="540060" cy="540060"/>
              <a:chOff x="6303954" y="562596"/>
              <a:chExt cx="540060" cy="540060"/>
            </a:xfrm>
          </p:grpSpPr>
          <p:sp>
            <p:nvSpPr>
              <p:cNvPr id="11" name="Donut 10"/>
              <p:cNvSpPr/>
              <p:nvPr/>
            </p:nvSpPr>
            <p:spPr>
              <a:xfrm>
                <a:off x="6303923" y="562596"/>
                <a:ext cx="539907" cy="539886"/>
              </a:xfrm>
              <a:prstGeom prst="donut">
                <a:avLst>
                  <a:gd name="adj" fmla="val 7083"/>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350" dirty="0">
                  <a:solidFill>
                    <a:schemeClr val="tx1"/>
                  </a:solidFill>
                </a:endParaRPr>
              </a:p>
            </p:txBody>
          </p:sp>
          <p:pic>
            <p:nvPicPr>
              <p:cNvPr id="12" name="Picture 14" descr="increase_indent.png"/>
              <p:cNvPicPr>
                <a:picLocks noChangeAspect="1"/>
              </p:cNvPicPr>
              <p:nvPr/>
            </p:nvPicPr>
            <p:blipFill>
              <a:blip r:embed="rId6" cstate="screen">
                <a:lum bright="-100000"/>
                <a:extLst>
                  <a:ext uri="{28A0092B-C50C-407E-A947-70E740481C1C}">
                    <a14:useLocalDpi xmlns:a14="http://schemas.microsoft.com/office/drawing/2010/main"/>
                  </a:ext>
                </a:extLst>
              </a:blip>
              <a:srcRect/>
              <a:stretch>
                <a:fillRect/>
              </a:stretch>
            </p:blipFill>
            <p:spPr bwMode="auto">
              <a:xfrm>
                <a:off x="6425212" y="679422"/>
                <a:ext cx="317520" cy="31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4" name="Text Placeholder 31"/>
          <p:cNvSpPr>
            <a:spLocks noGrp="1"/>
          </p:cNvSpPr>
          <p:nvPr>
            <p:ph type="body" sz="quarter" idx="25"/>
          </p:nvPr>
        </p:nvSpPr>
        <p:spPr>
          <a:xfrm>
            <a:off x="457200" y="3660967"/>
            <a:ext cx="5292588" cy="503960"/>
          </a:xfrm>
        </p:spPr>
        <p:txBody>
          <a:bodyPr lIns="108000" tIns="72000" rIns="108000">
            <a:normAutofit/>
          </a:bodyPr>
          <a:lstStyle>
            <a:lvl1pPr marL="0" indent="0">
              <a:lnSpc>
                <a:spcPct val="90000"/>
              </a:lnSpc>
              <a:spcBef>
                <a:spcPts val="300"/>
              </a:spcBef>
              <a:spcAft>
                <a:spcPts val="0"/>
              </a:spcAft>
              <a:defRPr sz="1200" b="1" cap="none" baseline="0">
                <a:solidFill>
                  <a:schemeClr val="bg1"/>
                </a:solidFill>
                <a:latin typeface="+mj-lt"/>
              </a:defRPr>
            </a:lvl1pPr>
            <a:lvl2pPr marL="0" indent="0">
              <a:lnSpc>
                <a:spcPct val="90000"/>
              </a:lnSpc>
              <a:spcBef>
                <a:spcPts val="300"/>
              </a:spcBef>
              <a:buNone/>
              <a:defRPr sz="1200">
                <a:solidFill>
                  <a:srgbClr val="FF0000"/>
                </a:solidFill>
              </a:defRPr>
            </a:lvl2pPr>
            <a:lvl3pPr>
              <a:defRPr sz="1050">
                <a:solidFill>
                  <a:srgbClr val="FF0000"/>
                </a:solidFill>
              </a:defRPr>
            </a:lvl3pPr>
            <a:lvl4pPr>
              <a:defRPr sz="900">
                <a:solidFill>
                  <a:srgbClr val="FF0000"/>
                </a:solidFill>
              </a:defRPr>
            </a:lvl4pPr>
            <a:lvl5pPr marL="0" indent="1191">
              <a:defRPr sz="825">
                <a:solidFill>
                  <a:srgbClr val="FF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itle 23"/>
          <p:cNvSpPr>
            <a:spLocks noGrp="1"/>
          </p:cNvSpPr>
          <p:nvPr>
            <p:ph type="title"/>
          </p:nvPr>
        </p:nvSpPr>
        <p:spPr>
          <a:xfrm>
            <a:off x="457200" y="3300927"/>
            <a:ext cx="5292588" cy="345600"/>
          </a:xfrm>
        </p:spPr>
        <p:txBody>
          <a:bodyPr wrap="square" lIns="108000" rIns="108000" anchor="b">
            <a:normAutofit/>
          </a:bodyPr>
          <a:lstStyle>
            <a:lvl1pPr algn="l">
              <a:defRPr sz="1500" b="1" i="0" cap="none" baseline="0">
                <a:solidFill>
                  <a:schemeClr val="bg1"/>
                </a:solidFill>
              </a:defRPr>
            </a:lvl1pPr>
          </a:lstStyle>
          <a:p>
            <a:r>
              <a:rPr lang="en-US"/>
              <a:t>Click to edit Master title style</a:t>
            </a:r>
            <a:endParaRPr lang="en-GB" dirty="0"/>
          </a:p>
        </p:txBody>
      </p:sp>
      <p:sp>
        <p:nvSpPr>
          <p:cNvPr id="16" name="Date Placeholder 2"/>
          <p:cNvSpPr>
            <a:spLocks noGrp="1"/>
          </p:cNvSpPr>
          <p:nvPr>
            <p:ph type="dt" sz="half" idx="26"/>
          </p:nvPr>
        </p:nvSpPr>
        <p:spPr>
          <a:xfrm>
            <a:off x="4572000" y="5273279"/>
            <a:ext cx="1716088" cy="273844"/>
          </a:xfrm>
        </p:spPr>
        <p:txBody>
          <a:bodyPr/>
          <a:lstStyle>
            <a:lvl1pPr>
              <a:defRPr sz="600">
                <a:solidFill>
                  <a:srgbClr val="000000">
                    <a:tint val="75000"/>
                  </a:srgbClr>
                </a:solidFill>
              </a:defRPr>
            </a:lvl1pPr>
          </a:lstStyle>
          <a:p>
            <a:pPr>
              <a:defRPr/>
            </a:pPr>
            <a:fld id="{A49086FA-4201-4518-BD7C-A1D119DE1940}" type="datetime1">
              <a:rPr lang="en-GB" smtClean="0"/>
              <a:t>29/10/2019</a:t>
            </a:fld>
            <a:endParaRPr lang="en-GB" dirty="0"/>
          </a:p>
        </p:txBody>
      </p:sp>
      <p:sp>
        <p:nvSpPr>
          <p:cNvPr id="17" name="Footer Placeholder 3"/>
          <p:cNvSpPr>
            <a:spLocks noGrp="1"/>
          </p:cNvSpPr>
          <p:nvPr>
            <p:ph type="ftr" sz="quarter" idx="27"/>
          </p:nvPr>
        </p:nvSpPr>
        <p:spPr>
          <a:xfrm>
            <a:off x="457200" y="5273279"/>
            <a:ext cx="4103688" cy="273844"/>
          </a:xfrm>
        </p:spPr>
        <p:txBody>
          <a:bodyPr/>
          <a:lstStyle>
            <a:lvl1pPr>
              <a:defRPr>
                <a:solidFill>
                  <a:srgbClr val="000000">
                    <a:tint val="75000"/>
                  </a:srgbClr>
                </a:solidFill>
              </a:defRPr>
            </a:lvl1pPr>
          </a:lstStyle>
          <a:p>
            <a:pPr>
              <a:defRPr/>
            </a:pPr>
            <a:endParaRPr lang="en-GB" dirty="0"/>
          </a:p>
        </p:txBody>
      </p:sp>
      <p:sp>
        <p:nvSpPr>
          <p:cNvPr id="18" name="Slide Number Placeholder 4"/>
          <p:cNvSpPr>
            <a:spLocks noGrp="1"/>
          </p:cNvSpPr>
          <p:nvPr>
            <p:ph type="sldNum" sz="quarter" idx="28"/>
          </p:nvPr>
        </p:nvSpPr>
        <p:spPr>
          <a:xfrm>
            <a:off x="7385050" y="5273279"/>
            <a:ext cx="2133600" cy="273844"/>
          </a:xfrm>
        </p:spPr>
        <p:txBody>
          <a:bodyPr/>
          <a:lstStyle>
            <a:lvl1pPr>
              <a:defRPr>
                <a:solidFill>
                  <a:srgbClr val="FFFFFF">
                    <a:lumMod val="75000"/>
                  </a:srgbClr>
                </a:solidFill>
              </a:defRPr>
            </a:lvl1pPr>
          </a:lstStyle>
          <a:p>
            <a:pPr>
              <a:defRPr/>
            </a:pPr>
            <a:r>
              <a:rPr lang="en-GB" dirty="0"/>
              <a:t> </a:t>
            </a:r>
            <a:fld id="{C694C47C-630E-4C77-808F-0ED07F197DB1}" type="slidenum">
              <a:rPr lang="en-GB"/>
              <a:pPr>
                <a:defRPr/>
              </a:pPr>
              <a:t>‹#›</a:t>
            </a:fld>
            <a:endParaRPr lang="en-GB" dirty="0"/>
          </a:p>
        </p:txBody>
      </p:sp>
    </p:spTree>
    <p:extLst>
      <p:ext uri="{BB962C8B-B14F-4D97-AF65-F5344CB8AC3E}">
        <p14:creationId xmlns:p14="http://schemas.microsoft.com/office/powerpoint/2010/main" val="1577208452"/>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 3">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 y="3300413"/>
            <a:ext cx="5976156" cy="8643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350" dirty="0">
              <a:solidFill>
                <a:srgbClr val="FFFFFF"/>
              </a:solidFill>
            </a:endParaRPr>
          </a:p>
        </p:txBody>
      </p:sp>
      <p:pic>
        <p:nvPicPr>
          <p:cNvPr id="5" name="Picture 7" descr="DenplanLogo.png"/>
          <p:cNvPicPr>
            <a:picLocks/>
          </p:cNvPicPr>
          <p:nvPr userDrawn="1"/>
        </p:nvPicPr>
        <p:blipFill>
          <a:blip r:embed="rId3" cstate="screen">
            <a:lum bright="100000"/>
            <a:extLst>
              <a:ext uri="{28A0092B-C50C-407E-A947-70E740481C1C}">
                <a14:useLocalDpi xmlns:a14="http://schemas.microsoft.com/office/drawing/2010/main"/>
              </a:ext>
            </a:extLst>
          </a:blip>
          <a:srcRect/>
          <a:stretch>
            <a:fillRect/>
          </a:stretch>
        </p:blipFill>
        <p:spPr bwMode="auto">
          <a:xfrm>
            <a:off x="7272338" y="4837510"/>
            <a:ext cx="1263650" cy="136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hlinkClick r:id="rId4" action="ppaction://hlinkfile"/>
          </p:cNvPr>
          <p:cNvSpPr>
            <a:spLocks noChangeArrowheads="1"/>
          </p:cNvSpPr>
          <p:nvPr userDrawn="1"/>
        </p:nvSpPr>
        <p:spPr bwMode="auto">
          <a:xfrm>
            <a:off x="9217026" y="3075385"/>
            <a:ext cx="1547813" cy="138113"/>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lnSpc>
                <a:spcPct val="90000"/>
              </a:lnSpc>
              <a:defRPr/>
            </a:pPr>
            <a:endParaRPr lang="en-GB" altLang="en-US" sz="1050" b="1" dirty="0">
              <a:solidFill>
                <a:schemeClr val="bg1"/>
              </a:solidFill>
              <a:cs typeface="Arial" charset="0"/>
            </a:endParaRPr>
          </a:p>
        </p:txBody>
      </p:sp>
      <p:grpSp>
        <p:nvGrpSpPr>
          <p:cNvPr id="7" name="Group 11"/>
          <p:cNvGrpSpPr>
            <a:grpSpLocks/>
          </p:cNvGrpSpPr>
          <p:nvPr userDrawn="1"/>
        </p:nvGrpSpPr>
        <p:grpSpPr bwMode="auto">
          <a:xfrm>
            <a:off x="-2016125" y="1010842"/>
            <a:ext cx="1871662" cy="1922792"/>
            <a:chOff x="6195941" y="562596"/>
            <a:chExt cx="1872208" cy="2564369"/>
          </a:xfrm>
        </p:grpSpPr>
        <p:grpSp>
          <p:nvGrpSpPr>
            <p:cNvPr id="8" name="Group 113"/>
            <p:cNvGrpSpPr>
              <a:grpSpLocks/>
            </p:cNvGrpSpPr>
            <p:nvPr/>
          </p:nvGrpSpPr>
          <p:grpSpPr bwMode="auto">
            <a:xfrm>
              <a:off x="6195941" y="832626"/>
              <a:ext cx="1872208" cy="2294339"/>
              <a:chOff x="-1872716" y="660661"/>
              <a:chExt cx="1872208" cy="1720756"/>
            </a:xfrm>
          </p:grpSpPr>
          <p:sp>
            <p:nvSpPr>
              <p:cNvPr id="12" name="TextBox 11"/>
              <p:cNvSpPr txBox="1">
                <a:spLocks noChangeArrowheads="1"/>
              </p:cNvSpPr>
              <p:nvPr/>
            </p:nvSpPr>
            <p:spPr bwMode="auto">
              <a:xfrm>
                <a:off x="-1872716" y="984528"/>
                <a:ext cx="1872208" cy="1396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defRPr/>
                </a:pPr>
                <a:r>
                  <a:rPr lang="en-GB" altLang="en-US" sz="825" dirty="0">
                    <a:solidFill>
                      <a:srgbClr val="000000"/>
                    </a:solidFill>
                    <a:cs typeface="Arial" charset="0"/>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p>
              <a:p>
                <a:pPr>
                  <a:defRPr/>
                </a:pPr>
                <a:endParaRPr lang="en-GB" altLang="en-US" sz="825" dirty="0">
                  <a:solidFill>
                    <a:srgbClr val="000000"/>
                  </a:solidFill>
                  <a:cs typeface="Arial" charset="0"/>
                </a:endParaRPr>
              </a:p>
              <a:p>
                <a:pPr>
                  <a:defRPr/>
                </a:pPr>
                <a:r>
                  <a:rPr lang="en-GB" altLang="en-US" sz="825" dirty="0">
                    <a:solidFill>
                      <a:srgbClr val="000000"/>
                    </a:solidFill>
                    <a:cs typeface="Arial" charset="0"/>
                  </a:rPr>
                  <a:t>Do not use the bullet point button to format your text.</a:t>
                </a:r>
              </a:p>
            </p:txBody>
          </p:sp>
          <p:pic>
            <p:nvPicPr>
              <p:cNvPr id="13" name="Picture 15" descr="icon_information-white.png"/>
              <p:cNvPicPr>
                <a:picLocks noChangeAspect="1"/>
              </p:cNvPicPr>
              <p:nvPr/>
            </p:nvPicPr>
            <p:blipFill>
              <a:blip r:embed="rId5" cstate="screen">
                <a:lum bright="-100000"/>
                <a:extLst>
                  <a:ext uri="{28A0092B-C50C-407E-A947-70E740481C1C}">
                    <a14:useLocalDpi xmlns:a14="http://schemas.microsoft.com/office/drawing/2010/main"/>
                  </a:ext>
                </a:extLst>
              </a:blip>
              <a:srcRect/>
              <a:stretch>
                <a:fillRect/>
              </a:stretch>
            </p:blipFill>
            <p:spPr bwMode="auto">
              <a:xfrm>
                <a:off x="-1764703" y="660661"/>
                <a:ext cx="121592" cy="240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120"/>
            <p:cNvGrpSpPr>
              <a:grpSpLocks/>
            </p:cNvGrpSpPr>
            <p:nvPr/>
          </p:nvGrpSpPr>
          <p:grpSpPr bwMode="auto">
            <a:xfrm>
              <a:off x="6303954" y="562596"/>
              <a:ext cx="540060" cy="540060"/>
              <a:chOff x="6303954" y="562596"/>
              <a:chExt cx="540060" cy="540060"/>
            </a:xfrm>
          </p:grpSpPr>
          <p:sp>
            <p:nvSpPr>
              <p:cNvPr id="10" name="Donut 9"/>
              <p:cNvSpPr/>
              <p:nvPr/>
            </p:nvSpPr>
            <p:spPr>
              <a:xfrm>
                <a:off x="6303923" y="562596"/>
                <a:ext cx="539907" cy="539886"/>
              </a:xfrm>
              <a:prstGeom prst="donut">
                <a:avLst>
                  <a:gd name="adj" fmla="val 7083"/>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350" dirty="0">
                  <a:solidFill>
                    <a:schemeClr val="tx1"/>
                  </a:solidFill>
                </a:endParaRPr>
              </a:p>
            </p:txBody>
          </p:sp>
          <p:pic>
            <p:nvPicPr>
              <p:cNvPr id="11" name="Picture 13" descr="increase_indent.png"/>
              <p:cNvPicPr>
                <a:picLocks noChangeAspect="1"/>
              </p:cNvPicPr>
              <p:nvPr/>
            </p:nvPicPr>
            <p:blipFill>
              <a:blip r:embed="rId6" cstate="screen">
                <a:lum bright="-100000"/>
                <a:extLst>
                  <a:ext uri="{28A0092B-C50C-407E-A947-70E740481C1C}">
                    <a14:useLocalDpi xmlns:a14="http://schemas.microsoft.com/office/drawing/2010/main"/>
                  </a:ext>
                </a:extLst>
              </a:blip>
              <a:srcRect/>
              <a:stretch>
                <a:fillRect/>
              </a:stretch>
            </p:blipFill>
            <p:spPr bwMode="auto">
              <a:xfrm>
                <a:off x="6425212" y="679422"/>
                <a:ext cx="317520" cy="31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5" name="Rectangle 14"/>
          <p:cNvSpPr>
            <a:spLocks noChangeArrowheads="1"/>
          </p:cNvSpPr>
          <p:nvPr userDrawn="1"/>
        </p:nvSpPr>
        <p:spPr bwMode="auto">
          <a:xfrm>
            <a:off x="457200" y="4863704"/>
            <a:ext cx="978794"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defRPr/>
            </a:pPr>
            <a:r>
              <a:rPr lang="en-GB" altLang="en-US" sz="450" dirty="0">
                <a:solidFill>
                  <a:srgbClr val="595959"/>
                </a:solidFill>
                <a:cs typeface="Arial" charset="0"/>
              </a:rPr>
              <a:t>Copyright © Tate &amp; Lyle PLC 2016</a:t>
            </a:r>
          </a:p>
        </p:txBody>
      </p:sp>
      <p:sp>
        <p:nvSpPr>
          <p:cNvPr id="14" name="Text Placeholder 31"/>
          <p:cNvSpPr>
            <a:spLocks noGrp="1"/>
          </p:cNvSpPr>
          <p:nvPr>
            <p:ph type="body" sz="quarter" idx="25"/>
          </p:nvPr>
        </p:nvSpPr>
        <p:spPr>
          <a:xfrm>
            <a:off x="457200" y="3660967"/>
            <a:ext cx="5292588" cy="503960"/>
          </a:xfrm>
        </p:spPr>
        <p:txBody>
          <a:bodyPr lIns="108000" tIns="72000" rIns="108000">
            <a:normAutofit/>
          </a:bodyPr>
          <a:lstStyle>
            <a:lvl1pPr marL="0" indent="0">
              <a:lnSpc>
                <a:spcPct val="90000"/>
              </a:lnSpc>
              <a:spcBef>
                <a:spcPts val="300"/>
              </a:spcBef>
              <a:spcAft>
                <a:spcPts val="0"/>
              </a:spcAft>
              <a:defRPr sz="1200" b="1" cap="none" baseline="0">
                <a:solidFill>
                  <a:schemeClr val="bg1"/>
                </a:solidFill>
                <a:latin typeface="+mj-lt"/>
              </a:defRPr>
            </a:lvl1pPr>
            <a:lvl2pPr marL="0" indent="0">
              <a:lnSpc>
                <a:spcPct val="90000"/>
              </a:lnSpc>
              <a:spcBef>
                <a:spcPts val="300"/>
              </a:spcBef>
              <a:buNone/>
              <a:defRPr sz="1200">
                <a:solidFill>
                  <a:srgbClr val="FF0000"/>
                </a:solidFill>
              </a:defRPr>
            </a:lvl2pPr>
            <a:lvl3pPr>
              <a:defRPr sz="1050">
                <a:solidFill>
                  <a:srgbClr val="FF0000"/>
                </a:solidFill>
              </a:defRPr>
            </a:lvl3pPr>
            <a:lvl4pPr>
              <a:defRPr sz="900">
                <a:solidFill>
                  <a:srgbClr val="FF0000"/>
                </a:solidFill>
              </a:defRPr>
            </a:lvl4pPr>
            <a:lvl5pPr marL="0" indent="1191">
              <a:defRPr sz="825">
                <a:solidFill>
                  <a:srgbClr val="FF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itle 23"/>
          <p:cNvSpPr>
            <a:spLocks noGrp="1"/>
          </p:cNvSpPr>
          <p:nvPr>
            <p:ph type="title"/>
          </p:nvPr>
        </p:nvSpPr>
        <p:spPr>
          <a:xfrm>
            <a:off x="457200" y="3300927"/>
            <a:ext cx="5292588" cy="345600"/>
          </a:xfrm>
        </p:spPr>
        <p:txBody>
          <a:bodyPr wrap="square" lIns="108000" rIns="108000" anchor="b">
            <a:normAutofit/>
          </a:bodyPr>
          <a:lstStyle>
            <a:lvl1pPr algn="l">
              <a:defRPr sz="1500" b="1" i="0" cap="none" baseline="0">
                <a:solidFill>
                  <a:schemeClr val="bg1"/>
                </a:solidFill>
              </a:defRPr>
            </a:lvl1pPr>
          </a:lstStyle>
          <a:p>
            <a:r>
              <a:rPr lang="en-US" dirty="0"/>
              <a:t>Click to edit Master title style</a:t>
            </a:r>
            <a:endParaRPr lang="en-GB" dirty="0"/>
          </a:p>
        </p:txBody>
      </p:sp>
      <p:sp>
        <p:nvSpPr>
          <p:cNvPr id="16" name="Date Placeholder 2"/>
          <p:cNvSpPr>
            <a:spLocks noGrp="1"/>
          </p:cNvSpPr>
          <p:nvPr>
            <p:ph type="dt" sz="half" idx="26"/>
          </p:nvPr>
        </p:nvSpPr>
        <p:spPr>
          <a:xfrm>
            <a:off x="4572000" y="5272087"/>
            <a:ext cx="1716088" cy="273844"/>
          </a:xfrm>
        </p:spPr>
        <p:txBody>
          <a:bodyPr/>
          <a:lstStyle>
            <a:lvl1pPr>
              <a:defRPr sz="600">
                <a:solidFill>
                  <a:srgbClr val="000000">
                    <a:tint val="75000"/>
                  </a:srgbClr>
                </a:solidFill>
              </a:defRPr>
            </a:lvl1pPr>
          </a:lstStyle>
          <a:p>
            <a:pPr>
              <a:defRPr/>
            </a:pPr>
            <a:fld id="{5D87ACC9-386F-4788-BC0F-50D9CC5652BB}" type="datetime1">
              <a:rPr lang="en-GB" smtClean="0"/>
              <a:t>29/10/2019</a:t>
            </a:fld>
            <a:endParaRPr lang="en-GB" dirty="0"/>
          </a:p>
        </p:txBody>
      </p:sp>
      <p:sp>
        <p:nvSpPr>
          <p:cNvPr id="17" name="Footer Placeholder 3"/>
          <p:cNvSpPr>
            <a:spLocks noGrp="1"/>
          </p:cNvSpPr>
          <p:nvPr>
            <p:ph type="ftr" sz="quarter" idx="27"/>
          </p:nvPr>
        </p:nvSpPr>
        <p:spPr>
          <a:xfrm>
            <a:off x="457200" y="5272088"/>
            <a:ext cx="4103688" cy="273844"/>
          </a:xfrm>
        </p:spPr>
        <p:txBody>
          <a:bodyPr/>
          <a:lstStyle>
            <a:lvl1pPr>
              <a:defRPr>
                <a:solidFill>
                  <a:srgbClr val="000000">
                    <a:tint val="75000"/>
                  </a:srgbClr>
                </a:solidFill>
              </a:defRPr>
            </a:lvl1pPr>
          </a:lstStyle>
          <a:p>
            <a:pPr>
              <a:defRPr/>
            </a:pPr>
            <a:endParaRPr lang="en-GB" dirty="0"/>
          </a:p>
        </p:txBody>
      </p:sp>
      <p:sp>
        <p:nvSpPr>
          <p:cNvPr id="18" name="Slide Number Placeholder 4"/>
          <p:cNvSpPr>
            <a:spLocks noGrp="1"/>
          </p:cNvSpPr>
          <p:nvPr>
            <p:ph type="sldNum" sz="quarter" idx="28"/>
          </p:nvPr>
        </p:nvSpPr>
        <p:spPr>
          <a:xfrm>
            <a:off x="7385050" y="5273040"/>
            <a:ext cx="2133600" cy="273844"/>
          </a:xfrm>
        </p:spPr>
        <p:txBody>
          <a:bodyPr/>
          <a:lstStyle>
            <a:lvl1pPr>
              <a:defRPr>
                <a:solidFill>
                  <a:srgbClr val="FFFFFF">
                    <a:lumMod val="75000"/>
                  </a:srgbClr>
                </a:solidFill>
              </a:defRPr>
            </a:lvl1pPr>
          </a:lstStyle>
          <a:p>
            <a:pPr>
              <a:defRPr/>
            </a:pPr>
            <a:r>
              <a:rPr lang="en-GB" dirty="0"/>
              <a:t> </a:t>
            </a:r>
            <a:fld id="{8A29BB0A-43EB-468F-8D66-A804AD656AF0}" type="slidenum">
              <a:rPr lang="en-GB"/>
              <a:pPr>
                <a:defRPr/>
              </a:pPr>
              <a:t>‹#›</a:t>
            </a:fld>
            <a:endParaRPr lang="en-GB" dirty="0"/>
          </a:p>
        </p:txBody>
      </p:sp>
    </p:spTree>
    <p:extLst>
      <p:ext uri="{BB962C8B-B14F-4D97-AF65-F5344CB8AC3E}">
        <p14:creationId xmlns:p14="http://schemas.microsoft.com/office/powerpoint/2010/main" val="1893076529"/>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break">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3" name="Group 12"/>
          <p:cNvGrpSpPr>
            <a:grpSpLocks/>
          </p:cNvGrpSpPr>
          <p:nvPr userDrawn="1"/>
        </p:nvGrpSpPr>
        <p:grpSpPr bwMode="auto">
          <a:xfrm>
            <a:off x="9288463" y="98822"/>
            <a:ext cx="1547812" cy="2316311"/>
            <a:chOff x="-1836712" y="2937191"/>
            <a:chExt cx="1548172" cy="3088902"/>
          </a:xfrm>
        </p:grpSpPr>
        <p:pic>
          <p:nvPicPr>
            <p:cNvPr id="4" name="Picture 7" descr="icon_camera_circle.png"/>
            <p:cNvPicPr>
              <a:picLocks noChangeAspect="1"/>
            </p:cNvPicPr>
            <p:nvPr/>
          </p:nvPicPr>
          <p:blipFill>
            <a:blip r:embed="rId3" cstate="screen">
              <a:lum bright="-100000"/>
              <a:extLst>
                <a:ext uri="{28A0092B-C50C-407E-A947-70E740481C1C}">
                  <a14:useLocalDpi xmlns:a14="http://schemas.microsoft.com/office/drawing/2010/main"/>
                </a:ext>
              </a:extLst>
            </a:blip>
            <a:srcRect/>
            <a:stretch>
              <a:fillRect/>
            </a:stretch>
          </p:blipFill>
          <p:spPr bwMode="auto">
            <a:xfrm>
              <a:off x="-1728699" y="2937191"/>
              <a:ext cx="640111" cy="640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836712" y="3678669"/>
              <a:ext cx="1548172" cy="2347424"/>
            </a:xfrm>
            <a:prstGeom prst="rect">
              <a:avLst/>
            </a:prstGeom>
            <a:noFill/>
          </p:spPr>
          <p:txBody>
            <a:bodyPr lIns="0" tIns="0" rIns="0" bIns="0">
              <a:spAutoFit/>
            </a:bodyPr>
            <a:lstStyle/>
            <a:p>
              <a:pPr fontAlgn="auto">
                <a:spcBef>
                  <a:spcPts val="0"/>
                </a:spcBef>
                <a:spcAft>
                  <a:spcPts val="0"/>
                </a:spcAft>
                <a:defRPr/>
              </a:pPr>
              <a:r>
                <a:rPr lang="en-GB" sz="825" dirty="0">
                  <a:solidFill>
                    <a:srgbClr val="000000"/>
                  </a:solidFill>
                  <a:latin typeface="+mn-lt"/>
                  <a:cs typeface="+mn-cs"/>
                </a:rPr>
                <a:t>To change the photographic image to the background.</a:t>
              </a:r>
            </a:p>
            <a:p>
              <a:pPr fontAlgn="auto">
                <a:spcBef>
                  <a:spcPts val="0"/>
                </a:spcBef>
                <a:spcAft>
                  <a:spcPts val="0"/>
                </a:spcAft>
                <a:defRPr/>
              </a:pPr>
              <a:r>
                <a:rPr lang="en-GB" sz="825" dirty="0">
                  <a:solidFill>
                    <a:srgbClr val="000000"/>
                  </a:solidFill>
                  <a:latin typeface="+mn-lt"/>
                  <a:cs typeface="+mn-cs"/>
                </a:rPr>
                <a:t>&gt;Right Click over slide</a:t>
              </a:r>
            </a:p>
            <a:p>
              <a:pPr fontAlgn="auto">
                <a:spcBef>
                  <a:spcPts val="0"/>
                </a:spcBef>
                <a:spcAft>
                  <a:spcPts val="0"/>
                </a:spcAft>
                <a:defRPr/>
              </a:pPr>
              <a:r>
                <a:rPr lang="en-GB" sz="825" dirty="0">
                  <a:solidFill>
                    <a:srgbClr val="000000"/>
                  </a:solidFill>
                  <a:latin typeface="+mn-lt"/>
                  <a:cs typeface="+mn-cs"/>
                </a:rPr>
                <a:t>&gt;format background</a:t>
              </a:r>
            </a:p>
            <a:p>
              <a:pPr fontAlgn="auto">
                <a:spcBef>
                  <a:spcPts val="0"/>
                </a:spcBef>
                <a:spcAft>
                  <a:spcPts val="0"/>
                </a:spcAft>
                <a:defRPr/>
              </a:pPr>
              <a:r>
                <a:rPr lang="en-GB" sz="825" dirty="0">
                  <a:solidFill>
                    <a:srgbClr val="000000"/>
                  </a:solidFill>
                  <a:latin typeface="+mn-lt"/>
                  <a:cs typeface="+mn-cs"/>
                </a:rPr>
                <a:t>&gt;fill</a:t>
              </a:r>
            </a:p>
            <a:p>
              <a:pPr fontAlgn="auto">
                <a:spcBef>
                  <a:spcPts val="0"/>
                </a:spcBef>
                <a:spcAft>
                  <a:spcPts val="0"/>
                </a:spcAft>
                <a:defRPr/>
              </a:pPr>
              <a:r>
                <a:rPr lang="en-GB" sz="825" dirty="0">
                  <a:solidFill>
                    <a:srgbClr val="000000"/>
                  </a:solidFill>
                  <a:latin typeface="+mn-lt"/>
                  <a:cs typeface="+mn-cs"/>
                </a:rPr>
                <a:t>&gt;picture or texture fill</a:t>
              </a:r>
            </a:p>
            <a:p>
              <a:pPr fontAlgn="auto">
                <a:spcBef>
                  <a:spcPts val="0"/>
                </a:spcBef>
                <a:spcAft>
                  <a:spcPts val="0"/>
                </a:spcAft>
                <a:defRPr/>
              </a:pPr>
              <a:r>
                <a:rPr lang="en-GB" sz="825" dirty="0">
                  <a:solidFill>
                    <a:srgbClr val="000000"/>
                  </a:solidFill>
                  <a:latin typeface="+mn-lt"/>
                  <a:cs typeface="+mn-cs"/>
                </a:rPr>
                <a:t>&gt;select image from  </a:t>
              </a:r>
              <a:br>
                <a:rPr lang="en-GB" sz="825" dirty="0">
                  <a:solidFill>
                    <a:srgbClr val="000000"/>
                  </a:solidFill>
                  <a:latin typeface="+mn-lt"/>
                  <a:cs typeface="+mn-cs"/>
                </a:rPr>
              </a:br>
              <a:r>
                <a:rPr lang="en-GB" sz="825" dirty="0">
                  <a:solidFill>
                    <a:srgbClr val="000000"/>
                  </a:solidFill>
                  <a:latin typeface="+mn-lt"/>
                  <a:cs typeface="+mn-cs"/>
                </a:rPr>
                <a:t>  your file</a:t>
              </a:r>
            </a:p>
            <a:p>
              <a:pPr fontAlgn="auto">
                <a:spcBef>
                  <a:spcPts val="0"/>
                </a:spcBef>
                <a:spcAft>
                  <a:spcPts val="0"/>
                </a:spcAft>
                <a:defRPr/>
              </a:pPr>
              <a:endParaRPr lang="en-GB" sz="825" dirty="0">
                <a:solidFill>
                  <a:srgbClr val="000000"/>
                </a:solidFill>
                <a:latin typeface="+mn-lt"/>
                <a:cs typeface="+mn-cs"/>
              </a:endParaRPr>
            </a:p>
            <a:p>
              <a:pPr fontAlgn="auto">
                <a:spcBef>
                  <a:spcPts val="0"/>
                </a:spcBef>
                <a:spcAft>
                  <a:spcPts val="0"/>
                </a:spcAft>
                <a:defRPr/>
              </a:pPr>
              <a:endParaRPr lang="en-GB" sz="825" dirty="0">
                <a:solidFill>
                  <a:srgbClr val="000000"/>
                </a:solidFill>
                <a:latin typeface="+mn-lt"/>
                <a:cs typeface="+mn-cs"/>
              </a:endParaRPr>
            </a:p>
            <a:p>
              <a:pPr fontAlgn="auto">
                <a:spcBef>
                  <a:spcPts val="0"/>
                </a:spcBef>
                <a:spcAft>
                  <a:spcPts val="0"/>
                </a:spcAft>
                <a:defRPr/>
              </a:pPr>
              <a:r>
                <a:rPr lang="en-GB" sz="825" b="1" dirty="0">
                  <a:solidFill>
                    <a:srgbClr val="000000"/>
                  </a:solidFill>
                  <a:latin typeface="+mn-lt"/>
                  <a:cs typeface="+mn-cs"/>
                </a:rPr>
                <a:t>Looking for an image? </a:t>
              </a:r>
              <a:r>
                <a:rPr lang="en-GB" sz="825" dirty="0">
                  <a:solidFill>
                    <a:srgbClr val="000000"/>
                  </a:solidFill>
                  <a:latin typeface="+mn-lt"/>
                  <a:cs typeface="+mn-cs"/>
                </a:rPr>
                <a:t/>
              </a:r>
              <a:br>
                <a:rPr lang="en-GB" sz="825" dirty="0">
                  <a:solidFill>
                    <a:srgbClr val="000000"/>
                  </a:solidFill>
                  <a:latin typeface="+mn-lt"/>
                  <a:cs typeface="+mn-cs"/>
                </a:rPr>
              </a:br>
              <a:r>
                <a:rPr lang="en-GB" sz="788" dirty="0">
                  <a:solidFill>
                    <a:srgbClr val="000000"/>
                  </a:solidFill>
                  <a:latin typeface="+mn-lt"/>
                  <a:cs typeface="+mn-cs"/>
                </a:rPr>
                <a:t>Go to photos.tateandlyle.com and register to use Tate &amp; Lyle approved images.</a:t>
              </a:r>
              <a:endParaRPr lang="en-GB" sz="825" dirty="0">
                <a:solidFill>
                  <a:srgbClr val="000000"/>
                </a:solidFill>
                <a:latin typeface="+mn-lt"/>
                <a:cs typeface="+mn-cs"/>
              </a:endParaRPr>
            </a:p>
          </p:txBody>
        </p:sp>
        <p:pic>
          <p:nvPicPr>
            <p:cNvPr id="6" name="Picture 9" descr="icon_information-white.png"/>
            <p:cNvPicPr>
              <a:picLocks noChangeAspect="1"/>
            </p:cNvPicPr>
            <p:nvPr/>
          </p:nvPicPr>
          <p:blipFill>
            <a:blip r:embed="rId4" cstate="screen">
              <a:lum bright="-100000"/>
              <a:extLst>
                <a:ext uri="{28A0092B-C50C-407E-A947-70E740481C1C}">
                  <a14:useLocalDpi xmlns:a14="http://schemas.microsoft.com/office/drawing/2010/main"/>
                </a:ext>
              </a:extLst>
            </a:blip>
            <a:srcRect/>
            <a:stretch>
              <a:fillRect/>
            </a:stretch>
          </p:blipFill>
          <p:spPr bwMode="auto">
            <a:xfrm>
              <a:off x="-1728699" y="3245911"/>
              <a:ext cx="121592" cy="32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Rectangle 7">
            <a:hlinkClick r:id="rId5" action="ppaction://hlinkfile"/>
          </p:cNvPr>
          <p:cNvSpPr>
            <a:spLocks noChangeArrowheads="1"/>
          </p:cNvSpPr>
          <p:nvPr userDrawn="1"/>
        </p:nvSpPr>
        <p:spPr bwMode="auto">
          <a:xfrm>
            <a:off x="9217026" y="3075385"/>
            <a:ext cx="1547813" cy="138113"/>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lnSpc>
                <a:spcPct val="90000"/>
              </a:lnSpc>
              <a:defRPr/>
            </a:pPr>
            <a:endParaRPr lang="en-GB" altLang="en-US" sz="1050" b="1" dirty="0">
              <a:solidFill>
                <a:schemeClr val="bg1"/>
              </a:solidFill>
              <a:cs typeface="Arial" charset="0"/>
            </a:endParaRPr>
          </a:p>
        </p:txBody>
      </p:sp>
      <p:pic>
        <p:nvPicPr>
          <p:cNvPr id="10" name="Picture 13" descr="DenplanLogo.png"/>
          <p:cNvPicPr>
            <a:picLocks/>
          </p:cNvPicPr>
          <p:nvPr userDrawn="1"/>
        </p:nvPicPr>
        <p:blipFill>
          <a:blip r:embed="rId6" cstate="screen">
            <a:lum bright="100000"/>
            <a:extLst>
              <a:ext uri="{28A0092B-C50C-407E-A947-70E740481C1C}">
                <a14:useLocalDpi xmlns:a14="http://schemas.microsoft.com/office/drawing/2010/main"/>
              </a:ext>
            </a:extLst>
          </a:blip>
          <a:srcRect/>
          <a:stretch>
            <a:fillRect/>
          </a:stretch>
        </p:blipFill>
        <p:spPr bwMode="auto">
          <a:xfrm>
            <a:off x="7272338" y="4837510"/>
            <a:ext cx="1263650" cy="136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11"/>
          <p:cNvGrpSpPr>
            <a:grpSpLocks/>
          </p:cNvGrpSpPr>
          <p:nvPr userDrawn="1"/>
        </p:nvGrpSpPr>
        <p:grpSpPr bwMode="auto">
          <a:xfrm>
            <a:off x="-2016125" y="1010842"/>
            <a:ext cx="1871662" cy="1922792"/>
            <a:chOff x="6195941" y="562596"/>
            <a:chExt cx="1872208" cy="2564369"/>
          </a:xfrm>
        </p:grpSpPr>
        <p:grpSp>
          <p:nvGrpSpPr>
            <p:cNvPr id="12" name="Group 113"/>
            <p:cNvGrpSpPr>
              <a:grpSpLocks/>
            </p:cNvGrpSpPr>
            <p:nvPr/>
          </p:nvGrpSpPr>
          <p:grpSpPr bwMode="auto">
            <a:xfrm>
              <a:off x="6195941" y="832626"/>
              <a:ext cx="1872208" cy="2294339"/>
              <a:chOff x="-1872716" y="660661"/>
              <a:chExt cx="1872208" cy="1720756"/>
            </a:xfrm>
          </p:grpSpPr>
          <p:sp>
            <p:nvSpPr>
              <p:cNvPr id="17" name="TextBox 16"/>
              <p:cNvSpPr txBox="1">
                <a:spLocks noChangeArrowheads="1"/>
              </p:cNvSpPr>
              <p:nvPr/>
            </p:nvSpPr>
            <p:spPr bwMode="auto">
              <a:xfrm>
                <a:off x="-1872716" y="984528"/>
                <a:ext cx="1872208" cy="1396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defRPr/>
                </a:pPr>
                <a:r>
                  <a:rPr lang="en-GB" altLang="en-US" sz="825" dirty="0">
                    <a:solidFill>
                      <a:srgbClr val="000000"/>
                    </a:solidFill>
                    <a:cs typeface="Arial" charset="0"/>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p>
              <a:p>
                <a:pPr>
                  <a:defRPr/>
                </a:pPr>
                <a:endParaRPr lang="en-GB" altLang="en-US" sz="825" dirty="0">
                  <a:solidFill>
                    <a:srgbClr val="000000"/>
                  </a:solidFill>
                  <a:cs typeface="Arial" charset="0"/>
                </a:endParaRPr>
              </a:p>
              <a:p>
                <a:pPr>
                  <a:defRPr/>
                </a:pPr>
                <a:r>
                  <a:rPr lang="en-GB" altLang="en-US" sz="825" dirty="0">
                    <a:solidFill>
                      <a:srgbClr val="000000"/>
                    </a:solidFill>
                    <a:cs typeface="Arial" charset="0"/>
                  </a:rPr>
                  <a:t>Do not use the bullet point button to format your text.</a:t>
                </a:r>
              </a:p>
            </p:txBody>
          </p:sp>
          <p:pic>
            <p:nvPicPr>
              <p:cNvPr id="18" name="Picture 20" descr="icon_information-white.png"/>
              <p:cNvPicPr>
                <a:picLocks noChangeAspect="1"/>
              </p:cNvPicPr>
              <p:nvPr/>
            </p:nvPicPr>
            <p:blipFill>
              <a:blip r:embed="rId4" cstate="screen">
                <a:lum bright="-100000"/>
                <a:extLst>
                  <a:ext uri="{28A0092B-C50C-407E-A947-70E740481C1C}">
                    <a14:useLocalDpi xmlns:a14="http://schemas.microsoft.com/office/drawing/2010/main"/>
                  </a:ext>
                </a:extLst>
              </a:blip>
              <a:srcRect/>
              <a:stretch>
                <a:fillRect/>
              </a:stretch>
            </p:blipFill>
            <p:spPr bwMode="auto">
              <a:xfrm>
                <a:off x="-1764703" y="660661"/>
                <a:ext cx="121592" cy="240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 name="Group 120"/>
            <p:cNvGrpSpPr>
              <a:grpSpLocks/>
            </p:cNvGrpSpPr>
            <p:nvPr/>
          </p:nvGrpSpPr>
          <p:grpSpPr bwMode="auto">
            <a:xfrm>
              <a:off x="6303954" y="562596"/>
              <a:ext cx="540060" cy="540060"/>
              <a:chOff x="6303954" y="562596"/>
              <a:chExt cx="540060" cy="540060"/>
            </a:xfrm>
          </p:grpSpPr>
          <p:sp>
            <p:nvSpPr>
              <p:cNvPr id="15" name="Donut 14"/>
              <p:cNvSpPr/>
              <p:nvPr/>
            </p:nvSpPr>
            <p:spPr>
              <a:xfrm>
                <a:off x="6303923" y="562596"/>
                <a:ext cx="539907" cy="539886"/>
              </a:xfrm>
              <a:prstGeom prst="donut">
                <a:avLst>
                  <a:gd name="adj" fmla="val 7083"/>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350" dirty="0">
                  <a:solidFill>
                    <a:schemeClr val="tx1"/>
                  </a:solidFill>
                </a:endParaRPr>
              </a:p>
            </p:txBody>
          </p:sp>
          <p:pic>
            <p:nvPicPr>
              <p:cNvPr id="16" name="Picture 18" descr="increase_indent.png"/>
              <p:cNvPicPr>
                <a:picLocks noChangeAspect="1"/>
              </p:cNvPicPr>
              <p:nvPr/>
            </p:nvPicPr>
            <p:blipFill>
              <a:blip r:embed="rId7" cstate="screen">
                <a:lum bright="-100000"/>
                <a:extLst>
                  <a:ext uri="{28A0092B-C50C-407E-A947-70E740481C1C}">
                    <a14:useLocalDpi xmlns:a14="http://schemas.microsoft.com/office/drawing/2010/main"/>
                  </a:ext>
                </a:extLst>
              </a:blip>
              <a:srcRect/>
              <a:stretch>
                <a:fillRect/>
              </a:stretch>
            </p:blipFill>
            <p:spPr bwMode="auto">
              <a:xfrm>
                <a:off x="6425212" y="679422"/>
                <a:ext cx="317520" cy="31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9" name="Date Placeholder 2"/>
          <p:cNvSpPr>
            <a:spLocks noGrp="1"/>
          </p:cNvSpPr>
          <p:nvPr>
            <p:ph type="dt" sz="half" idx="26"/>
          </p:nvPr>
        </p:nvSpPr>
        <p:spPr>
          <a:xfrm>
            <a:off x="4572000" y="5272050"/>
            <a:ext cx="1716088" cy="273844"/>
          </a:xfrm>
        </p:spPr>
        <p:txBody>
          <a:bodyPr/>
          <a:lstStyle>
            <a:lvl1pPr>
              <a:defRPr sz="600">
                <a:solidFill>
                  <a:srgbClr val="000000">
                    <a:tint val="75000"/>
                  </a:srgbClr>
                </a:solidFill>
              </a:defRPr>
            </a:lvl1pPr>
          </a:lstStyle>
          <a:p>
            <a:pPr>
              <a:defRPr/>
            </a:pPr>
            <a:fld id="{A0924BAA-1FDC-4803-A1E3-CED260051C2D}" type="datetime1">
              <a:rPr lang="en-GB" smtClean="0"/>
              <a:t>29/10/2019</a:t>
            </a:fld>
            <a:endParaRPr lang="en-GB" dirty="0"/>
          </a:p>
        </p:txBody>
      </p:sp>
      <p:sp>
        <p:nvSpPr>
          <p:cNvPr id="20" name="Footer Placeholder 3"/>
          <p:cNvSpPr>
            <a:spLocks noGrp="1"/>
          </p:cNvSpPr>
          <p:nvPr>
            <p:ph type="ftr" sz="quarter" idx="27"/>
          </p:nvPr>
        </p:nvSpPr>
        <p:spPr>
          <a:xfrm>
            <a:off x="457200" y="5270860"/>
            <a:ext cx="4103688" cy="273844"/>
          </a:xfrm>
        </p:spPr>
        <p:txBody>
          <a:bodyPr/>
          <a:lstStyle>
            <a:lvl1pPr>
              <a:defRPr>
                <a:solidFill>
                  <a:srgbClr val="000000">
                    <a:tint val="75000"/>
                  </a:srgbClr>
                </a:solidFill>
              </a:defRPr>
            </a:lvl1pPr>
          </a:lstStyle>
          <a:p>
            <a:pPr>
              <a:defRPr/>
            </a:pPr>
            <a:endParaRPr lang="en-GB" dirty="0"/>
          </a:p>
        </p:txBody>
      </p:sp>
      <p:sp>
        <p:nvSpPr>
          <p:cNvPr id="21" name="Slide Number Placeholder 4"/>
          <p:cNvSpPr>
            <a:spLocks noGrp="1"/>
          </p:cNvSpPr>
          <p:nvPr>
            <p:ph type="sldNum" sz="quarter" idx="28"/>
          </p:nvPr>
        </p:nvSpPr>
        <p:spPr>
          <a:xfrm>
            <a:off x="7383463" y="5272050"/>
            <a:ext cx="2133600" cy="273844"/>
          </a:xfrm>
        </p:spPr>
        <p:txBody>
          <a:bodyPr/>
          <a:lstStyle>
            <a:lvl1pPr>
              <a:defRPr>
                <a:solidFill>
                  <a:srgbClr val="FFFFFF">
                    <a:lumMod val="75000"/>
                  </a:srgbClr>
                </a:solidFill>
              </a:defRPr>
            </a:lvl1pPr>
          </a:lstStyle>
          <a:p>
            <a:pPr>
              <a:defRPr/>
            </a:pPr>
            <a:r>
              <a:rPr lang="en-GB" dirty="0"/>
              <a:t> </a:t>
            </a:r>
            <a:fld id="{ED6D2491-90B6-4A79-9679-9CEED494D64F}" type="slidenum">
              <a:rPr lang="en-GB"/>
              <a:pPr>
                <a:defRPr/>
              </a:pPr>
              <a:t>‹#›</a:t>
            </a:fld>
            <a:endParaRPr lang="en-GB" dirty="0"/>
          </a:p>
        </p:txBody>
      </p:sp>
      <p:sp>
        <p:nvSpPr>
          <p:cNvPr id="22" name="Rectangle 21">
            <a:extLst>
              <a:ext uri="{FF2B5EF4-FFF2-40B4-BE49-F238E27FC236}">
                <a16:creationId xmlns:a16="http://schemas.microsoft.com/office/drawing/2014/main" id="{53B2E764-20A9-4C8F-A13F-E304CB3E95A2}"/>
              </a:ext>
            </a:extLst>
          </p:cNvPr>
          <p:cNvSpPr/>
          <p:nvPr userDrawn="1"/>
        </p:nvSpPr>
        <p:spPr>
          <a:xfrm>
            <a:off x="0" y="3300413"/>
            <a:ext cx="5976000" cy="8643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350" dirty="0">
              <a:solidFill>
                <a:srgbClr val="FFFFFF"/>
              </a:solidFill>
            </a:endParaRPr>
          </a:p>
        </p:txBody>
      </p:sp>
      <p:sp>
        <p:nvSpPr>
          <p:cNvPr id="14" name="Text Placeholder 31"/>
          <p:cNvSpPr>
            <a:spLocks noGrp="1"/>
          </p:cNvSpPr>
          <p:nvPr>
            <p:ph type="body" sz="quarter" idx="25" hasCustomPrompt="1"/>
          </p:nvPr>
        </p:nvSpPr>
        <p:spPr>
          <a:xfrm>
            <a:off x="467544" y="3675044"/>
            <a:ext cx="5292000" cy="863999"/>
          </a:xfrm>
        </p:spPr>
        <p:txBody>
          <a:bodyPr tIns="72000" rIns="90000" bIns="72000" anchor="t">
            <a:noAutofit/>
          </a:bodyPr>
          <a:lstStyle>
            <a:lvl1pPr marL="0" indent="0">
              <a:lnSpc>
                <a:spcPct val="90000"/>
              </a:lnSpc>
              <a:spcBef>
                <a:spcPts val="300"/>
              </a:spcBef>
              <a:spcAft>
                <a:spcPts val="0"/>
              </a:spcAft>
              <a:defRPr sz="1200" b="1" cap="none" baseline="0">
                <a:solidFill>
                  <a:schemeClr val="bg1"/>
                </a:solidFill>
                <a:latin typeface="+mj-lt"/>
              </a:defRPr>
            </a:lvl1pPr>
            <a:lvl2pPr marL="0" indent="0">
              <a:lnSpc>
                <a:spcPct val="90000"/>
              </a:lnSpc>
              <a:spcBef>
                <a:spcPts val="300"/>
              </a:spcBef>
              <a:buNone/>
              <a:defRPr sz="900">
                <a:solidFill>
                  <a:srgbClr val="FF0000"/>
                </a:solidFill>
              </a:defRPr>
            </a:lvl2pPr>
            <a:lvl3pPr>
              <a:defRPr sz="825">
                <a:solidFill>
                  <a:srgbClr val="FF0000"/>
                </a:solidFill>
              </a:defRPr>
            </a:lvl3pPr>
            <a:lvl4pPr>
              <a:defRPr sz="788">
                <a:solidFill>
                  <a:srgbClr val="FF0000"/>
                </a:solidFill>
              </a:defRPr>
            </a:lvl4pPr>
            <a:lvl5pPr marL="0" indent="1191">
              <a:defRPr sz="750">
                <a:solidFill>
                  <a:srgbClr val="FF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a:extLst>
              <a:ext uri="{FF2B5EF4-FFF2-40B4-BE49-F238E27FC236}">
                <a16:creationId xmlns:a16="http://schemas.microsoft.com/office/drawing/2014/main" id="{10E80422-CB0B-4AC3-AFBD-3FBEAF08DA4C}"/>
              </a:ext>
            </a:extLst>
          </p:cNvPr>
          <p:cNvSpPr>
            <a:spLocks noGrp="1"/>
          </p:cNvSpPr>
          <p:nvPr>
            <p:ph type="title"/>
          </p:nvPr>
        </p:nvSpPr>
        <p:spPr>
          <a:xfrm>
            <a:off x="457200" y="3306270"/>
            <a:ext cx="5292000" cy="345600"/>
          </a:xfrm>
        </p:spPr>
        <p:txBody>
          <a:bodyPr anchor="b"/>
          <a:lstStyle>
            <a:lvl1pPr algn="l" rtl="0" eaLnBrk="0" fontAlgn="base" hangingPunct="0">
              <a:spcBef>
                <a:spcPct val="0"/>
              </a:spcBef>
              <a:spcAft>
                <a:spcPct val="0"/>
              </a:spcAft>
              <a:defRPr lang="en-GB" sz="1500" b="1" i="0" kern="1200" cap="none" baseline="0" dirty="0">
                <a:solidFill>
                  <a:schemeClr val="bg1"/>
                </a:solidFill>
                <a:latin typeface="+mj-lt"/>
                <a:ea typeface="+mj-ea"/>
                <a:cs typeface="+mj-cs"/>
              </a:defRPr>
            </a:lvl1pPr>
          </a:lstStyle>
          <a:p>
            <a:r>
              <a:rPr lang="en-US" dirty="0"/>
              <a:t>Click to edit Master title style</a:t>
            </a:r>
            <a:endParaRPr lang="en-GB" dirty="0"/>
          </a:p>
        </p:txBody>
      </p:sp>
      <p:pic>
        <p:nvPicPr>
          <p:cNvPr id="23" name="1859" descr="animation-Lyle.png">
            <a:extLst>
              <a:ext uri="{FF2B5EF4-FFF2-40B4-BE49-F238E27FC236}">
                <a16:creationId xmlns:a16="http://schemas.microsoft.com/office/drawing/2014/main" id="{4A1AC42D-D6FE-4FE9-AAE7-DDC0017ED553}"/>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126003" y="-152303"/>
            <a:ext cx="3508375" cy="2631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23">
            <a:extLst>
              <a:ext uri="{FF2B5EF4-FFF2-40B4-BE49-F238E27FC236}">
                <a16:creationId xmlns:a16="http://schemas.microsoft.com/office/drawing/2014/main" id="{1B4D3692-561F-4B1B-A9A7-07209786E1BE}"/>
              </a:ext>
            </a:extLst>
          </p:cNvPr>
          <p:cNvSpPr>
            <a:spLocks noChangeArrowheads="1"/>
          </p:cNvSpPr>
          <p:nvPr userDrawn="1"/>
        </p:nvSpPr>
        <p:spPr bwMode="auto">
          <a:xfrm>
            <a:off x="457200" y="4863704"/>
            <a:ext cx="978794"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defRPr/>
            </a:pPr>
            <a:r>
              <a:rPr lang="en-GB" altLang="en-US" sz="450" dirty="0">
                <a:solidFill>
                  <a:srgbClr val="595959"/>
                </a:solidFill>
                <a:cs typeface="Arial" charset="0"/>
              </a:rPr>
              <a:t>Copyright © Tate &amp; Lyle PLC </a:t>
            </a:r>
            <a:r>
              <a:rPr lang="en-GB" altLang="en-US" sz="450" dirty="0" smtClean="0">
                <a:solidFill>
                  <a:srgbClr val="595959"/>
                </a:solidFill>
                <a:cs typeface="Arial" charset="0"/>
              </a:rPr>
              <a:t>2018</a:t>
            </a:r>
            <a:endParaRPr lang="en-GB" altLang="en-US" sz="450" dirty="0">
              <a:solidFill>
                <a:srgbClr val="595959"/>
              </a:solidFill>
              <a:cs typeface="Arial" charset="0"/>
            </a:endParaRPr>
          </a:p>
        </p:txBody>
      </p:sp>
    </p:spTree>
    <p:extLst>
      <p:ext uri="{BB962C8B-B14F-4D97-AF65-F5344CB8AC3E}">
        <p14:creationId xmlns:p14="http://schemas.microsoft.com/office/powerpoint/2010/main" val="2666417295"/>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22098" y="0"/>
            <a:ext cx="9144000" cy="51435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lnSpc>
                <a:spcPct val="90000"/>
              </a:lnSpc>
              <a:defRPr/>
            </a:pPr>
            <a:endParaRPr lang="en-GB" altLang="en-US" sz="1050" b="1" dirty="0">
              <a:solidFill>
                <a:schemeClr val="bg1"/>
              </a:solidFill>
              <a:cs typeface="Arial" charset="0"/>
            </a:endParaRPr>
          </a:p>
        </p:txBody>
      </p:sp>
      <p:sp>
        <p:nvSpPr>
          <p:cNvPr id="5" name="Rectangle 4"/>
          <p:cNvSpPr/>
          <p:nvPr userDrawn="1"/>
        </p:nvSpPr>
        <p:spPr>
          <a:xfrm>
            <a:off x="1" y="3300413"/>
            <a:ext cx="6119813" cy="8643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350" dirty="0">
              <a:solidFill>
                <a:srgbClr val="FFFFFF"/>
              </a:solidFill>
            </a:endParaRPr>
          </a:p>
        </p:txBody>
      </p:sp>
      <p:sp>
        <p:nvSpPr>
          <p:cNvPr id="7" name="Rectangle 6">
            <a:hlinkClick r:id="rId2" action="ppaction://hlinkfile"/>
          </p:cNvPr>
          <p:cNvSpPr>
            <a:spLocks noChangeArrowheads="1"/>
          </p:cNvSpPr>
          <p:nvPr userDrawn="1"/>
        </p:nvSpPr>
        <p:spPr bwMode="auto">
          <a:xfrm>
            <a:off x="9217026" y="3075385"/>
            <a:ext cx="1547813" cy="138113"/>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lnSpc>
                <a:spcPct val="90000"/>
              </a:lnSpc>
              <a:defRPr/>
            </a:pPr>
            <a:endParaRPr lang="en-GB" altLang="en-US" sz="1050" b="1" dirty="0">
              <a:solidFill>
                <a:schemeClr val="bg1"/>
              </a:solidFill>
              <a:cs typeface="Arial" charset="0"/>
            </a:endParaRPr>
          </a:p>
        </p:txBody>
      </p:sp>
      <p:sp>
        <p:nvSpPr>
          <p:cNvPr id="8" name="Rectangle 7"/>
          <p:cNvSpPr>
            <a:spLocks noChangeArrowheads="1"/>
          </p:cNvSpPr>
          <p:nvPr userDrawn="1"/>
        </p:nvSpPr>
        <p:spPr bwMode="auto">
          <a:xfrm>
            <a:off x="457200" y="4863704"/>
            <a:ext cx="978794"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defRPr/>
            </a:pPr>
            <a:r>
              <a:rPr lang="en-GB" altLang="en-US" sz="450" dirty="0" smtClean="0">
                <a:solidFill>
                  <a:srgbClr val="595959"/>
                </a:solidFill>
                <a:cs typeface="Arial" charset="0"/>
              </a:rPr>
              <a:t>Copyright © Tate &amp; Lyle PLC 2018</a:t>
            </a:r>
            <a:endParaRPr lang="en-GB" altLang="en-US" sz="450" dirty="0">
              <a:solidFill>
                <a:srgbClr val="595959"/>
              </a:solidFill>
              <a:cs typeface="Arial" charset="0"/>
            </a:endParaRPr>
          </a:p>
        </p:txBody>
      </p:sp>
      <p:grpSp>
        <p:nvGrpSpPr>
          <p:cNvPr id="9" name="Group 11"/>
          <p:cNvGrpSpPr>
            <a:grpSpLocks/>
          </p:cNvGrpSpPr>
          <p:nvPr userDrawn="1"/>
        </p:nvGrpSpPr>
        <p:grpSpPr bwMode="auto">
          <a:xfrm>
            <a:off x="-2016125" y="1010842"/>
            <a:ext cx="1871662" cy="1922792"/>
            <a:chOff x="6195941" y="562596"/>
            <a:chExt cx="1872208" cy="2564369"/>
          </a:xfrm>
        </p:grpSpPr>
        <p:grpSp>
          <p:nvGrpSpPr>
            <p:cNvPr id="10" name="Group 113"/>
            <p:cNvGrpSpPr>
              <a:grpSpLocks/>
            </p:cNvGrpSpPr>
            <p:nvPr/>
          </p:nvGrpSpPr>
          <p:grpSpPr bwMode="auto">
            <a:xfrm>
              <a:off x="6195941" y="832626"/>
              <a:ext cx="1872208" cy="2294339"/>
              <a:chOff x="-1872716" y="660661"/>
              <a:chExt cx="1872208" cy="1720756"/>
            </a:xfrm>
          </p:grpSpPr>
          <p:sp>
            <p:nvSpPr>
              <p:cNvPr id="15" name="TextBox 14"/>
              <p:cNvSpPr txBox="1">
                <a:spLocks noChangeArrowheads="1"/>
              </p:cNvSpPr>
              <p:nvPr/>
            </p:nvSpPr>
            <p:spPr bwMode="auto">
              <a:xfrm>
                <a:off x="-1872716" y="984528"/>
                <a:ext cx="1872208" cy="1396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defRPr/>
                </a:pPr>
                <a:r>
                  <a:rPr lang="en-GB" altLang="en-US" sz="825" dirty="0">
                    <a:solidFill>
                      <a:srgbClr val="000000"/>
                    </a:solidFill>
                    <a:cs typeface="Arial" charset="0"/>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p>
              <a:p>
                <a:pPr>
                  <a:defRPr/>
                </a:pPr>
                <a:endParaRPr lang="en-GB" altLang="en-US" sz="825" dirty="0">
                  <a:solidFill>
                    <a:srgbClr val="000000"/>
                  </a:solidFill>
                  <a:cs typeface="Arial" charset="0"/>
                </a:endParaRPr>
              </a:p>
              <a:p>
                <a:pPr>
                  <a:defRPr/>
                </a:pPr>
                <a:r>
                  <a:rPr lang="en-GB" altLang="en-US" sz="825" dirty="0">
                    <a:solidFill>
                      <a:srgbClr val="000000"/>
                    </a:solidFill>
                    <a:cs typeface="Arial" charset="0"/>
                  </a:rPr>
                  <a:t>Do not use the bullet point button to format your text.</a:t>
                </a:r>
              </a:p>
            </p:txBody>
          </p:sp>
          <p:pic>
            <p:nvPicPr>
              <p:cNvPr id="16" name="Picture 17" descr="icon_information-white.png"/>
              <p:cNvPicPr>
                <a:picLocks noChangeAspect="1"/>
              </p:cNvPicPr>
              <p:nvPr/>
            </p:nvPicPr>
            <p:blipFill>
              <a:blip r:embed="rId3" cstate="screen">
                <a:lum bright="-100000"/>
                <a:extLst>
                  <a:ext uri="{28A0092B-C50C-407E-A947-70E740481C1C}">
                    <a14:useLocalDpi xmlns:a14="http://schemas.microsoft.com/office/drawing/2010/main"/>
                  </a:ext>
                </a:extLst>
              </a:blip>
              <a:srcRect/>
              <a:stretch>
                <a:fillRect/>
              </a:stretch>
            </p:blipFill>
            <p:spPr bwMode="auto">
              <a:xfrm>
                <a:off x="-1764703" y="660661"/>
                <a:ext cx="121592" cy="240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 name="Group 120"/>
            <p:cNvGrpSpPr>
              <a:grpSpLocks/>
            </p:cNvGrpSpPr>
            <p:nvPr/>
          </p:nvGrpSpPr>
          <p:grpSpPr bwMode="auto">
            <a:xfrm>
              <a:off x="6303954" y="562596"/>
              <a:ext cx="540060" cy="540060"/>
              <a:chOff x="6303954" y="562596"/>
              <a:chExt cx="540060" cy="540060"/>
            </a:xfrm>
          </p:grpSpPr>
          <p:sp>
            <p:nvSpPr>
              <p:cNvPr id="12" name="Donut 11"/>
              <p:cNvSpPr/>
              <p:nvPr/>
            </p:nvSpPr>
            <p:spPr>
              <a:xfrm>
                <a:off x="6303923" y="562596"/>
                <a:ext cx="539907" cy="539886"/>
              </a:xfrm>
              <a:prstGeom prst="donut">
                <a:avLst>
                  <a:gd name="adj" fmla="val 7083"/>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350" dirty="0">
                  <a:solidFill>
                    <a:schemeClr val="tx1"/>
                  </a:solidFill>
                </a:endParaRPr>
              </a:p>
            </p:txBody>
          </p:sp>
          <p:pic>
            <p:nvPicPr>
              <p:cNvPr id="13" name="Picture 15" descr="increase_indent.png"/>
              <p:cNvPicPr>
                <a:picLocks noChangeAspect="1"/>
              </p:cNvPicPr>
              <p:nvPr/>
            </p:nvPicPr>
            <p:blipFill>
              <a:blip r:embed="rId4" cstate="screen">
                <a:lum bright="-100000"/>
                <a:extLst>
                  <a:ext uri="{28A0092B-C50C-407E-A947-70E740481C1C}">
                    <a14:useLocalDpi xmlns:a14="http://schemas.microsoft.com/office/drawing/2010/main"/>
                  </a:ext>
                </a:extLst>
              </a:blip>
              <a:srcRect/>
              <a:stretch>
                <a:fillRect/>
              </a:stretch>
            </p:blipFill>
            <p:spPr bwMode="auto">
              <a:xfrm>
                <a:off x="6425212" y="679422"/>
                <a:ext cx="317520" cy="31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17" name="Picture 18" descr="stamp-black.png"/>
          <p:cNvPicPr>
            <a:picLocks noChangeAspect="1"/>
          </p:cNvPicPr>
          <p:nvPr userDrawn="1"/>
        </p:nvPicPr>
        <p:blipFill>
          <a:blip r:embed="rId5">
            <a:extLst>
              <a:ext uri="{28A0092B-C50C-407E-A947-70E740481C1C}">
                <a14:useLocalDpi xmlns:a14="http://schemas.microsoft.com/office/drawing/2010/main"/>
              </a:ext>
            </a:extLst>
          </a:blip>
          <a:srcRect/>
          <a:stretch>
            <a:fillRect/>
          </a:stretch>
        </p:blipFill>
        <p:spPr bwMode="auto">
          <a:xfrm rot="1260000">
            <a:off x="5716589" y="-194073"/>
            <a:ext cx="3563937" cy="2672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Placeholder 31"/>
          <p:cNvSpPr>
            <a:spLocks noGrp="1"/>
          </p:cNvSpPr>
          <p:nvPr>
            <p:ph type="body" sz="quarter" idx="25"/>
          </p:nvPr>
        </p:nvSpPr>
        <p:spPr>
          <a:xfrm>
            <a:off x="683568" y="3660967"/>
            <a:ext cx="5292588" cy="503960"/>
          </a:xfrm>
        </p:spPr>
        <p:txBody>
          <a:bodyPr lIns="108000" tIns="72000" rIns="108000">
            <a:normAutofit/>
          </a:bodyPr>
          <a:lstStyle>
            <a:lvl1pPr marL="0" indent="0">
              <a:lnSpc>
                <a:spcPct val="90000"/>
              </a:lnSpc>
              <a:spcBef>
                <a:spcPts val="300"/>
              </a:spcBef>
              <a:spcAft>
                <a:spcPts val="0"/>
              </a:spcAft>
              <a:defRPr sz="1200" b="1" cap="none" baseline="0">
                <a:solidFill>
                  <a:schemeClr val="bg1"/>
                </a:solidFill>
                <a:latin typeface="+mj-lt"/>
              </a:defRPr>
            </a:lvl1pPr>
            <a:lvl2pPr marL="0" indent="0">
              <a:lnSpc>
                <a:spcPct val="90000"/>
              </a:lnSpc>
              <a:spcBef>
                <a:spcPts val="300"/>
              </a:spcBef>
              <a:buNone/>
              <a:defRPr sz="1200">
                <a:solidFill>
                  <a:srgbClr val="FF0000"/>
                </a:solidFill>
              </a:defRPr>
            </a:lvl2pPr>
            <a:lvl3pPr>
              <a:defRPr sz="1050">
                <a:solidFill>
                  <a:srgbClr val="FF0000"/>
                </a:solidFill>
              </a:defRPr>
            </a:lvl3pPr>
            <a:lvl4pPr>
              <a:defRPr sz="900">
                <a:solidFill>
                  <a:srgbClr val="FF0000"/>
                </a:solidFill>
              </a:defRPr>
            </a:lvl4pPr>
            <a:lvl5pPr marL="0" indent="1191">
              <a:defRPr sz="825">
                <a:solidFill>
                  <a:srgbClr val="FF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4" name="Title 23"/>
          <p:cNvSpPr>
            <a:spLocks noGrp="1"/>
          </p:cNvSpPr>
          <p:nvPr>
            <p:ph type="title"/>
          </p:nvPr>
        </p:nvSpPr>
        <p:spPr>
          <a:xfrm>
            <a:off x="683568" y="3300927"/>
            <a:ext cx="5292588" cy="345600"/>
          </a:xfrm>
        </p:spPr>
        <p:txBody>
          <a:bodyPr wrap="square" lIns="108000" rIns="108000" anchor="b">
            <a:normAutofit/>
          </a:bodyPr>
          <a:lstStyle>
            <a:lvl1pPr algn="l">
              <a:defRPr sz="1500" b="1" i="0" cap="none" baseline="0">
                <a:solidFill>
                  <a:schemeClr val="bg1"/>
                </a:solidFill>
              </a:defRPr>
            </a:lvl1pPr>
          </a:lstStyle>
          <a:p>
            <a:r>
              <a:rPr lang="en-US"/>
              <a:t>Click to edit Master title style</a:t>
            </a:r>
            <a:endParaRPr lang="en-GB" dirty="0"/>
          </a:p>
        </p:txBody>
      </p:sp>
      <p:sp>
        <p:nvSpPr>
          <p:cNvPr id="18" name="Date Placeholder 2"/>
          <p:cNvSpPr>
            <a:spLocks noGrp="1"/>
          </p:cNvSpPr>
          <p:nvPr>
            <p:ph type="dt" sz="half" idx="26"/>
          </p:nvPr>
        </p:nvSpPr>
        <p:spPr>
          <a:xfrm>
            <a:off x="4572000" y="4767263"/>
            <a:ext cx="1716088" cy="273844"/>
          </a:xfrm>
        </p:spPr>
        <p:txBody>
          <a:bodyPr/>
          <a:lstStyle>
            <a:lvl1pPr>
              <a:defRPr sz="600">
                <a:solidFill>
                  <a:srgbClr val="000000">
                    <a:tint val="75000"/>
                  </a:srgbClr>
                </a:solidFill>
              </a:defRPr>
            </a:lvl1pPr>
          </a:lstStyle>
          <a:p>
            <a:pPr>
              <a:defRPr/>
            </a:pPr>
            <a:fld id="{90748E3B-42CB-4964-B726-8F10F8C33D14}" type="datetime1">
              <a:rPr lang="en-GB" smtClean="0"/>
              <a:t>29/10/2019</a:t>
            </a:fld>
            <a:endParaRPr lang="en-GB" dirty="0"/>
          </a:p>
        </p:txBody>
      </p:sp>
      <p:sp>
        <p:nvSpPr>
          <p:cNvPr id="19" name="Footer Placeholder 3"/>
          <p:cNvSpPr>
            <a:spLocks noGrp="1"/>
          </p:cNvSpPr>
          <p:nvPr>
            <p:ph type="ftr" sz="quarter" idx="27"/>
          </p:nvPr>
        </p:nvSpPr>
        <p:spPr>
          <a:xfrm>
            <a:off x="457200" y="5273279"/>
            <a:ext cx="4103688" cy="273844"/>
          </a:xfrm>
        </p:spPr>
        <p:txBody>
          <a:bodyPr/>
          <a:lstStyle>
            <a:lvl1pPr>
              <a:defRPr>
                <a:solidFill>
                  <a:srgbClr val="000000">
                    <a:tint val="75000"/>
                  </a:srgbClr>
                </a:solidFill>
              </a:defRPr>
            </a:lvl1pPr>
          </a:lstStyle>
          <a:p>
            <a:pPr>
              <a:defRPr/>
            </a:pPr>
            <a:endParaRPr lang="en-GB" dirty="0"/>
          </a:p>
        </p:txBody>
      </p:sp>
      <p:sp>
        <p:nvSpPr>
          <p:cNvPr id="20" name="Slide Number Placeholder 4"/>
          <p:cNvSpPr>
            <a:spLocks noGrp="1"/>
          </p:cNvSpPr>
          <p:nvPr>
            <p:ph type="sldNum" sz="quarter" idx="28"/>
          </p:nvPr>
        </p:nvSpPr>
        <p:spPr>
          <a:xfrm>
            <a:off x="7385050" y="4767263"/>
            <a:ext cx="2133600" cy="273844"/>
          </a:xfrm>
        </p:spPr>
        <p:txBody>
          <a:bodyPr/>
          <a:lstStyle>
            <a:lvl1pPr>
              <a:defRPr>
                <a:solidFill>
                  <a:srgbClr val="FFFFFF">
                    <a:lumMod val="75000"/>
                  </a:srgbClr>
                </a:solidFill>
              </a:defRPr>
            </a:lvl1pPr>
          </a:lstStyle>
          <a:p>
            <a:pPr>
              <a:defRPr/>
            </a:pPr>
            <a:r>
              <a:rPr lang="en-GB" dirty="0"/>
              <a:t> </a:t>
            </a:r>
            <a:fld id="{F2F7C842-52A1-4D6F-B6C1-9EEED4692D7D}" type="slidenum">
              <a:rPr lang="en-GB"/>
              <a:pPr>
                <a:defRPr/>
              </a:pPr>
              <a:t>‹#›</a:t>
            </a:fld>
            <a:endParaRPr lang="en-GB" dirty="0"/>
          </a:p>
        </p:txBody>
      </p:sp>
      <p:pic>
        <p:nvPicPr>
          <p:cNvPr id="2" name="Picture 1"/>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7630459" y="4699225"/>
            <a:ext cx="1459668" cy="409918"/>
          </a:xfrm>
          <a:prstGeom prst="rect">
            <a:avLst/>
          </a:prstGeom>
        </p:spPr>
      </p:pic>
    </p:spTree>
    <p:extLst>
      <p:ext uri="{BB962C8B-B14F-4D97-AF65-F5344CB8AC3E}">
        <p14:creationId xmlns:p14="http://schemas.microsoft.com/office/powerpoint/2010/main" val="2903172290"/>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0" y="0"/>
            <a:ext cx="9144000" cy="51435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lnSpc>
                <a:spcPct val="90000"/>
              </a:lnSpc>
              <a:defRPr/>
            </a:pPr>
            <a:endParaRPr lang="en-GB" altLang="en-US" sz="1050" b="1" dirty="0">
              <a:solidFill>
                <a:schemeClr val="bg1"/>
              </a:solidFill>
              <a:cs typeface="Arial" charset="0"/>
            </a:endParaRPr>
          </a:p>
        </p:txBody>
      </p:sp>
      <p:sp>
        <p:nvSpPr>
          <p:cNvPr id="6" name="Rectangle 5"/>
          <p:cNvSpPr/>
          <p:nvPr userDrawn="1"/>
        </p:nvSpPr>
        <p:spPr>
          <a:xfrm>
            <a:off x="1" y="951310"/>
            <a:ext cx="6119813" cy="8643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350" dirty="0">
              <a:solidFill>
                <a:srgbClr val="FFFFFF"/>
              </a:solidFill>
            </a:endParaRPr>
          </a:p>
        </p:txBody>
      </p:sp>
      <p:pic>
        <p:nvPicPr>
          <p:cNvPr id="7" name="Picture 8" descr="DenplanLogo.png"/>
          <p:cNvPicPr>
            <a:picLocks/>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272338" y="411957"/>
            <a:ext cx="1263650" cy="136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hlinkClick r:id="rId3" action="ppaction://hlinkfile"/>
          </p:cNvPr>
          <p:cNvSpPr>
            <a:spLocks noChangeArrowheads="1"/>
          </p:cNvSpPr>
          <p:nvPr userDrawn="1"/>
        </p:nvSpPr>
        <p:spPr bwMode="auto">
          <a:xfrm>
            <a:off x="9217026" y="3075385"/>
            <a:ext cx="1547813" cy="138113"/>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lnSpc>
                <a:spcPct val="90000"/>
              </a:lnSpc>
              <a:defRPr/>
            </a:pPr>
            <a:endParaRPr lang="en-GB" altLang="en-US" sz="1050" b="1" dirty="0">
              <a:solidFill>
                <a:schemeClr val="bg1"/>
              </a:solidFill>
              <a:cs typeface="Arial" charset="0"/>
            </a:endParaRPr>
          </a:p>
        </p:txBody>
      </p:sp>
      <p:sp>
        <p:nvSpPr>
          <p:cNvPr id="9" name="Rectangle 8"/>
          <p:cNvSpPr>
            <a:spLocks noChangeArrowheads="1"/>
          </p:cNvSpPr>
          <p:nvPr userDrawn="1"/>
        </p:nvSpPr>
        <p:spPr bwMode="auto">
          <a:xfrm>
            <a:off x="7291388" y="2297907"/>
            <a:ext cx="978794"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defRPr/>
            </a:pPr>
            <a:r>
              <a:rPr lang="en-GB" altLang="en-US" sz="450" dirty="0">
                <a:solidFill>
                  <a:srgbClr val="D9D9D9"/>
                </a:solidFill>
                <a:cs typeface="Arial" charset="0"/>
              </a:rPr>
              <a:t>Copyright © Tate &amp; Lyle PLC 2016</a:t>
            </a:r>
          </a:p>
        </p:txBody>
      </p:sp>
      <p:grpSp>
        <p:nvGrpSpPr>
          <p:cNvPr id="10" name="Group 11"/>
          <p:cNvGrpSpPr>
            <a:grpSpLocks/>
          </p:cNvGrpSpPr>
          <p:nvPr userDrawn="1"/>
        </p:nvGrpSpPr>
        <p:grpSpPr bwMode="auto">
          <a:xfrm>
            <a:off x="-2016125" y="1010842"/>
            <a:ext cx="1871662" cy="1922792"/>
            <a:chOff x="6195941" y="562596"/>
            <a:chExt cx="1872208" cy="2564369"/>
          </a:xfrm>
        </p:grpSpPr>
        <p:grpSp>
          <p:nvGrpSpPr>
            <p:cNvPr id="11" name="Group 113"/>
            <p:cNvGrpSpPr>
              <a:grpSpLocks/>
            </p:cNvGrpSpPr>
            <p:nvPr/>
          </p:nvGrpSpPr>
          <p:grpSpPr bwMode="auto">
            <a:xfrm>
              <a:off x="6195941" y="832626"/>
              <a:ext cx="1872208" cy="2294339"/>
              <a:chOff x="-1872716" y="660661"/>
              <a:chExt cx="1872208" cy="1720756"/>
            </a:xfrm>
          </p:grpSpPr>
          <p:sp>
            <p:nvSpPr>
              <p:cNvPr id="16" name="TextBox 15"/>
              <p:cNvSpPr txBox="1">
                <a:spLocks noChangeArrowheads="1"/>
              </p:cNvSpPr>
              <p:nvPr/>
            </p:nvSpPr>
            <p:spPr bwMode="auto">
              <a:xfrm>
                <a:off x="-1872716" y="984528"/>
                <a:ext cx="1872208" cy="1396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defRPr/>
                </a:pPr>
                <a:r>
                  <a:rPr lang="en-GB" altLang="en-US" sz="825" dirty="0">
                    <a:solidFill>
                      <a:srgbClr val="000000"/>
                    </a:solidFill>
                    <a:cs typeface="Arial" charset="0"/>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p>
              <a:p>
                <a:pPr>
                  <a:defRPr/>
                </a:pPr>
                <a:endParaRPr lang="en-GB" altLang="en-US" sz="825" dirty="0">
                  <a:solidFill>
                    <a:srgbClr val="000000"/>
                  </a:solidFill>
                  <a:cs typeface="Arial" charset="0"/>
                </a:endParaRPr>
              </a:p>
              <a:p>
                <a:pPr>
                  <a:defRPr/>
                </a:pPr>
                <a:r>
                  <a:rPr lang="en-GB" altLang="en-US" sz="825" dirty="0">
                    <a:solidFill>
                      <a:srgbClr val="000000"/>
                    </a:solidFill>
                    <a:cs typeface="Arial" charset="0"/>
                  </a:rPr>
                  <a:t>Do not use the bullet point button to format your text.</a:t>
                </a:r>
              </a:p>
            </p:txBody>
          </p:sp>
          <p:pic>
            <p:nvPicPr>
              <p:cNvPr id="17" name="Picture 17" descr="icon_information-white.png"/>
              <p:cNvPicPr>
                <a:picLocks noChangeAspect="1"/>
              </p:cNvPicPr>
              <p:nvPr/>
            </p:nvPicPr>
            <p:blipFill>
              <a:blip r:embed="rId4" cstate="screen">
                <a:lum bright="-100000"/>
                <a:extLst>
                  <a:ext uri="{28A0092B-C50C-407E-A947-70E740481C1C}">
                    <a14:useLocalDpi xmlns:a14="http://schemas.microsoft.com/office/drawing/2010/main"/>
                  </a:ext>
                </a:extLst>
              </a:blip>
              <a:srcRect/>
              <a:stretch>
                <a:fillRect/>
              </a:stretch>
            </p:blipFill>
            <p:spPr bwMode="auto">
              <a:xfrm>
                <a:off x="-1764703" y="660661"/>
                <a:ext cx="121592" cy="240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 name="Group 120"/>
            <p:cNvGrpSpPr>
              <a:grpSpLocks/>
            </p:cNvGrpSpPr>
            <p:nvPr/>
          </p:nvGrpSpPr>
          <p:grpSpPr bwMode="auto">
            <a:xfrm>
              <a:off x="6303954" y="562596"/>
              <a:ext cx="540060" cy="540060"/>
              <a:chOff x="6303954" y="562596"/>
              <a:chExt cx="540060" cy="540060"/>
            </a:xfrm>
          </p:grpSpPr>
          <p:sp>
            <p:nvSpPr>
              <p:cNvPr id="13" name="Donut 12"/>
              <p:cNvSpPr/>
              <p:nvPr/>
            </p:nvSpPr>
            <p:spPr>
              <a:xfrm>
                <a:off x="6303923" y="562596"/>
                <a:ext cx="539907" cy="539886"/>
              </a:xfrm>
              <a:prstGeom prst="donut">
                <a:avLst>
                  <a:gd name="adj" fmla="val 7083"/>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350" dirty="0">
                  <a:solidFill>
                    <a:schemeClr val="tx1"/>
                  </a:solidFill>
                </a:endParaRPr>
              </a:p>
            </p:txBody>
          </p:sp>
          <p:pic>
            <p:nvPicPr>
              <p:cNvPr id="15" name="Picture 15" descr="increase_indent.png"/>
              <p:cNvPicPr>
                <a:picLocks noChangeAspect="1"/>
              </p:cNvPicPr>
              <p:nvPr/>
            </p:nvPicPr>
            <p:blipFill>
              <a:blip r:embed="rId5" cstate="screen">
                <a:lum bright="-100000"/>
                <a:extLst>
                  <a:ext uri="{28A0092B-C50C-407E-A947-70E740481C1C}">
                    <a14:useLocalDpi xmlns:a14="http://schemas.microsoft.com/office/drawing/2010/main"/>
                  </a:ext>
                </a:extLst>
              </a:blip>
              <a:srcRect/>
              <a:stretch>
                <a:fillRect/>
              </a:stretch>
            </p:blipFill>
            <p:spPr bwMode="auto">
              <a:xfrm>
                <a:off x="6425212" y="679422"/>
                <a:ext cx="317520" cy="31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22" name="Picture Placeholder 21"/>
          <p:cNvSpPr>
            <a:spLocks noGrp="1"/>
          </p:cNvSpPr>
          <p:nvPr>
            <p:ph type="pic" sz="quarter" idx="26"/>
          </p:nvPr>
        </p:nvSpPr>
        <p:spPr>
          <a:xfrm>
            <a:off x="73025" y="2566988"/>
            <a:ext cx="9144000" cy="2571750"/>
          </a:xfrm>
        </p:spPr>
        <p:txBody>
          <a:bodyPr rtlCol="0" anchor="ctr">
            <a:normAutofit/>
          </a:bodyPr>
          <a:lstStyle>
            <a:lvl1pPr algn="ctr">
              <a:defRPr sz="900" b="0"/>
            </a:lvl1pPr>
          </a:lstStyle>
          <a:p>
            <a:pPr lvl="0"/>
            <a:r>
              <a:rPr lang="en-US" noProof="0" dirty="0"/>
              <a:t>Click icon to add picture</a:t>
            </a:r>
            <a:endParaRPr lang="en-GB" noProof="0" dirty="0"/>
          </a:p>
        </p:txBody>
      </p:sp>
      <p:sp>
        <p:nvSpPr>
          <p:cNvPr id="14" name="Text Placeholder 31"/>
          <p:cNvSpPr>
            <a:spLocks noGrp="1"/>
          </p:cNvSpPr>
          <p:nvPr>
            <p:ph type="body" sz="quarter" idx="25"/>
          </p:nvPr>
        </p:nvSpPr>
        <p:spPr>
          <a:xfrm>
            <a:off x="683568" y="1311611"/>
            <a:ext cx="5292588" cy="503960"/>
          </a:xfrm>
        </p:spPr>
        <p:txBody>
          <a:bodyPr lIns="108000" tIns="72000" rIns="108000">
            <a:normAutofit/>
          </a:bodyPr>
          <a:lstStyle>
            <a:lvl1pPr marL="0" indent="0">
              <a:lnSpc>
                <a:spcPct val="90000"/>
              </a:lnSpc>
              <a:spcBef>
                <a:spcPts val="300"/>
              </a:spcBef>
              <a:spcAft>
                <a:spcPts val="0"/>
              </a:spcAft>
              <a:defRPr sz="1200" b="1" cap="none" baseline="0">
                <a:solidFill>
                  <a:schemeClr val="bg1"/>
                </a:solidFill>
                <a:latin typeface="+mj-lt"/>
              </a:defRPr>
            </a:lvl1pPr>
            <a:lvl2pPr marL="0" indent="0">
              <a:lnSpc>
                <a:spcPct val="90000"/>
              </a:lnSpc>
              <a:spcBef>
                <a:spcPts val="300"/>
              </a:spcBef>
              <a:buNone/>
              <a:defRPr sz="1200">
                <a:solidFill>
                  <a:srgbClr val="FF0000"/>
                </a:solidFill>
              </a:defRPr>
            </a:lvl2pPr>
            <a:lvl3pPr>
              <a:defRPr sz="1050">
                <a:solidFill>
                  <a:srgbClr val="FF0000"/>
                </a:solidFill>
              </a:defRPr>
            </a:lvl3pPr>
            <a:lvl4pPr>
              <a:defRPr sz="900">
                <a:solidFill>
                  <a:srgbClr val="FF0000"/>
                </a:solidFill>
              </a:defRPr>
            </a:lvl4pPr>
            <a:lvl5pPr marL="0" indent="1191">
              <a:defRPr sz="825">
                <a:solidFill>
                  <a:srgbClr val="FF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4" name="Title 23"/>
          <p:cNvSpPr>
            <a:spLocks noGrp="1"/>
          </p:cNvSpPr>
          <p:nvPr>
            <p:ph type="title"/>
          </p:nvPr>
        </p:nvSpPr>
        <p:spPr>
          <a:xfrm>
            <a:off x="683568" y="951571"/>
            <a:ext cx="5292588" cy="345600"/>
          </a:xfrm>
        </p:spPr>
        <p:txBody>
          <a:bodyPr wrap="square" lIns="108000" rIns="108000" anchor="b">
            <a:normAutofit/>
          </a:bodyPr>
          <a:lstStyle>
            <a:lvl1pPr algn="l">
              <a:defRPr sz="1500" b="1" i="0" cap="none" baseline="0">
                <a:solidFill>
                  <a:schemeClr val="bg1"/>
                </a:solidFill>
              </a:defRPr>
            </a:lvl1pPr>
          </a:lstStyle>
          <a:p>
            <a:r>
              <a:rPr lang="en-US"/>
              <a:t>Click to edit Master title style</a:t>
            </a:r>
            <a:endParaRPr lang="en-GB" dirty="0"/>
          </a:p>
        </p:txBody>
      </p:sp>
      <p:sp>
        <p:nvSpPr>
          <p:cNvPr id="18" name="Date Placeholder 2"/>
          <p:cNvSpPr>
            <a:spLocks noGrp="1"/>
          </p:cNvSpPr>
          <p:nvPr>
            <p:ph type="dt" sz="half" idx="27"/>
          </p:nvPr>
        </p:nvSpPr>
        <p:spPr>
          <a:xfrm>
            <a:off x="4572000" y="4767263"/>
            <a:ext cx="1716088" cy="273844"/>
          </a:xfrm>
        </p:spPr>
        <p:txBody>
          <a:bodyPr/>
          <a:lstStyle>
            <a:lvl1pPr>
              <a:defRPr sz="600">
                <a:solidFill>
                  <a:srgbClr val="000000">
                    <a:tint val="75000"/>
                  </a:srgbClr>
                </a:solidFill>
              </a:defRPr>
            </a:lvl1pPr>
          </a:lstStyle>
          <a:p>
            <a:pPr>
              <a:defRPr/>
            </a:pPr>
            <a:fld id="{2C4F5F27-797D-4DB9-9F1B-D0E94B22279D}" type="datetime1">
              <a:rPr lang="en-GB" smtClean="0"/>
              <a:t>29/10/2019</a:t>
            </a:fld>
            <a:endParaRPr lang="en-GB" dirty="0"/>
          </a:p>
        </p:txBody>
      </p:sp>
      <p:sp>
        <p:nvSpPr>
          <p:cNvPr id="19" name="Footer Placeholder 3"/>
          <p:cNvSpPr>
            <a:spLocks noGrp="1"/>
          </p:cNvSpPr>
          <p:nvPr>
            <p:ph type="ftr" sz="quarter" idx="28"/>
          </p:nvPr>
        </p:nvSpPr>
        <p:spPr>
          <a:xfrm>
            <a:off x="457200" y="5273279"/>
            <a:ext cx="4103688" cy="273844"/>
          </a:xfrm>
        </p:spPr>
        <p:txBody>
          <a:bodyPr/>
          <a:lstStyle>
            <a:lvl1pPr>
              <a:defRPr>
                <a:solidFill>
                  <a:srgbClr val="000000">
                    <a:tint val="75000"/>
                  </a:srgbClr>
                </a:solidFill>
              </a:defRPr>
            </a:lvl1pPr>
          </a:lstStyle>
          <a:p>
            <a:pPr>
              <a:defRPr/>
            </a:pPr>
            <a:endParaRPr lang="en-GB" dirty="0"/>
          </a:p>
        </p:txBody>
      </p:sp>
      <p:sp>
        <p:nvSpPr>
          <p:cNvPr id="20" name="Slide Number Placeholder 4"/>
          <p:cNvSpPr>
            <a:spLocks noGrp="1"/>
          </p:cNvSpPr>
          <p:nvPr>
            <p:ph type="sldNum" sz="quarter" idx="29"/>
          </p:nvPr>
        </p:nvSpPr>
        <p:spPr>
          <a:xfrm>
            <a:off x="7385050" y="4767263"/>
            <a:ext cx="2133600" cy="273844"/>
          </a:xfrm>
        </p:spPr>
        <p:txBody>
          <a:bodyPr/>
          <a:lstStyle>
            <a:lvl1pPr>
              <a:defRPr>
                <a:solidFill>
                  <a:srgbClr val="FFFFFF">
                    <a:lumMod val="75000"/>
                  </a:srgbClr>
                </a:solidFill>
              </a:defRPr>
            </a:lvl1pPr>
          </a:lstStyle>
          <a:p>
            <a:pPr>
              <a:defRPr/>
            </a:pPr>
            <a:r>
              <a:rPr lang="en-GB" dirty="0"/>
              <a:t> </a:t>
            </a:r>
            <a:fld id="{CB9E39FA-23F1-4B9E-B150-41E7C8F12F04}" type="slidenum">
              <a:rPr lang="en-GB"/>
              <a:pPr>
                <a:defRPr/>
              </a:pPr>
              <a:t>‹#›</a:t>
            </a:fld>
            <a:endParaRPr lang="en-GB" dirty="0"/>
          </a:p>
        </p:txBody>
      </p:sp>
      <p:sp>
        <p:nvSpPr>
          <p:cNvPr id="2" name="Rectangle 1"/>
          <p:cNvSpPr/>
          <p:nvPr userDrawn="1"/>
        </p:nvSpPr>
        <p:spPr>
          <a:xfrm>
            <a:off x="0" y="4908346"/>
            <a:ext cx="1369286" cy="184666"/>
          </a:xfrm>
          <a:prstGeom prst="rect">
            <a:avLst/>
          </a:prstGeom>
        </p:spPr>
        <p:txBody>
          <a:bodyPr wrap="none">
            <a:spAutoFit/>
          </a:bodyPr>
          <a:lstStyle/>
          <a:p>
            <a:pPr>
              <a:defRPr/>
            </a:pPr>
            <a:r>
              <a:rPr lang="en-GB" altLang="en-US" sz="600" dirty="0" smtClean="0">
                <a:solidFill>
                  <a:srgbClr val="595959"/>
                </a:solidFill>
                <a:cs typeface="Arial" charset="0"/>
              </a:rPr>
              <a:t>Copyright © Tate &amp; Lyle PLC 2018</a:t>
            </a:r>
            <a:endParaRPr lang="en-GB" altLang="en-US" sz="600" dirty="0">
              <a:solidFill>
                <a:srgbClr val="595959"/>
              </a:solidFill>
              <a:cs typeface="Arial" charset="0"/>
            </a:endParaRPr>
          </a:p>
        </p:txBody>
      </p:sp>
      <p:pic>
        <p:nvPicPr>
          <p:cNvPr id="21" name="Picture 20"/>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7630459" y="4699225"/>
            <a:ext cx="1459668" cy="409918"/>
          </a:xfrm>
          <a:prstGeom prst="rect">
            <a:avLst/>
          </a:prstGeom>
        </p:spPr>
      </p:pic>
    </p:spTree>
    <p:extLst>
      <p:ext uri="{BB962C8B-B14F-4D97-AF65-F5344CB8AC3E}">
        <p14:creationId xmlns:p14="http://schemas.microsoft.com/office/powerpoint/2010/main" val="1171027710"/>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Agenda layout">
    <p:spTree>
      <p:nvGrpSpPr>
        <p:cNvPr id="1" name=""/>
        <p:cNvGrpSpPr/>
        <p:nvPr/>
      </p:nvGrpSpPr>
      <p:grpSpPr>
        <a:xfrm>
          <a:off x="0" y="0"/>
          <a:ext cx="0" cy="0"/>
          <a:chOff x="0" y="0"/>
          <a:chExt cx="0" cy="0"/>
        </a:xfrm>
      </p:grpSpPr>
      <p:sp>
        <p:nvSpPr>
          <p:cNvPr id="4" name="Rectangle 3"/>
          <p:cNvSpPr/>
          <p:nvPr userDrawn="1"/>
        </p:nvSpPr>
        <p:spPr>
          <a:xfrm>
            <a:off x="0" y="232173"/>
            <a:ext cx="3024188" cy="5393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350" dirty="0">
              <a:solidFill>
                <a:srgbClr val="FFFFFF"/>
              </a:solidFill>
            </a:endParaRPr>
          </a:p>
        </p:txBody>
      </p:sp>
      <p:grpSp>
        <p:nvGrpSpPr>
          <p:cNvPr id="6" name="Group 30"/>
          <p:cNvGrpSpPr>
            <a:grpSpLocks/>
          </p:cNvGrpSpPr>
          <p:nvPr userDrawn="1"/>
        </p:nvGrpSpPr>
        <p:grpSpPr bwMode="auto">
          <a:xfrm>
            <a:off x="9288463" y="569119"/>
            <a:ext cx="1871662" cy="821309"/>
            <a:chOff x="-1691380" y="2732371"/>
            <a:chExt cx="1872208" cy="1094893"/>
          </a:xfrm>
        </p:grpSpPr>
        <p:sp>
          <p:nvSpPr>
            <p:cNvPr id="7" name="Donut 6"/>
            <p:cNvSpPr>
              <a:spLocks noChangeAspect="1"/>
            </p:cNvSpPr>
            <p:nvPr/>
          </p:nvSpPr>
          <p:spPr>
            <a:xfrm>
              <a:off x="-1605630" y="2732371"/>
              <a:ext cx="576430" cy="576166"/>
            </a:xfrm>
            <a:prstGeom prst="donut">
              <a:avLst>
                <a:gd name="adj" fmla="val 7083"/>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350" dirty="0">
                <a:solidFill>
                  <a:srgbClr val="4D4D4D"/>
                </a:solidFill>
              </a:endParaRPr>
            </a:p>
          </p:txBody>
        </p:sp>
        <p:grpSp>
          <p:nvGrpSpPr>
            <p:cNvPr id="8" name="Group 15"/>
            <p:cNvGrpSpPr>
              <a:grpSpLocks/>
            </p:cNvGrpSpPr>
            <p:nvPr/>
          </p:nvGrpSpPr>
          <p:grpSpPr bwMode="auto">
            <a:xfrm>
              <a:off x="-1691380" y="2803266"/>
              <a:ext cx="1872208" cy="1023998"/>
              <a:chOff x="-1553715" y="3400885"/>
              <a:chExt cx="2078431" cy="1023998"/>
            </a:xfrm>
          </p:grpSpPr>
          <p:pic>
            <p:nvPicPr>
              <p:cNvPr id="9" name="Picture 11" descr="symbol---donut.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374480" y="3400885"/>
                <a:ext cx="463455" cy="417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descr="icon_information-white.png"/>
              <p:cNvPicPr>
                <a:picLocks noChangeAspect="1"/>
              </p:cNvPicPr>
              <p:nvPr/>
            </p:nvPicPr>
            <p:blipFill>
              <a:blip r:embed="rId3" cstate="screen">
                <a:lum bright="-100000"/>
                <a:extLst>
                  <a:ext uri="{28A0092B-C50C-407E-A947-70E740481C1C}">
                    <a14:useLocalDpi xmlns:a14="http://schemas.microsoft.com/office/drawing/2010/main"/>
                  </a:ext>
                </a:extLst>
              </a:blip>
              <a:srcRect/>
              <a:stretch>
                <a:fillRect/>
              </a:stretch>
            </p:blipFill>
            <p:spPr bwMode="auto">
              <a:xfrm>
                <a:off x="-1428202" y="3681287"/>
                <a:ext cx="121592" cy="32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a:spLocks noChangeArrowheads="1"/>
              </p:cNvSpPr>
              <p:nvPr/>
            </p:nvSpPr>
            <p:spPr bwMode="auto">
              <a:xfrm>
                <a:off x="-1553715" y="3963296"/>
                <a:ext cx="2078431" cy="46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defRPr/>
                </a:pPr>
                <a:r>
                  <a:rPr lang="en-GB" altLang="en-US" sz="825" dirty="0">
                    <a:solidFill>
                      <a:srgbClr val="000000"/>
                    </a:solidFill>
                    <a:cs typeface="Arial" charset="0"/>
                  </a:rPr>
                  <a:t>To edit the table simply over type the sample text</a:t>
                </a:r>
              </a:p>
            </p:txBody>
          </p:sp>
        </p:grpSp>
      </p:grpSp>
      <p:sp>
        <p:nvSpPr>
          <p:cNvPr id="2" name="Title 1"/>
          <p:cNvSpPr>
            <a:spLocks noGrp="1"/>
          </p:cNvSpPr>
          <p:nvPr>
            <p:ph type="title"/>
          </p:nvPr>
        </p:nvSpPr>
        <p:spPr>
          <a:xfrm>
            <a:off x="251520" y="231775"/>
            <a:ext cx="2772668" cy="540000"/>
          </a:xfrm>
        </p:spPr>
        <p:txBody>
          <a:bodyPr rIns="54000">
            <a:normAutofit/>
          </a:bodyPr>
          <a:lstStyle>
            <a:lvl1pPr algn="l">
              <a:lnSpc>
                <a:spcPct val="90000"/>
              </a:lnSpc>
              <a:defRPr sz="1500" b="1" cap="none" baseline="0">
                <a:solidFill>
                  <a:schemeClr val="bg1"/>
                </a:solidFill>
              </a:defRPr>
            </a:lvl1pPr>
          </a:lstStyle>
          <a:p>
            <a:r>
              <a:rPr lang="en-US"/>
              <a:t>Click to edit Master title style</a:t>
            </a:r>
            <a:endParaRPr lang="en-GB" dirty="0"/>
          </a:p>
        </p:txBody>
      </p:sp>
      <p:sp>
        <p:nvSpPr>
          <p:cNvPr id="11" name="Table Placeholder 10"/>
          <p:cNvSpPr>
            <a:spLocks noGrp="1"/>
          </p:cNvSpPr>
          <p:nvPr>
            <p:ph type="tbl" sz="quarter" idx="13"/>
          </p:nvPr>
        </p:nvSpPr>
        <p:spPr>
          <a:xfrm>
            <a:off x="3384550" y="231775"/>
            <a:ext cx="5291138" cy="4356100"/>
          </a:xfrm>
        </p:spPr>
        <p:txBody>
          <a:bodyPr rtlCol="0" anchor="ctr">
            <a:normAutofit/>
          </a:bodyPr>
          <a:lstStyle>
            <a:lvl1pPr>
              <a:defRPr>
                <a:solidFill>
                  <a:schemeClr val="accent1"/>
                </a:solidFill>
              </a:defRPr>
            </a:lvl1pPr>
          </a:lstStyle>
          <a:p>
            <a:pPr lvl="0"/>
            <a:r>
              <a:rPr lang="en-US" noProof="0" dirty="0"/>
              <a:t>Click icon to add table</a:t>
            </a:r>
            <a:endParaRPr lang="en-GB" noProof="0" dirty="0"/>
          </a:p>
        </p:txBody>
      </p:sp>
      <p:sp>
        <p:nvSpPr>
          <p:cNvPr id="13" name="Date Placeholder 2"/>
          <p:cNvSpPr>
            <a:spLocks noGrp="1"/>
          </p:cNvSpPr>
          <p:nvPr>
            <p:ph type="dt" sz="half" idx="14"/>
          </p:nvPr>
        </p:nvSpPr>
        <p:spPr/>
        <p:txBody>
          <a:bodyPr/>
          <a:lstStyle>
            <a:lvl1pPr>
              <a:defRPr>
                <a:solidFill>
                  <a:srgbClr val="000000">
                    <a:tint val="75000"/>
                  </a:srgbClr>
                </a:solidFill>
              </a:defRPr>
            </a:lvl1pPr>
          </a:lstStyle>
          <a:p>
            <a:pPr>
              <a:defRPr/>
            </a:pPr>
            <a:fld id="{6490AF42-E30F-44C2-807D-127B7E939A9B}" type="datetime1">
              <a:rPr lang="en-GB" smtClean="0"/>
              <a:t>29/10/2019</a:t>
            </a:fld>
            <a:endParaRPr lang="en-GB" dirty="0"/>
          </a:p>
        </p:txBody>
      </p:sp>
      <p:sp>
        <p:nvSpPr>
          <p:cNvPr id="14" name="Footer Placeholder 3"/>
          <p:cNvSpPr>
            <a:spLocks noGrp="1"/>
          </p:cNvSpPr>
          <p:nvPr>
            <p:ph type="ftr" sz="quarter" idx="15"/>
          </p:nvPr>
        </p:nvSpPr>
        <p:spPr/>
        <p:txBody>
          <a:bodyPr/>
          <a:lstStyle>
            <a:lvl1pPr>
              <a:defRPr>
                <a:solidFill>
                  <a:srgbClr val="000000">
                    <a:tint val="75000"/>
                  </a:srgbClr>
                </a:solidFill>
              </a:defRPr>
            </a:lvl1pPr>
          </a:lstStyle>
          <a:p>
            <a:pPr>
              <a:defRPr/>
            </a:pPr>
            <a:endParaRPr lang="en-GB" dirty="0"/>
          </a:p>
        </p:txBody>
      </p:sp>
      <p:sp>
        <p:nvSpPr>
          <p:cNvPr id="3" name="Rectangle 2"/>
          <p:cNvSpPr/>
          <p:nvPr userDrawn="1"/>
        </p:nvSpPr>
        <p:spPr>
          <a:xfrm>
            <a:off x="0" y="4911497"/>
            <a:ext cx="1369286" cy="184666"/>
          </a:xfrm>
          <a:prstGeom prst="rect">
            <a:avLst/>
          </a:prstGeom>
        </p:spPr>
        <p:txBody>
          <a:bodyPr wrap="none">
            <a:spAutoFit/>
          </a:bodyPr>
          <a:lstStyle/>
          <a:p>
            <a:pPr>
              <a:defRPr/>
            </a:pPr>
            <a:r>
              <a:rPr lang="en-GB" altLang="en-US" sz="600" dirty="0" smtClean="0">
                <a:solidFill>
                  <a:srgbClr val="595959"/>
                </a:solidFill>
                <a:cs typeface="Arial" charset="0"/>
              </a:rPr>
              <a:t>Copyright © Tate &amp; Lyle PLC 2018</a:t>
            </a:r>
            <a:endParaRPr lang="en-GB" altLang="en-US" sz="600" dirty="0">
              <a:solidFill>
                <a:srgbClr val="595959"/>
              </a:solidFill>
              <a:cs typeface="Arial" charset="0"/>
            </a:endParaRPr>
          </a:p>
        </p:txBody>
      </p:sp>
      <p:pic>
        <p:nvPicPr>
          <p:cNvPr id="16" name="Picture 15"/>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7630459" y="4699225"/>
            <a:ext cx="1459668" cy="409918"/>
          </a:xfrm>
          <a:prstGeom prst="rect">
            <a:avLst/>
          </a:prstGeom>
        </p:spPr>
      </p:pic>
    </p:spTree>
    <p:extLst>
      <p:ext uri="{BB962C8B-B14F-4D97-AF65-F5344CB8AC3E}">
        <p14:creationId xmlns:p14="http://schemas.microsoft.com/office/powerpoint/2010/main" val="1886686529"/>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1 column text layout">
    <p:spTree>
      <p:nvGrpSpPr>
        <p:cNvPr id="1" name=""/>
        <p:cNvGrpSpPr/>
        <p:nvPr/>
      </p:nvGrpSpPr>
      <p:grpSpPr>
        <a:xfrm>
          <a:off x="0" y="0"/>
          <a:ext cx="0" cy="0"/>
          <a:chOff x="0" y="0"/>
          <a:chExt cx="0" cy="0"/>
        </a:xfrm>
      </p:grpSpPr>
      <p:sp>
        <p:nvSpPr>
          <p:cNvPr id="4" name="Rectangle 3"/>
          <p:cNvSpPr/>
          <p:nvPr userDrawn="1"/>
        </p:nvSpPr>
        <p:spPr>
          <a:xfrm>
            <a:off x="0" y="230982"/>
            <a:ext cx="9144000" cy="54054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350" dirty="0">
              <a:solidFill>
                <a:srgbClr val="FFFFFF"/>
              </a:solidFill>
            </a:endParaRPr>
          </a:p>
        </p:txBody>
      </p:sp>
      <p:grpSp>
        <p:nvGrpSpPr>
          <p:cNvPr id="6" name="Group 11"/>
          <p:cNvGrpSpPr>
            <a:grpSpLocks/>
          </p:cNvGrpSpPr>
          <p:nvPr userDrawn="1"/>
        </p:nvGrpSpPr>
        <p:grpSpPr bwMode="auto">
          <a:xfrm>
            <a:off x="-2016125" y="1010842"/>
            <a:ext cx="1871662" cy="1922792"/>
            <a:chOff x="6195941" y="562596"/>
            <a:chExt cx="1872208" cy="2564369"/>
          </a:xfrm>
        </p:grpSpPr>
        <p:grpSp>
          <p:nvGrpSpPr>
            <p:cNvPr id="7" name="Group 113"/>
            <p:cNvGrpSpPr>
              <a:grpSpLocks/>
            </p:cNvGrpSpPr>
            <p:nvPr/>
          </p:nvGrpSpPr>
          <p:grpSpPr bwMode="auto">
            <a:xfrm>
              <a:off x="6195941" y="832626"/>
              <a:ext cx="1872208" cy="2294339"/>
              <a:chOff x="-1872716" y="660661"/>
              <a:chExt cx="1872208" cy="1720756"/>
            </a:xfrm>
          </p:grpSpPr>
          <p:sp>
            <p:nvSpPr>
              <p:cNvPr id="11" name="TextBox 10"/>
              <p:cNvSpPr txBox="1">
                <a:spLocks noChangeArrowheads="1"/>
              </p:cNvSpPr>
              <p:nvPr/>
            </p:nvSpPr>
            <p:spPr bwMode="auto">
              <a:xfrm>
                <a:off x="-1872716" y="984528"/>
                <a:ext cx="1872208" cy="1396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defRPr/>
                </a:pPr>
                <a:r>
                  <a:rPr lang="en-GB" altLang="en-US" sz="825" dirty="0">
                    <a:solidFill>
                      <a:srgbClr val="000000"/>
                    </a:solidFill>
                    <a:cs typeface="Arial" charset="0"/>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p>
              <a:p>
                <a:pPr>
                  <a:defRPr/>
                </a:pPr>
                <a:endParaRPr lang="en-GB" altLang="en-US" sz="825" dirty="0">
                  <a:solidFill>
                    <a:srgbClr val="000000"/>
                  </a:solidFill>
                  <a:cs typeface="Arial" charset="0"/>
                </a:endParaRPr>
              </a:p>
              <a:p>
                <a:pPr>
                  <a:defRPr/>
                </a:pPr>
                <a:r>
                  <a:rPr lang="en-GB" altLang="en-US" sz="825" dirty="0">
                    <a:solidFill>
                      <a:srgbClr val="000000"/>
                    </a:solidFill>
                    <a:cs typeface="Arial" charset="0"/>
                  </a:rPr>
                  <a:t>Do not use the bullet point button to format your text.</a:t>
                </a:r>
              </a:p>
            </p:txBody>
          </p:sp>
          <p:pic>
            <p:nvPicPr>
              <p:cNvPr id="12" name="Picture 14" descr="icon_information-white.png"/>
              <p:cNvPicPr>
                <a:picLocks noChangeAspect="1"/>
              </p:cNvPicPr>
              <p:nvPr/>
            </p:nvPicPr>
            <p:blipFill>
              <a:blip r:embed="rId2" cstate="screen">
                <a:lum bright="-100000"/>
                <a:extLst>
                  <a:ext uri="{28A0092B-C50C-407E-A947-70E740481C1C}">
                    <a14:useLocalDpi xmlns:a14="http://schemas.microsoft.com/office/drawing/2010/main"/>
                  </a:ext>
                </a:extLst>
              </a:blip>
              <a:srcRect/>
              <a:stretch>
                <a:fillRect/>
              </a:stretch>
            </p:blipFill>
            <p:spPr bwMode="auto">
              <a:xfrm>
                <a:off x="-1764703" y="660661"/>
                <a:ext cx="121592" cy="240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Group 120"/>
            <p:cNvGrpSpPr>
              <a:grpSpLocks/>
            </p:cNvGrpSpPr>
            <p:nvPr/>
          </p:nvGrpSpPr>
          <p:grpSpPr bwMode="auto">
            <a:xfrm>
              <a:off x="6303954" y="562596"/>
              <a:ext cx="540060" cy="540060"/>
              <a:chOff x="6303954" y="562596"/>
              <a:chExt cx="540060" cy="540060"/>
            </a:xfrm>
          </p:grpSpPr>
          <p:sp>
            <p:nvSpPr>
              <p:cNvPr id="9" name="Donut 8"/>
              <p:cNvSpPr/>
              <p:nvPr/>
            </p:nvSpPr>
            <p:spPr>
              <a:xfrm>
                <a:off x="6303923" y="562596"/>
                <a:ext cx="539907" cy="539886"/>
              </a:xfrm>
              <a:prstGeom prst="donut">
                <a:avLst>
                  <a:gd name="adj" fmla="val 7083"/>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350" dirty="0">
                  <a:solidFill>
                    <a:schemeClr val="tx1"/>
                  </a:solidFill>
                </a:endParaRPr>
              </a:p>
            </p:txBody>
          </p:sp>
          <p:pic>
            <p:nvPicPr>
              <p:cNvPr id="10" name="Picture 12" descr="increase_indent.png"/>
              <p:cNvPicPr>
                <a:picLocks noChangeAspect="1"/>
              </p:cNvPicPr>
              <p:nvPr/>
            </p:nvPicPr>
            <p:blipFill>
              <a:blip r:embed="rId3" cstate="screen">
                <a:lum bright="-100000"/>
                <a:extLst>
                  <a:ext uri="{28A0092B-C50C-407E-A947-70E740481C1C}">
                    <a14:useLocalDpi xmlns:a14="http://schemas.microsoft.com/office/drawing/2010/main"/>
                  </a:ext>
                </a:extLst>
              </a:blip>
              <a:srcRect/>
              <a:stretch>
                <a:fillRect/>
              </a:stretch>
            </p:blipFill>
            <p:spPr bwMode="auto">
              <a:xfrm>
                <a:off x="6425212" y="679422"/>
                <a:ext cx="317520" cy="31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2" name="Title 1"/>
          <p:cNvSpPr>
            <a:spLocks noGrp="1"/>
          </p:cNvSpPr>
          <p:nvPr>
            <p:ph type="title"/>
          </p:nvPr>
        </p:nvSpPr>
        <p:spPr>
          <a:xfrm>
            <a:off x="251520" y="231490"/>
            <a:ext cx="8640000" cy="540000"/>
          </a:xfrm>
        </p:spPr>
        <p:txBody>
          <a:bodyPr>
            <a:normAutofit/>
          </a:bodyPr>
          <a:lstStyle>
            <a:lvl1pPr algn="l">
              <a:lnSpc>
                <a:spcPct val="90000"/>
              </a:lnSpc>
              <a:defRPr sz="1500" b="1" cap="none" baseline="0">
                <a:solidFill>
                  <a:schemeClr val="bg1"/>
                </a:solidFill>
              </a:defRPr>
            </a:lvl1pPr>
          </a:lstStyle>
          <a:p>
            <a:r>
              <a:rPr lang="en-US"/>
              <a:t>Click to edit Master title style</a:t>
            </a:r>
            <a:endParaRPr lang="en-GB" dirty="0"/>
          </a:p>
        </p:txBody>
      </p:sp>
      <p:sp>
        <p:nvSpPr>
          <p:cNvPr id="18" name="Content Placeholder 17"/>
          <p:cNvSpPr>
            <a:spLocks noGrp="1"/>
          </p:cNvSpPr>
          <p:nvPr>
            <p:ph sz="quarter" idx="14"/>
          </p:nvPr>
        </p:nvSpPr>
        <p:spPr>
          <a:xfrm>
            <a:off x="251520" y="951571"/>
            <a:ext cx="4320480" cy="3636306"/>
          </a:xfrm>
        </p:spPr>
        <p:txBody>
          <a:bodyPr/>
          <a:lstStyle>
            <a:lvl1pPr>
              <a:spcBef>
                <a:spcPts val="450"/>
              </a:spcBef>
              <a:spcAft>
                <a:spcPts val="450"/>
              </a:spcAft>
              <a:defRPr sz="1050" b="0">
                <a:solidFill>
                  <a:schemeClr val="tx1"/>
                </a:solidFill>
              </a:defRPr>
            </a:lvl1pPr>
            <a:lvl3pPr>
              <a:spcBef>
                <a:spcPts val="600"/>
              </a:spcBef>
              <a:spcAft>
                <a:spcPts val="300"/>
              </a:spcAft>
              <a:defRPr sz="1200" b="1">
                <a:solidFill>
                  <a:schemeClr val="accent1"/>
                </a:solidFill>
              </a:defRPr>
            </a:lvl3pPr>
            <a:lvl5pPr>
              <a:defRPr/>
            </a:lvl5pPr>
            <a:lvl6pP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Date Placeholder 2"/>
          <p:cNvSpPr>
            <a:spLocks noGrp="1"/>
          </p:cNvSpPr>
          <p:nvPr>
            <p:ph type="dt" sz="half" idx="15"/>
          </p:nvPr>
        </p:nvSpPr>
        <p:spPr/>
        <p:txBody>
          <a:bodyPr/>
          <a:lstStyle>
            <a:lvl1pPr>
              <a:defRPr>
                <a:solidFill>
                  <a:srgbClr val="000000">
                    <a:tint val="75000"/>
                  </a:srgbClr>
                </a:solidFill>
              </a:defRPr>
            </a:lvl1pPr>
          </a:lstStyle>
          <a:p>
            <a:pPr>
              <a:defRPr/>
            </a:pPr>
            <a:fld id="{269D60F1-7DDE-4065-8F6A-1652C002664A}" type="datetime1">
              <a:rPr lang="en-GB" smtClean="0"/>
              <a:t>29/10/2019</a:t>
            </a:fld>
            <a:endParaRPr lang="en-GB" dirty="0"/>
          </a:p>
        </p:txBody>
      </p:sp>
      <p:sp>
        <p:nvSpPr>
          <p:cNvPr id="14" name="Footer Placeholder 3"/>
          <p:cNvSpPr>
            <a:spLocks noGrp="1"/>
          </p:cNvSpPr>
          <p:nvPr>
            <p:ph type="ftr" sz="quarter" idx="16"/>
          </p:nvPr>
        </p:nvSpPr>
        <p:spPr/>
        <p:txBody>
          <a:bodyPr/>
          <a:lstStyle>
            <a:lvl1pPr>
              <a:defRPr>
                <a:solidFill>
                  <a:srgbClr val="000000">
                    <a:tint val="75000"/>
                  </a:srgbClr>
                </a:solidFill>
              </a:defRPr>
            </a:lvl1pPr>
          </a:lstStyle>
          <a:p>
            <a:pPr>
              <a:defRPr/>
            </a:pPr>
            <a:endParaRPr lang="en-GB" dirty="0"/>
          </a:p>
        </p:txBody>
      </p:sp>
      <p:sp>
        <p:nvSpPr>
          <p:cNvPr id="15" name="Slide Number Placeholder 4"/>
          <p:cNvSpPr>
            <a:spLocks noGrp="1"/>
          </p:cNvSpPr>
          <p:nvPr>
            <p:ph type="sldNum" sz="quarter" idx="17"/>
          </p:nvPr>
        </p:nvSpPr>
        <p:spPr/>
        <p:txBody>
          <a:bodyPr/>
          <a:lstStyle>
            <a:lvl1pPr>
              <a:defRPr>
                <a:solidFill>
                  <a:srgbClr val="FFFFFF">
                    <a:lumMod val="75000"/>
                  </a:srgbClr>
                </a:solidFill>
              </a:defRPr>
            </a:lvl1pPr>
          </a:lstStyle>
          <a:p>
            <a:pPr>
              <a:defRPr/>
            </a:pPr>
            <a:fld id="{2B2099B6-6882-46FE-B3A1-519D449880B4}" type="slidenum">
              <a:rPr lang="en-GB"/>
              <a:pPr>
                <a:defRPr/>
              </a:pPr>
              <a:t>‹#›</a:t>
            </a:fld>
            <a:endParaRPr lang="en-GB" dirty="0"/>
          </a:p>
        </p:txBody>
      </p:sp>
      <p:sp>
        <p:nvSpPr>
          <p:cNvPr id="16" name="Rectangle 15"/>
          <p:cNvSpPr/>
          <p:nvPr userDrawn="1"/>
        </p:nvSpPr>
        <p:spPr>
          <a:xfrm>
            <a:off x="0" y="4908346"/>
            <a:ext cx="1369286" cy="184666"/>
          </a:xfrm>
          <a:prstGeom prst="rect">
            <a:avLst/>
          </a:prstGeom>
        </p:spPr>
        <p:txBody>
          <a:bodyPr wrap="none">
            <a:spAutoFit/>
          </a:bodyPr>
          <a:lstStyle/>
          <a:p>
            <a:pPr>
              <a:defRPr/>
            </a:pPr>
            <a:r>
              <a:rPr lang="en-GB" altLang="en-US" sz="600" dirty="0" smtClean="0">
                <a:solidFill>
                  <a:srgbClr val="595959"/>
                </a:solidFill>
                <a:cs typeface="Arial" charset="0"/>
              </a:rPr>
              <a:t>Copyright © Tate &amp; Lyle PLC 2018</a:t>
            </a:r>
            <a:endParaRPr lang="en-GB" altLang="en-US" sz="600" dirty="0">
              <a:solidFill>
                <a:srgbClr val="595959"/>
              </a:solidFill>
              <a:cs typeface="Arial" charset="0"/>
            </a:endParaRPr>
          </a:p>
        </p:txBody>
      </p:sp>
      <p:pic>
        <p:nvPicPr>
          <p:cNvPr id="17" name="Picture 16"/>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7630459" y="4699225"/>
            <a:ext cx="1459668" cy="409918"/>
          </a:xfrm>
          <a:prstGeom prst="rect">
            <a:avLst/>
          </a:prstGeom>
        </p:spPr>
      </p:pic>
    </p:spTree>
    <p:extLst>
      <p:ext uri="{BB962C8B-B14F-4D97-AF65-F5344CB8AC3E}">
        <p14:creationId xmlns:p14="http://schemas.microsoft.com/office/powerpoint/2010/main" val="2815917801"/>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3_Image/text layout 2">
    <p:bg>
      <p:bgPr>
        <a:solidFill>
          <a:schemeClr val="bg1"/>
        </a:solidFill>
        <a:effectLst/>
      </p:bgPr>
    </p:bg>
    <p:spTree>
      <p:nvGrpSpPr>
        <p:cNvPr id="1" name=""/>
        <p:cNvGrpSpPr/>
        <p:nvPr/>
      </p:nvGrpSpPr>
      <p:grpSpPr>
        <a:xfrm>
          <a:off x="0" y="0"/>
          <a:ext cx="0" cy="0"/>
          <a:chOff x="0" y="0"/>
          <a:chExt cx="0" cy="0"/>
        </a:xfrm>
      </p:grpSpPr>
      <p:pic>
        <p:nvPicPr>
          <p:cNvPr id="26" name="Picture 25" descr="7896.jpg"/>
          <p:cNvPicPr>
            <a:picLocks noChangeAspect="1"/>
          </p:cNvPicPr>
          <p:nvPr userDrawn="1"/>
        </p:nvPicPr>
        <p:blipFill>
          <a:blip r:embed="rId2" cstate="print"/>
          <a:stretch>
            <a:fillRect/>
          </a:stretch>
        </p:blipFill>
        <p:spPr>
          <a:xfrm>
            <a:off x="367" y="0"/>
            <a:ext cx="9143264" cy="5143086"/>
          </a:xfrm>
          <a:prstGeom prst="rect">
            <a:avLst/>
          </a:prstGeom>
        </p:spPr>
      </p:pic>
      <p:sp>
        <p:nvSpPr>
          <p:cNvPr id="18" name="Rectangle 17"/>
          <p:cNvSpPr/>
          <p:nvPr userDrawn="1"/>
        </p:nvSpPr>
        <p:spPr>
          <a:xfrm>
            <a:off x="0" y="2415954"/>
            <a:ext cx="4572000" cy="1152128"/>
          </a:xfrm>
          <a:prstGeom prst="rect">
            <a:avLst/>
          </a:prstGeom>
          <a:solidFill>
            <a:srgbClr val="04A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3" name="Date Placeholder 2"/>
          <p:cNvSpPr>
            <a:spLocks noGrp="1"/>
          </p:cNvSpPr>
          <p:nvPr>
            <p:ph type="dt" sz="half" idx="10"/>
          </p:nvPr>
        </p:nvSpPr>
        <p:spPr>
          <a:xfrm>
            <a:off x="71438" y="4767263"/>
            <a:ext cx="1715371" cy="273844"/>
          </a:xfrm>
          <a:prstGeom prst="rect">
            <a:avLst/>
          </a:prstGeom>
        </p:spPr>
        <p:txBody>
          <a:bodyPr/>
          <a:lstStyle>
            <a:lvl1pPr>
              <a:defRPr sz="1000"/>
            </a:lvl1pPr>
          </a:lstStyle>
          <a:p>
            <a:fld id="{B5571239-BC77-4131-A7CD-F6376A7D4889}" type="datetime1">
              <a:rPr lang="en-GB" smtClean="0">
                <a:solidFill>
                  <a:srgbClr val="000000">
                    <a:tint val="75000"/>
                  </a:srgbClr>
                </a:solidFill>
              </a:rPr>
              <a:pPr/>
              <a:t>29/10/2019</a:t>
            </a:fld>
            <a:endParaRPr lang="en-GB" dirty="0">
              <a:solidFill>
                <a:srgbClr val="000000">
                  <a:tint val="75000"/>
                </a:srgbClr>
              </a:solidFill>
            </a:endParaRPr>
          </a:p>
        </p:txBody>
      </p:sp>
      <p:sp>
        <p:nvSpPr>
          <p:cNvPr id="4" name="Footer Placeholder 3" hidden="1"/>
          <p:cNvSpPr>
            <a:spLocks noGrp="1"/>
          </p:cNvSpPr>
          <p:nvPr>
            <p:ph type="ftr" sz="quarter" idx="11"/>
          </p:nvPr>
        </p:nvSpPr>
        <p:spPr>
          <a:xfrm rot="16200000">
            <a:off x="7089553" y="2116936"/>
            <a:ext cx="3755097" cy="273844"/>
          </a:xfrm>
          <a:prstGeom prst="rect">
            <a:avLst/>
          </a:prstGeom>
        </p:spPr>
        <p:txBody>
          <a:bodyPr/>
          <a:lstStyle/>
          <a:p>
            <a:r>
              <a:rPr lang="en-GB" smtClean="0">
                <a:solidFill>
                  <a:srgbClr val="000000">
                    <a:tint val="75000"/>
                  </a:srgbClr>
                </a:solidFill>
              </a:rPr>
              <a:t>this it the footer information</a:t>
            </a:r>
            <a:endParaRPr lang="en-GB" dirty="0">
              <a:solidFill>
                <a:srgbClr val="000000">
                  <a:tint val="75000"/>
                </a:srgbClr>
              </a:solidFill>
            </a:endParaRPr>
          </a:p>
        </p:txBody>
      </p:sp>
      <p:sp>
        <p:nvSpPr>
          <p:cNvPr id="14" name="Text Placeholder 31"/>
          <p:cNvSpPr>
            <a:spLocks noGrp="1"/>
          </p:cNvSpPr>
          <p:nvPr>
            <p:ph type="body" sz="quarter" idx="25" hasCustomPrompt="1"/>
          </p:nvPr>
        </p:nvSpPr>
        <p:spPr>
          <a:xfrm>
            <a:off x="467544" y="2658446"/>
            <a:ext cx="4104456" cy="2577600"/>
          </a:xfrm>
        </p:spPr>
        <p:txBody>
          <a:bodyPr lIns="0" rIns="0">
            <a:normAutofit/>
          </a:bodyPr>
          <a:lstStyle>
            <a:lvl1pPr marL="0" indent="0">
              <a:lnSpc>
                <a:spcPct val="90000"/>
              </a:lnSpc>
              <a:spcBef>
                <a:spcPts val="0"/>
              </a:spcBef>
              <a:spcAft>
                <a:spcPts val="200"/>
              </a:spcAft>
              <a:defRPr sz="2400" b="1" cap="all" baseline="0">
                <a:solidFill>
                  <a:schemeClr val="bg1"/>
                </a:solidFill>
                <a:latin typeface="+mj-lt"/>
              </a:defRPr>
            </a:lvl1pPr>
            <a:lvl2pPr marL="0" indent="0">
              <a:lnSpc>
                <a:spcPct val="90000"/>
              </a:lnSpc>
              <a:spcBef>
                <a:spcPts val="0"/>
              </a:spcBef>
              <a:buNone/>
              <a:defRPr sz="1600">
                <a:solidFill>
                  <a:schemeClr val="bg1"/>
                </a:solidFill>
              </a:defRPr>
            </a:lvl2pPr>
            <a:lvl3pPr>
              <a:defRPr sz="1400">
                <a:solidFill>
                  <a:schemeClr val="accent1"/>
                </a:solidFill>
              </a:defRPr>
            </a:lvl3pPr>
            <a:lvl4pPr>
              <a:defRPr sz="1200">
                <a:solidFill>
                  <a:schemeClr val="accent1"/>
                </a:solidFill>
              </a:defRPr>
            </a:lvl4pPr>
            <a:lvl5pPr marL="0" indent="1588">
              <a:defRPr sz="1100">
                <a:solidFill>
                  <a:schemeClr val="accent1"/>
                </a:solidFill>
              </a:defRPr>
            </a:lvl5pPr>
          </a:lstStyle>
          <a:p>
            <a:pPr lvl="0"/>
            <a:r>
              <a:rPr lang="en-US" dirty="0" smtClean="0"/>
              <a:t>Click to edit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Slide Number Placeholder 4"/>
          <p:cNvSpPr>
            <a:spLocks noGrp="1"/>
          </p:cNvSpPr>
          <p:nvPr>
            <p:ph type="sldNum" sz="quarter" idx="12"/>
          </p:nvPr>
        </p:nvSpPr>
        <p:spPr/>
        <p:txBody>
          <a:bodyPr/>
          <a:lstStyle>
            <a:lvl1pPr>
              <a:defRPr>
                <a:solidFill>
                  <a:schemeClr val="bg1">
                    <a:lumMod val="75000"/>
                  </a:schemeClr>
                </a:solidFill>
              </a:defRPr>
            </a:lvl1pPr>
          </a:lstStyle>
          <a:p>
            <a:r>
              <a:rPr lang="en-GB" smtClean="0">
                <a:solidFill>
                  <a:srgbClr val="FFFFFF">
                    <a:lumMod val="75000"/>
                  </a:srgbClr>
                </a:solidFill>
              </a:rPr>
              <a:t> </a:t>
            </a:r>
            <a:fld id="{5F99B052-653D-4FAA-9FB7-FCCA26690A82}" type="slidenum">
              <a:rPr lang="en-GB" smtClean="0">
                <a:solidFill>
                  <a:srgbClr val="FFFFFF">
                    <a:lumMod val="75000"/>
                  </a:srgbClr>
                </a:solidFill>
              </a:rPr>
              <a:pPr/>
              <a:t>‹#›</a:t>
            </a:fld>
            <a:endParaRPr lang="en-GB" dirty="0">
              <a:solidFill>
                <a:srgbClr val="FFFFFF">
                  <a:lumMod val="75000"/>
                </a:srgbClr>
              </a:solidFill>
            </a:endParaRPr>
          </a:p>
        </p:txBody>
      </p:sp>
      <p:pic>
        <p:nvPicPr>
          <p:cNvPr id="28" name="Picture 27" descr="DenplanLogo.png"/>
          <p:cNvPicPr>
            <a:picLocks noChangeAspect="1"/>
          </p:cNvPicPr>
          <p:nvPr userDrawn="1"/>
        </p:nvPicPr>
        <p:blipFill>
          <a:blip r:embed="rId3" cstate="print">
            <a:lum bright="100000"/>
          </a:blip>
          <a:stretch>
            <a:fillRect/>
          </a:stretch>
        </p:blipFill>
        <p:spPr>
          <a:xfrm>
            <a:off x="7272300" y="4799439"/>
            <a:ext cx="1264243" cy="184579"/>
          </a:xfrm>
          <a:prstGeom prst="rect">
            <a:avLst/>
          </a:prstGeom>
        </p:spPr>
      </p:pic>
      <p:pic>
        <p:nvPicPr>
          <p:cNvPr id="24" name="Outer circle" descr="animation-outer-circle.png"/>
          <p:cNvPicPr>
            <a:picLocks noChangeAspect="1"/>
          </p:cNvPicPr>
          <p:nvPr userDrawn="1"/>
        </p:nvPicPr>
        <p:blipFill>
          <a:blip r:embed="rId4" cstate="print">
            <a:lum bright="-100000"/>
          </a:blip>
          <a:stretch>
            <a:fillRect/>
          </a:stretch>
        </p:blipFill>
        <p:spPr>
          <a:xfrm>
            <a:off x="107504" y="-452177"/>
            <a:ext cx="2771899" cy="2771899"/>
          </a:xfrm>
          <a:prstGeom prst="rect">
            <a:avLst/>
          </a:prstGeom>
        </p:spPr>
      </p:pic>
      <p:pic>
        <p:nvPicPr>
          <p:cNvPr id="25" name="inner circle" descr="animation-inner-circle.png"/>
          <p:cNvPicPr>
            <a:picLocks noChangeAspect="1"/>
          </p:cNvPicPr>
          <p:nvPr userDrawn="1"/>
        </p:nvPicPr>
        <p:blipFill>
          <a:blip r:embed="rId5" cstate="print">
            <a:lum bright="-100000"/>
          </a:blip>
          <a:stretch>
            <a:fillRect/>
          </a:stretch>
        </p:blipFill>
        <p:spPr>
          <a:xfrm>
            <a:off x="107504" y="-452177"/>
            <a:ext cx="2771899" cy="2771899"/>
          </a:xfrm>
          <a:prstGeom prst="rect">
            <a:avLst/>
          </a:prstGeom>
        </p:spPr>
      </p:pic>
      <p:pic>
        <p:nvPicPr>
          <p:cNvPr id="27" name="centre line" descr="animation-centre-line.png"/>
          <p:cNvPicPr>
            <a:picLocks noChangeAspect="1"/>
          </p:cNvPicPr>
          <p:nvPr userDrawn="1"/>
        </p:nvPicPr>
        <p:blipFill>
          <a:blip r:embed="rId6" cstate="print">
            <a:lum bright="-100000"/>
          </a:blip>
          <a:stretch>
            <a:fillRect/>
          </a:stretch>
        </p:blipFill>
        <p:spPr>
          <a:xfrm>
            <a:off x="107504" y="-452177"/>
            <a:ext cx="2771899" cy="2771899"/>
          </a:xfrm>
          <a:prstGeom prst="rect">
            <a:avLst/>
          </a:prstGeom>
        </p:spPr>
      </p:pic>
      <p:pic>
        <p:nvPicPr>
          <p:cNvPr id="29" name="making food" descr="animation-mkaing-food.png"/>
          <p:cNvPicPr>
            <a:picLocks noChangeAspect="1"/>
          </p:cNvPicPr>
          <p:nvPr userDrawn="1"/>
        </p:nvPicPr>
        <p:blipFill>
          <a:blip r:embed="rId7" cstate="print">
            <a:lum bright="-100000"/>
          </a:blip>
          <a:stretch>
            <a:fillRect/>
          </a:stretch>
        </p:blipFill>
        <p:spPr>
          <a:xfrm>
            <a:off x="107504" y="-452177"/>
            <a:ext cx="2771899" cy="2771899"/>
          </a:xfrm>
          <a:prstGeom prst="rect">
            <a:avLst/>
          </a:prstGeom>
        </p:spPr>
      </p:pic>
      <p:pic>
        <p:nvPicPr>
          <p:cNvPr id="30" name="extraordinary" descr="animation-extraordinary.png"/>
          <p:cNvPicPr>
            <a:picLocks noChangeAspect="1"/>
          </p:cNvPicPr>
          <p:nvPr userDrawn="1"/>
        </p:nvPicPr>
        <p:blipFill>
          <a:blip r:embed="rId8" cstate="print">
            <a:lum bright="-100000"/>
          </a:blip>
          <a:stretch>
            <a:fillRect/>
          </a:stretch>
        </p:blipFill>
        <p:spPr>
          <a:xfrm>
            <a:off x="107504" y="-452177"/>
            <a:ext cx="2771899" cy="2771899"/>
          </a:xfrm>
          <a:prstGeom prst="rect">
            <a:avLst/>
          </a:prstGeom>
        </p:spPr>
      </p:pic>
      <p:pic>
        <p:nvPicPr>
          <p:cNvPr id="31" name="1859" descr="animation-1859.png"/>
          <p:cNvPicPr>
            <a:picLocks noChangeAspect="1"/>
          </p:cNvPicPr>
          <p:nvPr userDrawn="1"/>
        </p:nvPicPr>
        <p:blipFill>
          <a:blip r:embed="rId9" cstate="print">
            <a:lum bright="-100000"/>
          </a:blip>
          <a:stretch>
            <a:fillRect/>
          </a:stretch>
        </p:blipFill>
        <p:spPr>
          <a:xfrm>
            <a:off x="107504" y="-452177"/>
            <a:ext cx="2771899" cy="2771899"/>
          </a:xfrm>
          <a:prstGeom prst="rect">
            <a:avLst/>
          </a:prstGeom>
        </p:spPr>
      </p:pic>
      <p:pic>
        <p:nvPicPr>
          <p:cNvPr id="32" name="Tate" descr="animation-tate.png"/>
          <p:cNvPicPr>
            <a:picLocks noChangeAspect="1"/>
          </p:cNvPicPr>
          <p:nvPr userDrawn="1"/>
        </p:nvPicPr>
        <p:blipFill>
          <a:blip r:embed="rId10" cstate="print">
            <a:lum bright="-100000"/>
          </a:blip>
          <a:stretch>
            <a:fillRect/>
          </a:stretch>
        </p:blipFill>
        <p:spPr>
          <a:xfrm>
            <a:off x="107504" y="-452177"/>
            <a:ext cx="2771899" cy="2771899"/>
          </a:xfrm>
          <a:prstGeom prst="rect">
            <a:avLst/>
          </a:prstGeom>
        </p:spPr>
      </p:pic>
      <p:pic>
        <p:nvPicPr>
          <p:cNvPr id="33" name="and" descr="animation-and.png"/>
          <p:cNvPicPr>
            <a:picLocks noChangeAspect="1"/>
          </p:cNvPicPr>
          <p:nvPr userDrawn="1"/>
        </p:nvPicPr>
        <p:blipFill>
          <a:blip r:embed="rId11" cstate="print">
            <a:lum bright="-100000"/>
          </a:blip>
          <a:stretch>
            <a:fillRect/>
          </a:stretch>
        </p:blipFill>
        <p:spPr>
          <a:xfrm>
            <a:off x="107504" y="-452177"/>
            <a:ext cx="2771899" cy="2771899"/>
          </a:xfrm>
          <a:prstGeom prst="rect">
            <a:avLst/>
          </a:prstGeom>
        </p:spPr>
      </p:pic>
      <p:pic>
        <p:nvPicPr>
          <p:cNvPr id="34" name="Lyle" descr="animation-Lyle.png"/>
          <p:cNvPicPr>
            <a:picLocks noChangeAspect="1"/>
          </p:cNvPicPr>
          <p:nvPr userDrawn="1"/>
        </p:nvPicPr>
        <p:blipFill>
          <a:blip r:embed="rId12" cstate="print">
            <a:lum bright="-100000"/>
          </a:blip>
          <a:stretch>
            <a:fillRect/>
          </a:stretch>
        </p:blipFill>
        <p:spPr>
          <a:xfrm>
            <a:off x="107504" y="-452177"/>
            <a:ext cx="2771899" cy="2771899"/>
          </a:xfrm>
          <a:prstGeom prst="rect">
            <a:avLst/>
          </a:prstGeom>
        </p:spPr>
      </p:pic>
    </p:spTree>
    <p:extLst>
      <p:ext uri="{BB962C8B-B14F-4D97-AF65-F5344CB8AC3E}">
        <p14:creationId xmlns:p14="http://schemas.microsoft.com/office/powerpoint/2010/main" val="3407627583"/>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par>
                                <p:cTn id="8" presetID="10" presetClass="entr" presetSubtype="0" fill="hold" grpId="0" nodeType="withEffect">
                                  <p:stCondLst>
                                    <p:cond delay="1300"/>
                                  </p:stCondLst>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500"/>
                                        <p:tgtEl>
                                          <p:spTgt spid="14">
                                            <p:txEl>
                                              <p:pRg st="0" end="0"/>
                                            </p:txEl>
                                          </p:spTgt>
                                        </p:tgtEl>
                                      </p:cBhvr>
                                    </p:animEffect>
                                  </p:childTnLst>
                                </p:cTn>
                              </p:par>
                              <p:par>
                                <p:cTn id="11" presetID="10" presetClass="entr" presetSubtype="0" fill="hold" grpId="0" nodeType="withEffect">
                                  <p:stCondLst>
                                    <p:cond delay="1300"/>
                                  </p:stCondLst>
                                  <p:childTnLst>
                                    <p:set>
                                      <p:cBhvr>
                                        <p:cTn id="12" dur="1" fill="hold">
                                          <p:stCondLst>
                                            <p:cond delay="0"/>
                                          </p:stCondLst>
                                        </p:cTn>
                                        <p:tgtEl>
                                          <p:spTgt spid="14">
                                            <p:txEl>
                                              <p:pRg st="1" end="1"/>
                                            </p:txEl>
                                          </p:spTgt>
                                        </p:tgtEl>
                                        <p:attrNameLst>
                                          <p:attrName>style.visibility</p:attrName>
                                        </p:attrNameLst>
                                      </p:cBhvr>
                                      <p:to>
                                        <p:strVal val="visible"/>
                                      </p:to>
                                    </p:set>
                                    <p:animEffect transition="in" filter="fade">
                                      <p:cBhvr>
                                        <p:cTn id="13" dur="500"/>
                                        <p:tgtEl>
                                          <p:spTgt spid="14">
                                            <p:txEl>
                                              <p:pRg st="1" end="1"/>
                                            </p:txEl>
                                          </p:spTgt>
                                        </p:tgtEl>
                                      </p:cBhvr>
                                    </p:animEffect>
                                  </p:childTnLst>
                                </p:cTn>
                              </p:par>
                              <p:par>
                                <p:cTn id="14" presetID="10" presetClass="entr" presetSubtype="0" fill="hold" grpId="0" nodeType="withEffect">
                                  <p:stCondLst>
                                    <p:cond delay="1300"/>
                                  </p:stCondLst>
                                  <p:childTnLst>
                                    <p:set>
                                      <p:cBhvr>
                                        <p:cTn id="15" dur="1" fill="hold">
                                          <p:stCondLst>
                                            <p:cond delay="0"/>
                                          </p:stCondLst>
                                        </p:cTn>
                                        <p:tgtEl>
                                          <p:spTgt spid="14">
                                            <p:txEl>
                                              <p:pRg st="2" end="2"/>
                                            </p:txEl>
                                          </p:spTgt>
                                        </p:tgtEl>
                                        <p:attrNameLst>
                                          <p:attrName>style.visibility</p:attrName>
                                        </p:attrNameLst>
                                      </p:cBhvr>
                                      <p:to>
                                        <p:strVal val="visible"/>
                                      </p:to>
                                    </p:set>
                                    <p:animEffect transition="in" filter="fade">
                                      <p:cBhvr>
                                        <p:cTn id="16" dur="500"/>
                                        <p:tgtEl>
                                          <p:spTgt spid="14">
                                            <p:txEl>
                                              <p:pRg st="2" end="2"/>
                                            </p:txEl>
                                          </p:spTgt>
                                        </p:tgtEl>
                                      </p:cBhvr>
                                    </p:animEffect>
                                  </p:childTnLst>
                                </p:cTn>
                              </p:par>
                              <p:par>
                                <p:cTn id="17" presetID="10" presetClass="entr" presetSubtype="0" fill="hold" grpId="0" nodeType="withEffect">
                                  <p:stCondLst>
                                    <p:cond delay="1300"/>
                                  </p:stCondLst>
                                  <p:childTnLst>
                                    <p:set>
                                      <p:cBhvr>
                                        <p:cTn id="18" dur="1" fill="hold">
                                          <p:stCondLst>
                                            <p:cond delay="0"/>
                                          </p:stCondLst>
                                        </p:cTn>
                                        <p:tgtEl>
                                          <p:spTgt spid="14">
                                            <p:txEl>
                                              <p:pRg st="3" end="3"/>
                                            </p:txEl>
                                          </p:spTgt>
                                        </p:tgtEl>
                                        <p:attrNameLst>
                                          <p:attrName>style.visibility</p:attrName>
                                        </p:attrNameLst>
                                      </p:cBhvr>
                                      <p:to>
                                        <p:strVal val="visible"/>
                                      </p:to>
                                    </p:set>
                                    <p:animEffect transition="in" filter="fade">
                                      <p:cBhvr>
                                        <p:cTn id="19" dur="500"/>
                                        <p:tgtEl>
                                          <p:spTgt spid="14">
                                            <p:txEl>
                                              <p:pRg st="3" end="3"/>
                                            </p:txEl>
                                          </p:spTgt>
                                        </p:tgtEl>
                                      </p:cBhvr>
                                    </p:animEffect>
                                  </p:childTnLst>
                                </p:cTn>
                              </p:par>
                              <p:par>
                                <p:cTn id="20" presetID="10" presetClass="entr" presetSubtype="0" fill="hold" grpId="0" nodeType="withEffect">
                                  <p:stCondLst>
                                    <p:cond delay="1300"/>
                                  </p:stCondLst>
                                  <p:childTnLst>
                                    <p:set>
                                      <p:cBhvr>
                                        <p:cTn id="21" dur="1" fill="hold">
                                          <p:stCondLst>
                                            <p:cond delay="0"/>
                                          </p:stCondLst>
                                        </p:cTn>
                                        <p:tgtEl>
                                          <p:spTgt spid="14">
                                            <p:txEl>
                                              <p:pRg st="4" end="4"/>
                                            </p:txEl>
                                          </p:spTgt>
                                        </p:tgtEl>
                                        <p:attrNameLst>
                                          <p:attrName>style.visibility</p:attrName>
                                        </p:attrNameLst>
                                      </p:cBhvr>
                                      <p:to>
                                        <p:strVal val="visible"/>
                                      </p:to>
                                    </p:set>
                                    <p:animEffect transition="in" filter="fade">
                                      <p:cBhvr>
                                        <p:cTn id="22" dur="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4" grpId="0" build="p">
        <p:tmplLst>
          <p:tmpl lvl="1">
            <p:tnLst>
              <p:par>
                <p:cTn presetID="10" presetClass="entr" presetSubtype="0" fill="hold" nodeType="withEffect">
                  <p:stCondLst>
                    <p:cond delay="130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 lvl="2">
            <p:tnLst>
              <p:par>
                <p:cTn presetID="10" presetClass="entr" presetSubtype="0" fill="hold" nodeType="withEffect">
                  <p:stCondLst>
                    <p:cond delay="130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 lvl="3">
            <p:tnLst>
              <p:par>
                <p:cTn presetID="10" presetClass="entr" presetSubtype="0" fill="hold" nodeType="withEffect">
                  <p:stCondLst>
                    <p:cond delay="130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 lvl="4">
            <p:tnLst>
              <p:par>
                <p:cTn presetID="10" presetClass="entr" presetSubtype="0" fill="hold" nodeType="withEffect">
                  <p:stCondLst>
                    <p:cond delay="130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 lvl="5">
            <p:tnLst>
              <p:par>
                <p:cTn presetID="10" presetClass="entr" presetSubtype="0" fill="hold" nodeType="withEffect">
                  <p:stCondLst>
                    <p:cond delay="130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full width text layout">
    <p:spTree>
      <p:nvGrpSpPr>
        <p:cNvPr id="1" name=""/>
        <p:cNvGrpSpPr/>
        <p:nvPr/>
      </p:nvGrpSpPr>
      <p:grpSpPr>
        <a:xfrm>
          <a:off x="0" y="0"/>
          <a:ext cx="0" cy="0"/>
          <a:chOff x="0" y="0"/>
          <a:chExt cx="0" cy="0"/>
        </a:xfrm>
      </p:grpSpPr>
      <p:sp>
        <p:nvSpPr>
          <p:cNvPr id="4" name="Rectangle 3"/>
          <p:cNvSpPr/>
          <p:nvPr userDrawn="1"/>
        </p:nvSpPr>
        <p:spPr>
          <a:xfrm>
            <a:off x="0" y="230982"/>
            <a:ext cx="9144000" cy="54054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350" dirty="0">
              <a:solidFill>
                <a:srgbClr val="FFFFFF"/>
              </a:solidFill>
            </a:endParaRPr>
          </a:p>
        </p:txBody>
      </p:sp>
      <p:grpSp>
        <p:nvGrpSpPr>
          <p:cNvPr id="6" name="Group 11"/>
          <p:cNvGrpSpPr>
            <a:grpSpLocks/>
          </p:cNvGrpSpPr>
          <p:nvPr userDrawn="1"/>
        </p:nvGrpSpPr>
        <p:grpSpPr bwMode="auto">
          <a:xfrm>
            <a:off x="-2016125" y="1010842"/>
            <a:ext cx="1871662" cy="1922792"/>
            <a:chOff x="6195941" y="562596"/>
            <a:chExt cx="1872208" cy="2564369"/>
          </a:xfrm>
        </p:grpSpPr>
        <p:grpSp>
          <p:nvGrpSpPr>
            <p:cNvPr id="7" name="Group 113"/>
            <p:cNvGrpSpPr>
              <a:grpSpLocks/>
            </p:cNvGrpSpPr>
            <p:nvPr/>
          </p:nvGrpSpPr>
          <p:grpSpPr bwMode="auto">
            <a:xfrm>
              <a:off x="6195941" y="832626"/>
              <a:ext cx="1872208" cy="2294339"/>
              <a:chOff x="-1872716" y="660661"/>
              <a:chExt cx="1872208" cy="1720756"/>
            </a:xfrm>
          </p:grpSpPr>
          <p:sp>
            <p:nvSpPr>
              <p:cNvPr id="11" name="TextBox 10"/>
              <p:cNvSpPr txBox="1">
                <a:spLocks noChangeArrowheads="1"/>
              </p:cNvSpPr>
              <p:nvPr/>
            </p:nvSpPr>
            <p:spPr bwMode="auto">
              <a:xfrm>
                <a:off x="-1872716" y="984528"/>
                <a:ext cx="1872208" cy="1396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defRPr/>
                </a:pPr>
                <a:r>
                  <a:rPr lang="en-GB" altLang="en-US" sz="825" dirty="0">
                    <a:solidFill>
                      <a:srgbClr val="000000"/>
                    </a:solidFill>
                    <a:cs typeface="Arial" charset="0"/>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p>
              <a:p>
                <a:pPr>
                  <a:defRPr/>
                </a:pPr>
                <a:endParaRPr lang="en-GB" altLang="en-US" sz="825" dirty="0">
                  <a:solidFill>
                    <a:srgbClr val="000000"/>
                  </a:solidFill>
                  <a:cs typeface="Arial" charset="0"/>
                </a:endParaRPr>
              </a:p>
              <a:p>
                <a:pPr>
                  <a:defRPr/>
                </a:pPr>
                <a:r>
                  <a:rPr lang="en-GB" altLang="en-US" sz="825" dirty="0">
                    <a:solidFill>
                      <a:srgbClr val="000000"/>
                    </a:solidFill>
                    <a:cs typeface="Arial" charset="0"/>
                  </a:rPr>
                  <a:t>Do not use the bullet point button to format your text.</a:t>
                </a:r>
              </a:p>
            </p:txBody>
          </p:sp>
          <p:pic>
            <p:nvPicPr>
              <p:cNvPr id="12" name="Picture 14" descr="icon_information-white.png"/>
              <p:cNvPicPr>
                <a:picLocks noChangeAspect="1"/>
              </p:cNvPicPr>
              <p:nvPr/>
            </p:nvPicPr>
            <p:blipFill>
              <a:blip r:embed="rId2" cstate="screen">
                <a:lum bright="-100000"/>
                <a:extLst>
                  <a:ext uri="{28A0092B-C50C-407E-A947-70E740481C1C}">
                    <a14:useLocalDpi xmlns:a14="http://schemas.microsoft.com/office/drawing/2010/main"/>
                  </a:ext>
                </a:extLst>
              </a:blip>
              <a:srcRect/>
              <a:stretch>
                <a:fillRect/>
              </a:stretch>
            </p:blipFill>
            <p:spPr bwMode="auto">
              <a:xfrm>
                <a:off x="-1764703" y="660661"/>
                <a:ext cx="121592" cy="240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Group 120"/>
            <p:cNvGrpSpPr>
              <a:grpSpLocks/>
            </p:cNvGrpSpPr>
            <p:nvPr/>
          </p:nvGrpSpPr>
          <p:grpSpPr bwMode="auto">
            <a:xfrm>
              <a:off x="6303954" y="562596"/>
              <a:ext cx="540060" cy="540060"/>
              <a:chOff x="6303954" y="562596"/>
              <a:chExt cx="540060" cy="540060"/>
            </a:xfrm>
          </p:grpSpPr>
          <p:sp>
            <p:nvSpPr>
              <p:cNvPr id="9" name="Donut 8"/>
              <p:cNvSpPr/>
              <p:nvPr/>
            </p:nvSpPr>
            <p:spPr>
              <a:xfrm>
                <a:off x="6303923" y="562596"/>
                <a:ext cx="539907" cy="539886"/>
              </a:xfrm>
              <a:prstGeom prst="donut">
                <a:avLst>
                  <a:gd name="adj" fmla="val 7083"/>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350" dirty="0">
                  <a:solidFill>
                    <a:schemeClr val="tx1"/>
                  </a:solidFill>
                </a:endParaRPr>
              </a:p>
            </p:txBody>
          </p:sp>
          <p:pic>
            <p:nvPicPr>
              <p:cNvPr id="10" name="Picture 12" descr="increase_indent.png"/>
              <p:cNvPicPr>
                <a:picLocks noChangeAspect="1"/>
              </p:cNvPicPr>
              <p:nvPr/>
            </p:nvPicPr>
            <p:blipFill>
              <a:blip r:embed="rId3" cstate="screen">
                <a:lum bright="-100000"/>
                <a:extLst>
                  <a:ext uri="{28A0092B-C50C-407E-A947-70E740481C1C}">
                    <a14:useLocalDpi xmlns:a14="http://schemas.microsoft.com/office/drawing/2010/main"/>
                  </a:ext>
                </a:extLst>
              </a:blip>
              <a:srcRect/>
              <a:stretch>
                <a:fillRect/>
              </a:stretch>
            </p:blipFill>
            <p:spPr bwMode="auto">
              <a:xfrm>
                <a:off x="6425212" y="679422"/>
                <a:ext cx="317520" cy="31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2" name="Title 1"/>
          <p:cNvSpPr>
            <a:spLocks noGrp="1"/>
          </p:cNvSpPr>
          <p:nvPr>
            <p:ph type="title"/>
          </p:nvPr>
        </p:nvSpPr>
        <p:spPr>
          <a:xfrm>
            <a:off x="251521" y="231490"/>
            <a:ext cx="8640959" cy="540000"/>
          </a:xfrm>
        </p:spPr>
        <p:txBody>
          <a:bodyPr>
            <a:normAutofit/>
          </a:bodyPr>
          <a:lstStyle>
            <a:lvl1pPr algn="l">
              <a:lnSpc>
                <a:spcPct val="90000"/>
              </a:lnSpc>
              <a:defRPr sz="1500" b="1" cap="none" baseline="0">
                <a:solidFill>
                  <a:schemeClr val="bg1"/>
                </a:solidFill>
              </a:defRPr>
            </a:lvl1pPr>
          </a:lstStyle>
          <a:p>
            <a:r>
              <a:rPr lang="en-US"/>
              <a:t>Click to edit Master title style</a:t>
            </a:r>
            <a:endParaRPr lang="en-GB" dirty="0"/>
          </a:p>
        </p:txBody>
      </p:sp>
      <p:sp>
        <p:nvSpPr>
          <p:cNvPr id="18" name="Content Placeholder 17"/>
          <p:cNvSpPr>
            <a:spLocks noGrp="1"/>
          </p:cNvSpPr>
          <p:nvPr>
            <p:ph sz="quarter" idx="14"/>
          </p:nvPr>
        </p:nvSpPr>
        <p:spPr>
          <a:xfrm>
            <a:off x="251522" y="951571"/>
            <a:ext cx="8640959" cy="3636306"/>
          </a:xfrm>
        </p:spPr>
        <p:txBody>
          <a:bodyPr/>
          <a:lstStyle>
            <a:lvl1pPr>
              <a:spcBef>
                <a:spcPts val="450"/>
              </a:spcBef>
              <a:spcAft>
                <a:spcPts val="450"/>
              </a:spcAft>
              <a:defRPr sz="1050" b="0">
                <a:solidFill>
                  <a:schemeClr val="tx1"/>
                </a:solidFill>
              </a:defRPr>
            </a:lvl1pPr>
            <a:lvl3pPr>
              <a:spcBef>
                <a:spcPts val="600"/>
              </a:spcBef>
              <a:spcAft>
                <a:spcPts val="300"/>
              </a:spcAft>
              <a:defRPr sz="1200" b="1">
                <a:solidFill>
                  <a:schemeClr val="accent1"/>
                </a:solidFill>
              </a:defRPr>
            </a:lvl3pPr>
            <a:lvl5pPr>
              <a:defRPr/>
            </a:lvl5pPr>
            <a:lvl6pP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Date Placeholder 2"/>
          <p:cNvSpPr>
            <a:spLocks noGrp="1"/>
          </p:cNvSpPr>
          <p:nvPr>
            <p:ph type="dt" sz="half" idx="15"/>
          </p:nvPr>
        </p:nvSpPr>
        <p:spPr/>
        <p:txBody>
          <a:bodyPr/>
          <a:lstStyle>
            <a:lvl1pPr>
              <a:defRPr>
                <a:solidFill>
                  <a:srgbClr val="000000">
                    <a:tint val="75000"/>
                  </a:srgbClr>
                </a:solidFill>
              </a:defRPr>
            </a:lvl1pPr>
          </a:lstStyle>
          <a:p>
            <a:pPr>
              <a:defRPr/>
            </a:pPr>
            <a:fld id="{55C619C8-602A-4D45-AE00-2E6534C9EDA8}" type="datetime1">
              <a:rPr lang="en-GB" smtClean="0"/>
              <a:t>29/10/2019</a:t>
            </a:fld>
            <a:endParaRPr lang="en-GB" dirty="0"/>
          </a:p>
        </p:txBody>
      </p:sp>
      <p:sp>
        <p:nvSpPr>
          <p:cNvPr id="14" name="Footer Placeholder 3"/>
          <p:cNvSpPr>
            <a:spLocks noGrp="1"/>
          </p:cNvSpPr>
          <p:nvPr>
            <p:ph type="ftr" sz="quarter" idx="16"/>
          </p:nvPr>
        </p:nvSpPr>
        <p:spPr/>
        <p:txBody>
          <a:bodyPr/>
          <a:lstStyle>
            <a:lvl1pPr>
              <a:defRPr>
                <a:solidFill>
                  <a:srgbClr val="000000">
                    <a:tint val="75000"/>
                  </a:srgbClr>
                </a:solidFill>
              </a:defRPr>
            </a:lvl1pPr>
          </a:lstStyle>
          <a:p>
            <a:pPr>
              <a:defRPr/>
            </a:pPr>
            <a:endParaRPr lang="en-GB" dirty="0"/>
          </a:p>
        </p:txBody>
      </p:sp>
      <p:sp>
        <p:nvSpPr>
          <p:cNvPr id="15" name="Slide Number Placeholder 4"/>
          <p:cNvSpPr>
            <a:spLocks noGrp="1"/>
          </p:cNvSpPr>
          <p:nvPr>
            <p:ph type="sldNum" sz="quarter" idx="17"/>
          </p:nvPr>
        </p:nvSpPr>
        <p:spPr/>
        <p:txBody>
          <a:bodyPr/>
          <a:lstStyle>
            <a:lvl1pPr>
              <a:defRPr>
                <a:solidFill>
                  <a:srgbClr val="FFFFFF">
                    <a:lumMod val="75000"/>
                  </a:srgbClr>
                </a:solidFill>
              </a:defRPr>
            </a:lvl1pPr>
          </a:lstStyle>
          <a:p>
            <a:pPr>
              <a:defRPr/>
            </a:pPr>
            <a:fld id="{B563B29B-2533-4A9C-BEAB-7573B7C612F6}" type="slidenum">
              <a:rPr lang="en-GB"/>
              <a:pPr>
                <a:defRPr/>
              </a:pPr>
              <a:t>‹#›</a:t>
            </a:fld>
            <a:endParaRPr lang="en-GB" dirty="0"/>
          </a:p>
        </p:txBody>
      </p:sp>
      <p:pic>
        <p:nvPicPr>
          <p:cNvPr id="16" name="Picture 15"/>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7630459" y="4699225"/>
            <a:ext cx="1459668" cy="409918"/>
          </a:xfrm>
          <a:prstGeom prst="rect">
            <a:avLst/>
          </a:prstGeom>
        </p:spPr>
      </p:pic>
      <p:sp>
        <p:nvSpPr>
          <p:cNvPr id="17" name="Rectangle 16"/>
          <p:cNvSpPr/>
          <p:nvPr userDrawn="1"/>
        </p:nvSpPr>
        <p:spPr>
          <a:xfrm>
            <a:off x="0" y="4908346"/>
            <a:ext cx="1369286" cy="184666"/>
          </a:xfrm>
          <a:prstGeom prst="rect">
            <a:avLst/>
          </a:prstGeom>
        </p:spPr>
        <p:txBody>
          <a:bodyPr wrap="none">
            <a:spAutoFit/>
          </a:bodyPr>
          <a:lstStyle/>
          <a:p>
            <a:pPr>
              <a:defRPr/>
            </a:pPr>
            <a:r>
              <a:rPr lang="en-GB" altLang="en-US" sz="600" dirty="0" smtClean="0">
                <a:solidFill>
                  <a:srgbClr val="595959"/>
                </a:solidFill>
                <a:cs typeface="Arial" charset="0"/>
              </a:rPr>
              <a:t>Copyright © Tate &amp; Lyle PLC 2018</a:t>
            </a:r>
            <a:endParaRPr lang="en-GB" altLang="en-US" sz="600" dirty="0">
              <a:solidFill>
                <a:srgbClr val="595959"/>
              </a:solidFill>
              <a:cs typeface="Arial" charset="0"/>
            </a:endParaRPr>
          </a:p>
        </p:txBody>
      </p:sp>
    </p:spTree>
    <p:extLst>
      <p:ext uri="{BB962C8B-B14F-4D97-AF65-F5344CB8AC3E}">
        <p14:creationId xmlns:p14="http://schemas.microsoft.com/office/powerpoint/2010/main" val="1335327625"/>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2 column text layout">
    <p:spTree>
      <p:nvGrpSpPr>
        <p:cNvPr id="1" name=""/>
        <p:cNvGrpSpPr/>
        <p:nvPr/>
      </p:nvGrpSpPr>
      <p:grpSpPr>
        <a:xfrm>
          <a:off x="0" y="0"/>
          <a:ext cx="0" cy="0"/>
          <a:chOff x="0" y="0"/>
          <a:chExt cx="0" cy="0"/>
        </a:xfrm>
      </p:grpSpPr>
      <p:sp>
        <p:nvSpPr>
          <p:cNvPr id="5" name="Rectangle 4"/>
          <p:cNvSpPr/>
          <p:nvPr userDrawn="1"/>
        </p:nvSpPr>
        <p:spPr>
          <a:xfrm>
            <a:off x="0" y="230982"/>
            <a:ext cx="9144000" cy="54054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350" dirty="0">
              <a:solidFill>
                <a:srgbClr val="FFFFFF"/>
              </a:solidFill>
            </a:endParaRPr>
          </a:p>
        </p:txBody>
      </p:sp>
      <p:grpSp>
        <p:nvGrpSpPr>
          <p:cNvPr id="7" name="Group 11"/>
          <p:cNvGrpSpPr>
            <a:grpSpLocks/>
          </p:cNvGrpSpPr>
          <p:nvPr userDrawn="1"/>
        </p:nvGrpSpPr>
        <p:grpSpPr bwMode="auto">
          <a:xfrm>
            <a:off x="-2016125" y="1010842"/>
            <a:ext cx="1871662" cy="1922792"/>
            <a:chOff x="6195941" y="562596"/>
            <a:chExt cx="1872208" cy="2564369"/>
          </a:xfrm>
        </p:grpSpPr>
        <p:grpSp>
          <p:nvGrpSpPr>
            <p:cNvPr id="8" name="Group 113"/>
            <p:cNvGrpSpPr>
              <a:grpSpLocks/>
            </p:cNvGrpSpPr>
            <p:nvPr/>
          </p:nvGrpSpPr>
          <p:grpSpPr bwMode="auto">
            <a:xfrm>
              <a:off x="6195941" y="832626"/>
              <a:ext cx="1872208" cy="2294339"/>
              <a:chOff x="-1872716" y="660661"/>
              <a:chExt cx="1872208" cy="1720756"/>
            </a:xfrm>
          </p:grpSpPr>
          <p:sp>
            <p:nvSpPr>
              <p:cNvPr id="12" name="TextBox 11"/>
              <p:cNvSpPr txBox="1">
                <a:spLocks noChangeArrowheads="1"/>
              </p:cNvSpPr>
              <p:nvPr/>
            </p:nvSpPr>
            <p:spPr bwMode="auto">
              <a:xfrm>
                <a:off x="-1872716" y="984528"/>
                <a:ext cx="1872208" cy="1396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defRPr/>
                </a:pPr>
                <a:r>
                  <a:rPr lang="en-GB" altLang="en-US" sz="825" dirty="0">
                    <a:solidFill>
                      <a:srgbClr val="000000"/>
                    </a:solidFill>
                    <a:cs typeface="Arial" charset="0"/>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p>
              <a:p>
                <a:pPr>
                  <a:defRPr/>
                </a:pPr>
                <a:endParaRPr lang="en-GB" altLang="en-US" sz="825" dirty="0">
                  <a:solidFill>
                    <a:srgbClr val="000000"/>
                  </a:solidFill>
                  <a:cs typeface="Arial" charset="0"/>
                </a:endParaRPr>
              </a:p>
              <a:p>
                <a:pPr>
                  <a:defRPr/>
                </a:pPr>
                <a:r>
                  <a:rPr lang="en-GB" altLang="en-US" sz="825" dirty="0">
                    <a:solidFill>
                      <a:srgbClr val="000000"/>
                    </a:solidFill>
                    <a:cs typeface="Arial" charset="0"/>
                  </a:rPr>
                  <a:t>Do not use the bullet point button to format your text.</a:t>
                </a:r>
              </a:p>
            </p:txBody>
          </p:sp>
          <p:pic>
            <p:nvPicPr>
              <p:cNvPr id="13" name="Picture 14" descr="icon_information-white.png"/>
              <p:cNvPicPr>
                <a:picLocks noChangeAspect="1"/>
              </p:cNvPicPr>
              <p:nvPr/>
            </p:nvPicPr>
            <p:blipFill>
              <a:blip r:embed="rId2" cstate="screen">
                <a:lum bright="-100000"/>
                <a:extLst>
                  <a:ext uri="{28A0092B-C50C-407E-A947-70E740481C1C}">
                    <a14:useLocalDpi xmlns:a14="http://schemas.microsoft.com/office/drawing/2010/main"/>
                  </a:ext>
                </a:extLst>
              </a:blip>
              <a:srcRect/>
              <a:stretch>
                <a:fillRect/>
              </a:stretch>
            </p:blipFill>
            <p:spPr bwMode="auto">
              <a:xfrm>
                <a:off x="-1764703" y="660661"/>
                <a:ext cx="121592" cy="240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120"/>
            <p:cNvGrpSpPr>
              <a:grpSpLocks/>
            </p:cNvGrpSpPr>
            <p:nvPr/>
          </p:nvGrpSpPr>
          <p:grpSpPr bwMode="auto">
            <a:xfrm>
              <a:off x="6303954" y="562596"/>
              <a:ext cx="540060" cy="540060"/>
              <a:chOff x="6303954" y="562596"/>
              <a:chExt cx="540060" cy="540060"/>
            </a:xfrm>
          </p:grpSpPr>
          <p:sp>
            <p:nvSpPr>
              <p:cNvPr id="10" name="Donut 9"/>
              <p:cNvSpPr/>
              <p:nvPr/>
            </p:nvSpPr>
            <p:spPr>
              <a:xfrm>
                <a:off x="6303923" y="562596"/>
                <a:ext cx="539907" cy="539886"/>
              </a:xfrm>
              <a:prstGeom prst="donut">
                <a:avLst>
                  <a:gd name="adj" fmla="val 7083"/>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350" dirty="0">
                  <a:solidFill>
                    <a:schemeClr val="tx1"/>
                  </a:solidFill>
                </a:endParaRPr>
              </a:p>
            </p:txBody>
          </p:sp>
          <p:pic>
            <p:nvPicPr>
              <p:cNvPr id="11" name="Picture 12" descr="increase_indent.png"/>
              <p:cNvPicPr>
                <a:picLocks noChangeAspect="1"/>
              </p:cNvPicPr>
              <p:nvPr/>
            </p:nvPicPr>
            <p:blipFill>
              <a:blip r:embed="rId3" cstate="screen">
                <a:lum bright="-100000"/>
                <a:extLst>
                  <a:ext uri="{28A0092B-C50C-407E-A947-70E740481C1C}">
                    <a14:useLocalDpi xmlns:a14="http://schemas.microsoft.com/office/drawing/2010/main"/>
                  </a:ext>
                </a:extLst>
              </a:blip>
              <a:srcRect/>
              <a:stretch>
                <a:fillRect/>
              </a:stretch>
            </p:blipFill>
            <p:spPr bwMode="auto">
              <a:xfrm>
                <a:off x="6425212" y="679422"/>
                <a:ext cx="317520" cy="31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2" name="Title 1"/>
          <p:cNvSpPr>
            <a:spLocks noGrp="1"/>
          </p:cNvSpPr>
          <p:nvPr>
            <p:ph type="title"/>
          </p:nvPr>
        </p:nvSpPr>
        <p:spPr>
          <a:xfrm>
            <a:off x="251520" y="231490"/>
            <a:ext cx="8640960" cy="540000"/>
          </a:xfrm>
        </p:spPr>
        <p:txBody>
          <a:bodyPr>
            <a:normAutofit/>
          </a:bodyPr>
          <a:lstStyle>
            <a:lvl1pPr algn="l">
              <a:lnSpc>
                <a:spcPct val="90000"/>
              </a:lnSpc>
              <a:defRPr sz="1500" b="1" cap="none" baseline="0">
                <a:solidFill>
                  <a:schemeClr val="bg1"/>
                </a:solidFill>
              </a:defRPr>
            </a:lvl1pPr>
          </a:lstStyle>
          <a:p>
            <a:r>
              <a:rPr lang="en-US"/>
              <a:t>Click to edit Master title style</a:t>
            </a:r>
            <a:endParaRPr lang="en-GB" dirty="0"/>
          </a:p>
        </p:txBody>
      </p:sp>
      <p:sp>
        <p:nvSpPr>
          <p:cNvPr id="19" name="Content Placeholder 18"/>
          <p:cNvSpPr>
            <a:spLocks noGrp="1"/>
          </p:cNvSpPr>
          <p:nvPr>
            <p:ph sz="quarter" idx="15"/>
          </p:nvPr>
        </p:nvSpPr>
        <p:spPr>
          <a:xfrm>
            <a:off x="251521" y="951571"/>
            <a:ext cx="4320480" cy="3636306"/>
          </a:xfrm>
        </p:spPr>
        <p:txBody>
          <a:bodyPr/>
          <a:lstStyle>
            <a:lvl1pPr>
              <a:spcBef>
                <a:spcPts val="450"/>
              </a:spcBef>
              <a:spcAft>
                <a:spcPts val="450"/>
              </a:spcAft>
              <a:defRPr sz="1050" b="0">
                <a:solidFill>
                  <a:schemeClr val="tx1"/>
                </a:solidFill>
              </a:defRPr>
            </a:lvl1pPr>
            <a:lvl3pPr>
              <a:spcBef>
                <a:spcPts val="600"/>
              </a:spcBef>
              <a:spcAft>
                <a:spcPts val="300"/>
              </a:spcAft>
              <a:defRPr sz="1200" b="1">
                <a:solidFill>
                  <a:schemeClr val="accent1"/>
                </a:solidFill>
              </a:defRPr>
            </a:lvl3pPr>
            <a:lvl5pPr>
              <a:defRPr/>
            </a:lvl5pPr>
            <a:lvl6pP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1" name="Content Placeholder 20"/>
          <p:cNvSpPr>
            <a:spLocks noGrp="1"/>
          </p:cNvSpPr>
          <p:nvPr>
            <p:ph sz="quarter" idx="16"/>
          </p:nvPr>
        </p:nvSpPr>
        <p:spPr>
          <a:xfrm>
            <a:off x="4572000" y="951571"/>
            <a:ext cx="4320480" cy="3636306"/>
          </a:xfrm>
        </p:spPr>
        <p:txBody>
          <a:bodyPr lIns="180000"/>
          <a:lstStyle>
            <a:lvl1pPr>
              <a:spcBef>
                <a:spcPts val="450"/>
              </a:spcBef>
              <a:spcAft>
                <a:spcPts val="450"/>
              </a:spcAft>
              <a:defRPr sz="1050" b="0">
                <a:solidFill>
                  <a:schemeClr val="tx1"/>
                </a:solidFill>
              </a:defRPr>
            </a:lvl1pPr>
            <a:lvl3pPr>
              <a:spcBef>
                <a:spcPts val="600"/>
              </a:spcBef>
              <a:spcAft>
                <a:spcPts val="300"/>
              </a:spcAft>
              <a:defRPr sz="1200" b="1">
                <a:solidFill>
                  <a:schemeClr val="accent1"/>
                </a:solidFill>
              </a:defRPr>
            </a:lvl3pPr>
            <a:lvl5pPr>
              <a:defRPr/>
            </a:lvl5pPr>
            <a:lvl6pP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Date Placeholder 2"/>
          <p:cNvSpPr>
            <a:spLocks noGrp="1"/>
          </p:cNvSpPr>
          <p:nvPr>
            <p:ph type="dt" sz="half" idx="17"/>
          </p:nvPr>
        </p:nvSpPr>
        <p:spPr/>
        <p:txBody>
          <a:bodyPr/>
          <a:lstStyle>
            <a:lvl1pPr>
              <a:defRPr>
                <a:solidFill>
                  <a:srgbClr val="000000">
                    <a:tint val="75000"/>
                  </a:srgbClr>
                </a:solidFill>
              </a:defRPr>
            </a:lvl1pPr>
          </a:lstStyle>
          <a:p>
            <a:pPr>
              <a:defRPr/>
            </a:pPr>
            <a:fld id="{589EDCAE-A6CE-4BCA-94FF-87DF0928CB87}" type="datetime1">
              <a:rPr lang="en-GB" smtClean="0"/>
              <a:t>29/10/2019</a:t>
            </a:fld>
            <a:endParaRPr lang="en-GB" dirty="0"/>
          </a:p>
        </p:txBody>
      </p:sp>
      <p:sp>
        <p:nvSpPr>
          <p:cNvPr id="15" name="Footer Placeholder 3"/>
          <p:cNvSpPr>
            <a:spLocks noGrp="1"/>
          </p:cNvSpPr>
          <p:nvPr>
            <p:ph type="ftr" sz="quarter" idx="18"/>
          </p:nvPr>
        </p:nvSpPr>
        <p:spPr/>
        <p:txBody>
          <a:bodyPr/>
          <a:lstStyle>
            <a:lvl1pPr>
              <a:defRPr>
                <a:solidFill>
                  <a:srgbClr val="000000">
                    <a:tint val="75000"/>
                  </a:srgbClr>
                </a:solidFill>
              </a:defRPr>
            </a:lvl1pPr>
          </a:lstStyle>
          <a:p>
            <a:pPr>
              <a:defRPr/>
            </a:pPr>
            <a:endParaRPr lang="en-GB" dirty="0"/>
          </a:p>
        </p:txBody>
      </p:sp>
      <p:sp>
        <p:nvSpPr>
          <p:cNvPr id="17" name="Rectangle 16"/>
          <p:cNvSpPr/>
          <p:nvPr userDrawn="1"/>
        </p:nvSpPr>
        <p:spPr>
          <a:xfrm>
            <a:off x="0" y="4908346"/>
            <a:ext cx="1369286" cy="184666"/>
          </a:xfrm>
          <a:prstGeom prst="rect">
            <a:avLst/>
          </a:prstGeom>
        </p:spPr>
        <p:txBody>
          <a:bodyPr wrap="none">
            <a:spAutoFit/>
          </a:bodyPr>
          <a:lstStyle/>
          <a:p>
            <a:pPr>
              <a:defRPr/>
            </a:pPr>
            <a:r>
              <a:rPr lang="en-GB" altLang="en-US" sz="600" dirty="0" smtClean="0">
                <a:solidFill>
                  <a:srgbClr val="595959"/>
                </a:solidFill>
                <a:cs typeface="Arial" charset="0"/>
              </a:rPr>
              <a:t>Copyright © Tate &amp; Lyle PLC 2018</a:t>
            </a:r>
            <a:endParaRPr lang="en-GB" altLang="en-US" sz="600" dirty="0">
              <a:solidFill>
                <a:srgbClr val="595959"/>
              </a:solidFill>
              <a:cs typeface="Arial" charset="0"/>
            </a:endParaRPr>
          </a:p>
        </p:txBody>
      </p:sp>
      <p:pic>
        <p:nvPicPr>
          <p:cNvPr id="18" name="Picture 17"/>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7630459" y="4699225"/>
            <a:ext cx="1459668" cy="409918"/>
          </a:xfrm>
          <a:prstGeom prst="rect">
            <a:avLst/>
          </a:prstGeom>
        </p:spPr>
      </p:pic>
    </p:spTree>
    <p:extLst>
      <p:ext uri="{BB962C8B-B14F-4D97-AF65-F5344CB8AC3E}">
        <p14:creationId xmlns:p14="http://schemas.microsoft.com/office/powerpoint/2010/main" val="2225277100"/>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2"/>
          <p:cNvSpPr/>
          <p:nvPr userDrawn="1"/>
        </p:nvSpPr>
        <p:spPr>
          <a:xfrm>
            <a:off x="0" y="230982"/>
            <a:ext cx="9144000" cy="54054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350" dirty="0">
              <a:solidFill>
                <a:srgbClr val="FFFFFF"/>
              </a:solidFill>
            </a:endParaRPr>
          </a:p>
        </p:txBody>
      </p:sp>
      <p:sp>
        <p:nvSpPr>
          <p:cNvPr id="2" name="Title 1"/>
          <p:cNvSpPr>
            <a:spLocks noGrp="1"/>
          </p:cNvSpPr>
          <p:nvPr>
            <p:ph type="title"/>
          </p:nvPr>
        </p:nvSpPr>
        <p:spPr>
          <a:xfrm>
            <a:off x="251520" y="231490"/>
            <a:ext cx="8604956" cy="540000"/>
          </a:xfrm>
        </p:spPr>
        <p:txBody>
          <a:bodyPr>
            <a:normAutofit/>
          </a:bodyPr>
          <a:lstStyle>
            <a:lvl1pPr algn="l">
              <a:lnSpc>
                <a:spcPct val="90000"/>
              </a:lnSpc>
              <a:defRPr sz="1500" b="1" cap="none" baseline="0">
                <a:solidFill>
                  <a:schemeClr val="bg1"/>
                </a:solidFill>
              </a:defRPr>
            </a:lvl1pPr>
          </a:lstStyle>
          <a:p>
            <a:r>
              <a:rPr lang="en-US" dirty="0"/>
              <a:t>Click to edit Master title style</a:t>
            </a:r>
            <a:endParaRPr lang="en-GB" dirty="0"/>
          </a:p>
        </p:txBody>
      </p:sp>
      <p:sp>
        <p:nvSpPr>
          <p:cNvPr id="5" name="Date Placeholder 2"/>
          <p:cNvSpPr>
            <a:spLocks noGrp="1"/>
          </p:cNvSpPr>
          <p:nvPr>
            <p:ph type="dt" sz="half" idx="10"/>
          </p:nvPr>
        </p:nvSpPr>
        <p:spPr/>
        <p:txBody>
          <a:bodyPr/>
          <a:lstStyle>
            <a:lvl1pPr>
              <a:defRPr>
                <a:solidFill>
                  <a:srgbClr val="000000">
                    <a:tint val="75000"/>
                  </a:srgbClr>
                </a:solidFill>
              </a:defRPr>
            </a:lvl1pPr>
          </a:lstStyle>
          <a:p>
            <a:pPr>
              <a:defRPr/>
            </a:pPr>
            <a:fld id="{08938A64-AEFD-4525-8881-507074F6F86C}" type="datetime1">
              <a:rPr lang="en-GB" smtClean="0"/>
              <a:t>29/10/2019</a:t>
            </a:fld>
            <a:endParaRPr lang="en-GB" dirty="0"/>
          </a:p>
        </p:txBody>
      </p:sp>
      <p:sp>
        <p:nvSpPr>
          <p:cNvPr id="6" name="Footer Placeholder 3"/>
          <p:cNvSpPr>
            <a:spLocks noGrp="1"/>
          </p:cNvSpPr>
          <p:nvPr>
            <p:ph type="ftr" sz="quarter" idx="11"/>
          </p:nvPr>
        </p:nvSpPr>
        <p:spPr/>
        <p:txBody>
          <a:bodyPr/>
          <a:lstStyle>
            <a:lvl1pPr>
              <a:defRPr>
                <a:solidFill>
                  <a:srgbClr val="000000">
                    <a:tint val="75000"/>
                  </a:srgbClr>
                </a:solidFill>
              </a:defRPr>
            </a:lvl1pPr>
          </a:lstStyle>
          <a:p>
            <a:pPr>
              <a:defRPr/>
            </a:pPr>
            <a:endParaRPr lang="en-GB" dirty="0"/>
          </a:p>
        </p:txBody>
      </p:sp>
      <p:sp>
        <p:nvSpPr>
          <p:cNvPr id="7" name="Slide Number Placeholder 4"/>
          <p:cNvSpPr>
            <a:spLocks noGrp="1"/>
          </p:cNvSpPr>
          <p:nvPr>
            <p:ph type="sldNum" sz="quarter" idx="12"/>
          </p:nvPr>
        </p:nvSpPr>
        <p:spPr/>
        <p:txBody>
          <a:bodyPr/>
          <a:lstStyle>
            <a:lvl1pPr>
              <a:defRPr>
                <a:solidFill>
                  <a:srgbClr val="FFFFFF">
                    <a:lumMod val="75000"/>
                  </a:srgbClr>
                </a:solidFill>
              </a:defRPr>
            </a:lvl1pPr>
          </a:lstStyle>
          <a:p>
            <a:pPr>
              <a:defRPr/>
            </a:pPr>
            <a:fld id="{BC0F5BE9-8440-4B36-B6BE-E75BF8656388}" type="slidenum">
              <a:rPr lang="en-GB"/>
              <a:pPr>
                <a:defRPr/>
              </a:pPr>
              <a:t>‹#›</a:t>
            </a:fld>
            <a:endParaRPr lang="en-GB" dirty="0"/>
          </a:p>
        </p:txBody>
      </p:sp>
      <p:sp>
        <p:nvSpPr>
          <p:cNvPr id="8" name="Rectangle 7"/>
          <p:cNvSpPr/>
          <p:nvPr userDrawn="1"/>
        </p:nvSpPr>
        <p:spPr>
          <a:xfrm>
            <a:off x="0" y="4908346"/>
            <a:ext cx="1369286" cy="184666"/>
          </a:xfrm>
          <a:prstGeom prst="rect">
            <a:avLst/>
          </a:prstGeom>
        </p:spPr>
        <p:txBody>
          <a:bodyPr wrap="none">
            <a:spAutoFit/>
          </a:bodyPr>
          <a:lstStyle/>
          <a:p>
            <a:pPr>
              <a:defRPr/>
            </a:pPr>
            <a:r>
              <a:rPr lang="en-GB" altLang="en-US" sz="600" dirty="0" smtClean="0">
                <a:solidFill>
                  <a:srgbClr val="595959"/>
                </a:solidFill>
                <a:cs typeface="Arial" charset="0"/>
              </a:rPr>
              <a:t>Copyright © Tate &amp; Lyle PLC 2018</a:t>
            </a:r>
            <a:endParaRPr lang="en-GB" altLang="en-US" sz="600" dirty="0">
              <a:solidFill>
                <a:srgbClr val="595959"/>
              </a:solidFill>
              <a:cs typeface="Arial" charset="0"/>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06797" y="4832068"/>
            <a:ext cx="1135755" cy="145025"/>
          </a:xfrm>
          <a:prstGeom prst="rect">
            <a:avLst/>
          </a:prstGeom>
        </p:spPr>
      </p:pic>
    </p:spTree>
    <p:extLst>
      <p:ext uri="{BB962C8B-B14F-4D97-AF65-F5344CB8AC3E}">
        <p14:creationId xmlns:p14="http://schemas.microsoft.com/office/powerpoint/2010/main" val="3219419184"/>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7" name="Slide Number Placeholder 4"/>
          <p:cNvSpPr>
            <a:spLocks noGrp="1"/>
          </p:cNvSpPr>
          <p:nvPr>
            <p:ph type="sldNum" sz="quarter" idx="12"/>
          </p:nvPr>
        </p:nvSpPr>
        <p:spPr/>
        <p:txBody>
          <a:bodyPr/>
          <a:lstStyle>
            <a:lvl1pPr>
              <a:defRPr>
                <a:solidFill>
                  <a:schemeClr val="bg1"/>
                </a:solidFill>
              </a:defRPr>
            </a:lvl1pPr>
          </a:lstStyle>
          <a:p>
            <a:pPr>
              <a:defRPr/>
            </a:pPr>
            <a:fld id="{BC0F5BE9-8440-4B36-B6BE-E75BF8656388}" type="slidenum">
              <a:rPr lang="en-GB" smtClean="0"/>
              <a:pPr>
                <a:defRPr/>
              </a:pPr>
              <a:t>‹#›</a:t>
            </a:fld>
            <a:endParaRPr lang="en-GB" dirty="0"/>
          </a:p>
        </p:txBody>
      </p:sp>
      <p:sp>
        <p:nvSpPr>
          <p:cNvPr id="3" name="Rectangle 2"/>
          <p:cNvSpPr/>
          <p:nvPr userDrawn="1"/>
        </p:nvSpPr>
        <p:spPr>
          <a:xfrm>
            <a:off x="0" y="4908346"/>
            <a:ext cx="1369286" cy="184666"/>
          </a:xfrm>
          <a:prstGeom prst="rect">
            <a:avLst/>
          </a:prstGeom>
        </p:spPr>
        <p:txBody>
          <a:bodyPr wrap="none">
            <a:spAutoFit/>
          </a:bodyPr>
          <a:lstStyle/>
          <a:p>
            <a:pPr>
              <a:defRPr/>
            </a:pPr>
            <a:r>
              <a:rPr lang="en-GB" altLang="en-US" sz="600" dirty="0" smtClean="0">
                <a:solidFill>
                  <a:srgbClr val="595959"/>
                </a:solidFill>
                <a:cs typeface="Arial" charset="0"/>
              </a:rPr>
              <a:t>Copyright © Tate &amp; Lyle PLC 2018</a:t>
            </a:r>
            <a:endParaRPr lang="en-GB" altLang="en-US" sz="600" dirty="0">
              <a:solidFill>
                <a:srgbClr val="595959"/>
              </a:solidFill>
              <a:cs typeface="Arial" charset="0"/>
            </a:endParaRPr>
          </a:p>
        </p:txBody>
      </p:sp>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630459" y="4699225"/>
            <a:ext cx="1459668" cy="409918"/>
          </a:xfrm>
          <a:prstGeom prst="rect">
            <a:avLst/>
          </a:prstGeom>
        </p:spPr>
      </p:pic>
    </p:spTree>
    <p:extLst>
      <p:ext uri="{BB962C8B-B14F-4D97-AF65-F5344CB8AC3E}">
        <p14:creationId xmlns:p14="http://schemas.microsoft.com/office/powerpoint/2010/main" val="478927761"/>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Alternative section header image right half page">
    <p:spTree>
      <p:nvGrpSpPr>
        <p:cNvPr id="1" name=""/>
        <p:cNvGrpSpPr/>
        <p:nvPr/>
      </p:nvGrpSpPr>
      <p:grpSpPr>
        <a:xfrm>
          <a:off x="0" y="0"/>
          <a:ext cx="0" cy="0"/>
          <a:chOff x="0" y="0"/>
          <a:chExt cx="0" cy="0"/>
        </a:xfrm>
      </p:grpSpPr>
      <p:sp>
        <p:nvSpPr>
          <p:cNvPr id="4" name="Rectangle 3"/>
          <p:cNvSpPr/>
          <p:nvPr userDrawn="1"/>
        </p:nvSpPr>
        <p:spPr>
          <a:xfrm>
            <a:off x="1" y="0"/>
            <a:ext cx="4575175"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350" dirty="0">
              <a:solidFill>
                <a:srgbClr val="FFFFFF"/>
              </a:solidFill>
            </a:endParaRPr>
          </a:p>
        </p:txBody>
      </p:sp>
      <p:sp>
        <p:nvSpPr>
          <p:cNvPr id="5" name="Rectangle 4">
            <a:hlinkClick r:id="rId2" action="ppaction://hlinkfile"/>
          </p:cNvPr>
          <p:cNvSpPr>
            <a:spLocks noChangeArrowheads="1"/>
          </p:cNvSpPr>
          <p:nvPr userDrawn="1"/>
        </p:nvSpPr>
        <p:spPr bwMode="auto">
          <a:xfrm>
            <a:off x="-1547813" y="1210866"/>
            <a:ext cx="1547813" cy="136922"/>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lnSpc>
                <a:spcPct val="90000"/>
              </a:lnSpc>
              <a:defRPr/>
            </a:pPr>
            <a:endParaRPr lang="en-GB" altLang="en-US" sz="1050" b="1" dirty="0">
              <a:solidFill>
                <a:schemeClr val="bg1"/>
              </a:solidFill>
              <a:cs typeface="Arial" charset="0"/>
            </a:endParaRPr>
          </a:p>
        </p:txBody>
      </p:sp>
      <p:grpSp>
        <p:nvGrpSpPr>
          <p:cNvPr id="7" name="Group 11"/>
          <p:cNvGrpSpPr>
            <a:grpSpLocks/>
          </p:cNvGrpSpPr>
          <p:nvPr userDrawn="1"/>
        </p:nvGrpSpPr>
        <p:grpSpPr bwMode="auto">
          <a:xfrm>
            <a:off x="-2016125" y="1010842"/>
            <a:ext cx="1871662" cy="1922792"/>
            <a:chOff x="6195941" y="562596"/>
            <a:chExt cx="1872208" cy="2564369"/>
          </a:xfrm>
        </p:grpSpPr>
        <p:grpSp>
          <p:nvGrpSpPr>
            <p:cNvPr id="8" name="Group 113"/>
            <p:cNvGrpSpPr>
              <a:grpSpLocks/>
            </p:cNvGrpSpPr>
            <p:nvPr/>
          </p:nvGrpSpPr>
          <p:grpSpPr bwMode="auto">
            <a:xfrm>
              <a:off x="6195941" y="832626"/>
              <a:ext cx="1872208" cy="2294339"/>
              <a:chOff x="-1872716" y="660661"/>
              <a:chExt cx="1872208" cy="1720756"/>
            </a:xfrm>
          </p:grpSpPr>
          <p:sp>
            <p:nvSpPr>
              <p:cNvPr id="12" name="TextBox 11"/>
              <p:cNvSpPr txBox="1">
                <a:spLocks noChangeArrowheads="1"/>
              </p:cNvSpPr>
              <p:nvPr/>
            </p:nvSpPr>
            <p:spPr bwMode="auto">
              <a:xfrm>
                <a:off x="-1872716" y="984528"/>
                <a:ext cx="1872208" cy="1396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defRPr/>
                </a:pPr>
                <a:r>
                  <a:rPr lang="en-GB" altLang="en-US" sz="825" dirty="0">
                    <a:solidFill>
                      <a:srgbClr val="000000"/>
                    </a:solidFill>
                    <a:cs typeface="Arial" charset="0"/>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p>
              <a:p>
                <a:pPr>
                  <a:defRPr/>
                </a:pPr>
                <a:endParaRPr lang="en-GB" altLang="en-US" sz="825" dirty="0">
                  <a:solidFill>
                    <a:srgbClr val="000000"/>
                  </a:solidFill>
                  <a:cs typeface="Arial" charset="0"/>
                </a:endParaRPr>
              </a:p>
              <a:p>
                <a:pPr>
                  <a:defRPr/>
                </a:pPr>
                <a:r>
                  <a:rPr lang="en-GB" altLang="en-US" sz="825" dirty="0">
                    <a:solidFill>
                      <a:srgbClr val="000000"/>
                    </a:solidFill>
                    <a:cs typeface="Arial" charset="0"/>
                  </a:rPr>
                  <a:t>Do not use the bullet point button to format your text.</a:t>
                </a:r>
              </a:p>
            </p:txBody>
          </p:sp>
          <p:pic>
            <p:nvPicPr>
              <p:cNvPr id="13" name="Picture 15" descr="icon_information-white.png"/>
              <p:cNvPicPr>
                <a:picLocks noChangeAspect="1"/>
              </p:cNvPicPr>
              <p:nvPr/>
            </p:nvPicPr>
            <p:blipFill>
              <a:blip r:embed="rId3" cstate="screen">
                <a:lum bright="-100000"/>
                <a:extLst>
                  <a:ext uri="{28A0092B-C50C-407E-A947-70E740481C1C}">
                    <a14:useLocalDpi xmlns:a14="http://schemas.microsoft.com/office/drawing/2010/main"/>
                  </a:ext>
                </a:extLst>
              </a:blip>
              <a:srcRect/>
              <a:stretch>
                <a:fillRect/>
              </a:stretch>
            </p:blipFill>
            <p:spPr bwMode="auto">
              <a:xfrm>
                <a:off x="-1764703" y="660661"/>
                <a:ext cx="121592" cy="240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120"/>
            <p:cNvGrpSpPr>
              <a:grpSpLocks/>
            </p:cNvGrpSpPr>
            <p:nvPr/>
          </p:nvGrpSpPr>
          <p:grpSpPr bwMode="auto">
            <a:xfrm>
              <a:off x="6303954" y="562596"/>
              <a:ext cx="540060" cy="540060"/>
              <a:chOff x="6303954" y="562596"/>
              <a:chExt cx="540060" cy="540060"/>
            </a:xfrm>
          </p:grpSpPr>
          <p:sp>
            <p:nvSpPr>
              <p:cNvPr id="10" name="Donut 9"/>
              <p:cNvSpPr/>
              <p:nvPr/>
            </p:nvSpPr>
            <p:spPr>
              <a:xfrm>
                <a:off x="6303923" y="562596"/>
                <a:ext cx="539907" cy="539886"/>
              </a:xfrm>
              <a:prstGeom prst="donut">
                <a:avLst>
                  <a:gd name="adj" fmla="val 7083"/>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350" dirty="0">
                  <a:solidFill>
                    <a:schemeClr val="tx1"/>
                  </a:solidFill>
                </a:endParaRPr>
              </a:p>
            </p:txBody>
          </p:sp>
          <p:pic>
            <p:nvPicPr>
              <p:cNvPr id="11" name="Picture 13" descr="increase_indent.png"/>
              <p:cNvPicPr>
                <a:picLocks noChangeAspect="1"/>
              </p:cNvPicPr>
              <p:nvPr/>
            </p:nvPicPr>
            <p:blipFill>
              <a:blip r:embed="rId4" cstate="screen">
                <a:lum bright="-100000"/>
                <a:extLst>
                  <a:ext uri="{28A0092B-C50C-407E-A947-70E740481C1C}">
                    <a14:useLocalDpi xmlns:a14="http://schemas.microsoft.com/office/drawing/2010/main"/>
                  </a:ext>
                </a:extLst>
              </a:blip>
              <a:srcRect/>
              <a:stretch>
                <a:fillRect/>
              </a:stretch>
            </p:blipFill>
            <p:spPr bwMode="auto">
              <a:xfrm>
                <a:off x="6425212" y="679422"/>
                <a:ext cx="317520" cy="31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14" name="Group 17"/>
          <p:cNvGrpSpPr>
            <a:grpSpLocks/>
          </p:cNvGrpSpPr>
          <p:nvPr userDrawn="1"/>
        </p:nvGrpSpPr>
        <p:grpSpPr bwMode="auto">
          <a:xfrm>
            <a:off x="9288463" y="98824"/>
            <a:ext cx="1547812" cy="1045543"/>
            <a:chOff x="-1836712" y="2937191"/>
            <a:chExt cx="1548172" cy="1394621"/>
          </a:xfrm>
        </p:grpSpPr>
        <p:pic>
          <p:nvPicPr>
            <p:cNvPr id="15" name="Picture 17" descr="icon_camera_circle.png"/>
            <p:cNvPicPr>
              <a:picLocks noChangeAspect="1"/>
            </p:cNvPicPr>
            <p:nvPr/>
          </p:nvPicPr>
          <p:blipFill>
            <a:blip r:embed="rId5" cstate="screen">
              <a:lum bright="-100000"/>
              <a:extLst>
                <a:ext uri="{28A0092B-C50C-407E-A947-70E740481C1C}">
                  <a14:useLocalDpi xmlns:a14="http://schemas.microsoft.com/office/drawing/2010/main"/>
                </a:ext>
              </a:extLst>
            </a:blip>
            <a:srcRect/>
            <a:stretch>
              <a:fillRect/>
            </a:stretch>
          </p:blipFill>
          <p:spPr bwMode="auto">
            <a:xfrm>
              <a:off x="-1728699" y="2937191"/>
              <a:ext cx="640111" cy="640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1836712" y="3677265"/>
              <a:ext cx="1548172" cy="654547"/>
            </a:xfrm>
            <a:prstGeom prst="rect">
              <a:avLst/>
            </a:prstGeom>
            <a:noFill/>
          </p:spPr>
          <p:txBody>
            <a:bodyPr lIns="0" tIns="0" rIns="0" bIns="0">
              <a:spAutoFit/>
            </a:bodyPr>
            <a:lstStyle/>
            <a:p>
              <a:pPr fontAlgn="auto">
                <a:spcBef>
                  <a:spcPts val="0"/>
                </a:spcBef>
                <a:spcAft>
                  <a:spcPts val="0"/>
                </a:spcAft>
                <a:defRPr/>
              </a:pPr>
              <a:r>
                <a:rPr lang="en-GB" sz="825" b="1" dirty="0">
                  <a:solidFill>
                    <a:srgbClr val="000000"/>
                  </a:solidFill>
                  <a:latin typeface="+mn-lt"/>
                  <a:cs typeface="+mn-cs"/>
                </a:rPr>
                <a:t>Looking for an image? </a:t>
              </a:r>
              <a:r>
                <a:rPr lang="en-GB" sz="825" dirty="0">
                  <a:solidFill>
                    <a:srgbClr val="000000"/>
                  </a:solidFill>
                  <a:latin typeface="+mn-lt"/>
                  <a:cs typeface="+mn-cs"/>
                </a:rPr>
                <a:t/>
              </a:r>
              <a:br>
                <a:rPr lang="en-GB" sz="825" dirty="0">
                  <a:solidFill>
                    <a:srgbClr val="000000"/>
                  </a:solidFill>
                  <a:latin typeface="+mn-lt"/>
                  <a:cs typeface="+mn-cs"/>
                </a:rPr>
              </a:br>
              <a:r>
                <a:rPr lang="en-GB" sz="788" dirty="0">
                  <a:solidFill>
                    <a:srgbClr val="000000"/>
                  </a:solidFill>
                  <a:latin typeface="+mn-lt"/>
                  <a:cs typeface="+mn-cs"/>
                </a:rPr>
                <a:t>Go to photos.tateandlyle.com and register to use Tate &amp; Lyle approved images.</a:t>
              </a:r>
              <a:endParaRPr lang="en-GB" sz="825" dirty="0">
                <a:solidFill>
                  <a:srgbClr val="000000"/>
                </a:solidFill>
                <a:latin typeface="+mn-lt"/>
                <a:cs typeface="+mn-cs"/>
              </a:endParaRPr>
            </a:p>
          </p:txBody>
        </p:sp>
        <p:pic>
          <p:nvPicPr>
            <p:cNvPr id="17" name="Picture 19" descr="icon_information-white.png"/>
            <p:cNvPicPr>
              <a:picLocks noChangeAspect="1"/>
            </p:cNvPicPr>
            <p:nvPr/>
          </p:nvPicPr>
          <p:blipFill>
            <a:blip r:embed="rId3" cstate="screen">
              <a:lum bright="-100000"/>
              <a:extLst>
                <a:ext uri="{28A0092B-C50C-407E-A947-70E740481C1C}">
                  <a14:useLocalDpi xmlns:a14="http://schemas.microsoft.com/office/drawing/2010/main"/>
                </a:ext>
              </a:extLst>
            </a:blip>
            <a:srcRect/>
            <a:stretch>
              <a:fillRect/>
            </a:stretch>
          </p:blipFill>
          <p:spPr bwMode="auto">
            <a:xfrm>
              <a:off x="-1728699" y="3245911"/>
              <a:ext cx="121592" cy="32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3" name="Picture Placeholder 32"/>
          <p:cNvSpPr>
            <a:spLocks noGrp="1"/>
          </p:cNvSpPr>
          <p:nvPr>
            <p:ph type="pic" sz="quarter" idx="26"/>
          </p:nvPr>
        </p:nvSpPr>
        <p:spPr>
          <a:xfrm>
            <a:off x="4547690" y="1"/>
            <a:ext cx="4572001" cy="5168900"/>
          </a:xfrm>
        </p:spPr>
        <p:txBody>
          <a:bodyPr rtlCol="0" anchor="ctr">
            <a:normAutofit/>
          </a:bodyPr>
          <a:lstStyle>
            <a:lvl1pPr>
              <a:defRPr sz="900" b="0">
                <a:solidFill>
                  <a:schemeClr val="accent1"/>
                </a:solidFill>
              </a:defRPr>
            </a:lvl1pPr>
          </a:lstStyle>
          <a:p>
            <a:pPr lvl="0"/>
            <a:r>
              <a:rPr lang="en-US" noProof="0" dirty="0"/>
              <a:t>Click icon to add picture</a:t>
            </a:r>
            <a:endParaRPr lang="en-GB" noProof="0" dirty="0"/>
          </a:p>
        </p:txBody>
      </p:sp>
      <p:sp>
        <p:nvSpPr>
          <p:cNvPr id="25" name="Content Placeholder 24"/>
          <p:cNvSpPr>
            <a:spLocks noGrp="1"/>
          </p:cNvSpPr>
          <p:nvPr>
            <p:ph sz="quarter" idx="28"/>
          </p:nvPr>
        </p:nvSpPr>
        <p:spPr>
          <a:xfrm>
            <a:off x="323850" y="1036639"/>
            <a:ext cx="3779838" cy="2974975"/>
          </a:xfrm>
        </p:spPr>
        <p:txBody>
          <a:bodyPr/>
          <a:lstStyle>
            <a:lvl1pPr>
              <a:defRPr>
                <a:solidFill>
                  <a:schemeClr val="bg1"/>
                </a:solidFill>
              </a:defRPr>
            </a:lvl1pPr>
            <a:lvl2pPr>
              <a:defRPr>
                <a:solidFill>
                  <a:schemeClr val="bg1"/>
                </a:solidFill>
              </a:defRPr>
            </a:lvl2pPr>
            <a:lvl3pPr>
              <a:defRPr>
                <a:solidFill>
                  <a:schemeClr val="bg1"/>
                </a:solidFill>
              </a:defRPr>
            </a:lvl3pPr>
            <a:lvl4pPr>
              <a:buClr>
                <a:schemeClr val="bg1"/>
              </a:buClr>
              <a:defRPr>
                <a:solidFill>
                  <a:schemeClr val="bg1"/>
                </a:solidFill>
              </a:defRPr>
            </a:lvl4pPr>
            <a:lvl5pPr>
              <a:buClr>
                <a:schemeClr val="bg1"/>
              </a:buClr>
              <a:defRPr baseline="0">
                <a:solidFill>
                  <a:schemeClr val="bg1"/>
                </a:solidFill>
              </a:defRPr>
            </a:lvl5pPr>
            <a:lvl6pPr>
              <a:buClr>
                <a:schemeClr val="bg1"/>
              </a:buClr>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8" name="Date Placeholder 2"/>
          <p:cNvSpPr>
            <a:spLocks noGrp="1"/>
          </p:cNvSpPr>
          <p:nvPr>
            <p:ph type="dt" sz="half" idx="29"/>
          </p:nvPr>
        </p:nvSpPr>
        <p:spPr>
          <a:xfrm>
            <a:off x="4572000" y="4767263"/>
            <a:ext cx="1716088" cy="273844"/>
          </a:xfrm>
        </p:spPr>
        <p:txBody>
          <a:bodyPr/>
          <a:lstStyle>
            <a:lvl1pPr>
              <a:defRPr>
                <a:solidFill>
                  <a:srgbClr val="000000">
                    <a:tint val="75000"/>
                  </a:srgbClr>
                </a:solidFill>
              </a:defRPr>
            </a:lvl1pPr>
          </a:lstStyle>
          <a:p>
            <a:pPr>
              <a:defRPr/>
            </a:pPr>
            <a:fld id="{CF5000B7-EF40-4A09-BC57-634C218739F1}" type="datetime1">
              <a:rPr lang="en-GB" smtClean="0"/>
              <a:t>29/10/2019</a:t>
            </a:fld>
            <a:endParaRPr lang="en-GB" dirty="0"/>
          </a:p>
        </p:txBody>
      </p:sp>
      <p:sp>
        <p:nvSpPr>
          <p:cNvPr id="19" name="Footer Placeholder 3"/>
          <p:cNvSpPr>
            <a:spLocks noGrp="1"/>
          </p:cNvSpPr>
          <p:nvPr>
            <p:ph type="ftr" sz="quarter" idx="30"/>
          </p:nvPr>
        </p:nvSpPr>
        <p:spPr>
          <a:xfrm>
            <a:off x="457200" y="4766073"/>
            <a:ext cx="4103688" cy="273844"/>
          </a:xfrm>
        </p:spPr>
        <p:txBody>
          <a:bodyPr/>
          <a:lstStyle>
            <a:lvl1pPr>
              <a:defRPr>
                <a:solidFill>
                  <a:srgbClr val="000000">
                    <a:tint val="75000"/>
                  </a:srgbClr>
                </a:solidFill>
              </a:defRPr>
            </a:lvl1pPr>
          </a:lstStyle>
          <a:p>
            <a:pPr>
              <a:defRPr/>
            </a:pPr>
            <a:endParaRPr lang="en-GB" dirty="0"/>
          </a:p>
        </p:txBody>
      </p:sp>
      <p:sp>
        <p:nvSpPr>
          <p:cNvPr id="20" name="Slide Number Placeholder 4"/>
          <p:cNvSpPr>
            <a:spLocks noGrp="1"/>
          </p:cNvSpPr>
          <p:nvPr>
            <p:ph type="sldNum" sz="quarter" idx="31"/>
          </p:nvPr>
        </p:nvSpPr>
        <p:spPr/>
        <p:txBody>
          <a:bodyPr/>
          <a:lstStyle>
            <a:lvl1pPr>
              <a:defRPr>
                <a:solidFill>
                  <a:srgbClr val="BFBFBF"/>
                </a:solidFill>
              </a:defRPr>
            </a:lvl1pPr>
          </a:lstStyle>
          <a:p>
            <a:pPr>
              <a:defRPr/>
            </a:pPr>
            <a:r>
              <a:rPr lang="en-GB" dirty="0"/>
              <a:t> </a:t>
            </a:r>
            <a:fld id="{FB5B2929-8937-489B-BE5B-F036B79A277B}" type="slidenum">
              <a:rPr lang="en-GB"/>
              <a:pPr>
                <a:defRPr/>
              </a:pPr>
              <a:t>‹#›</a:t>
            </a:fld>
            <a:endParaRPr lang="en-GB" dirty="0"/>
          </a:p>
        </p:txBody>
      </p:sp>
      <p:sp>
        <p:nvSpPr>
          <p:cNvPr id="21" name="Rectangle 20"/>
          <p:cNvSpPr/>
          <p:nvPr userDrawn="1"/>
        </p:nvSpPr>
        <p:spPr>
          <a:xfrm>
            <a:off x="0" y="4908346"/>
            <a:ext cx="1369286" cy="184666"/>
          </a:xfrm>
          <a:prstGeom prst="rect">
            <a:avLst/>
          </a:prstGeom>
        </p:spPr>
        <p:txBody>
          <a:bodyPr wrap="none">
            <a:spAutoFit/>
          </a:bodyPr>
          <a:lstStyle/>
          <a:p>
            <a:pPr>
              <a:defRPr/>
            </a:pPr>
            <a:r>
              <a:rPr lang="en-GB" altLang="en-US" sz="600" dirty="0" smtClean="0">
                <a:solidFill>
                  <a:srgbClr val="595959"/>
                </a:solidFill>
                <a:cs typeface="Arial" charset="0"/>
              </a:rPr>
              <a:t>Copyright © Tate &amp; Lyle PLC 2018</a:t>
            </a:r>
            <a:endParaRPr lang="en-GB" altLang="en-US" sz="600" dirty="0">
              <a:solidFill>
                <a:srgbClr val="595959"/>
              </a:solidFill>
              <a:cs typeface="Arial" charset="0"/>
            </a:endParaRPr>
          </a:p>
        </p:txBody>
      </p:sp>
      <p:pic>
        <p:nvPicPr>
          <p:cNvPr id="22" name="Picture 21"/>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7630459" y="4699225"/>
            <a:ext cx="1459668" cy="409918"/>
          </a:xfrm>
          <a:prstGeom prst="rect">
            <a:avLst/>
          </a:prstGeom>
        </p:spPr>
      </p:pic>
    </p:spTree>
    <p:extLst>
      <p:ext uri="{BB962C8B-B14F-4D97-AF65-F5344CB8AC3E}">
        <p14:creationId xmlns:p14="http://schemas.microsoft.com/office/powerpoint/2010/main" val="3846751842"/>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xt and 3 images">
    <p:spTree>
      <p:nvGrpSpPr>
        <p:cNvPr id="1" name=""/>
        <p:cNvGrpSpPr/>
        <p:nvPr/>
      </p:nvGrpSpPr>
      <p:grpSpPr>
        <a:xfrm>
          <a:off x="0" y="0"/>
          <a:ext cx="0" cy="0"/>
          <a:chOff x="0" y="0"/>
          <a:chExt cx="0" cy="0"/>
        </a:xfrm>
      </p:grpSpPr>
      <p:sp>
        <p:nvSpPr>
          <p:cNvPr id="8" name="Rectangle 7">
            <a:hlinkClick r:id="rId2" action="ppaction://hlinkfile"/>
          </p:cNvPr>
          <p:cNvSpPr>
            <a:spLocks noChangeArrowheads="1"/>
          </p:cNvSpPr>
          <p:nvPr userDrawn="1"/>
        </p:nvSpPr>
        <p:spPr bwMode="auto">
          <a:xfrm>
            <a:off x="9217026" y="1216819"/>
            <a:ext cx="1547813" cy="136922"/>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lnSpc>
                <a:spcPct val="90000"/>
              </a:lnSpc>
              <a:defRPr/>
            </a:pPr>
            <a:endParaRPr lang="en-GB" altLang="en-US" sz="1050" b="1" dirty="0">
              <a:solidFill>
                <a:schemeClr val="bg1"/>
              </a:solidFill>
              <a:cs typeface="Arial" charset="0"/>
            </a:endParaRPr>
          </a:p>
        </p:txBody>
      </p:sp>
      <p:grpSp>
        <p:nvGrpSpPr>
          <p:cNvPr id="10" name="Group 11"/>
          <p:cNvGrpSpPr>
            <a:grpSpLocks/>
          </p:cNvGrpSpPr>
          <p:nvPr userDrawn="1"/>
        </p:nvGrpSpPr>
        <p:grpSpPr bwMode="auto">
          <a:xfrm>
            <a:off x="-2016125" y="1010842"/>
            <a:ext cx="1871662" cy="1922792"/>
            <a:chOff x="6195941" y="562596"/>
            <a:chExt cx="1872208" cy="2564369"/>
          </a:xfrm>
        </p:grpSpPr>
        <p:grpSp>
          <p:nvGrpSpPr>
            <p:cNvPr id="11" name="Group 113"/>
            <p:cNvGrpSpPr>
              <a:grpSpLocks/>
            </p:cNvGrpSpPr>
            <p:nvPr/>
          </p:nvGrpSpPr>
          <p:grpSpPr bwMode="auto">
            <a:xfrm>
              <a:off x="6195941" y="832626"/>
              <a:ext cx="1872208" cy="2294339"/>
              <a:chOff x="-1872716" y="660661"/>
              <a:chExt cx="1872208" cy="1720756"/>
            </a:xfrm>
          </p:grpSpPr>
          <p:sp>
            <p:nvSpPr>
              <p:cNvPr id="15" name="TextBox 14"/>
              <p:cNvSpPr txBox="1">
                <a:spLocks noChangeArrowheads="1"/>
              </p:cNvSpPr>
              <p:nvPr/>
            </p:nvSpPr>
            <p:spPr bwMode="auto">
              <a:xfrm>
                <a:off x="-1872716" y="984528"/>
                <a:ext cx="1872208" cy="1396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defRPr/>
                </a:pPr>
                <a:r>
                  <a:rPr lang="en-GB" altLang="en-US" sz="825" dirty="0">
                    <a:solidFill>
                      <a:srgbClr val="000000"/>
                    </a:solidFill>
                    <a:cs typeface="Arial" charset="0"/>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p>
              <a:p>
                <a:pPr>
                  <a:defRPr/>
                </a:pPr>
                <a:endParaRPr lang="en-GB" altLang="en-US" sz="825" dirty="0">
                  <a:solidFill>
                    <a:srgbClr val="000000"/>
                  </a:solidFill>
                  <a:cs typeface="Arial" charset="0"/>
                </a:endParaRPr>
              </a:p>
              <a:p>
                <a:pPr>
                  <a:defRPr/>
                </a:pPr>
                <a:r>
                  <a:rPr lang="en-GB" altLang="en-US" sz="825" dirty="0">
                    <a:solidFill>
                      <a:srgbClr val="000000"/>
                    </a:solidFill>
                    <a:cs typeface="Arial" charset="0"/>
                  </a:rPr>
                  <a:t>Do not use the bullet point button to format your text.</a:t>
                </a:r>
              </a:p>
            </p:txBody>
          </p:sp>
          <p:pic>
            <p:nvPicPr>
              <p:cNvPr id="16" name="Picture 15" descr="icon_information-white.png"/>
              <p:cNvPicPr>
                <a:picLocks noChangeAspect="1"/>
              </p:cNvPicPr>
              <p:nvPr/>
            </p:nvPicPr>
            <p:blipFill>
              <a:blip r:embed="rId3" cstate="screen">
                <a:lum bright="-100000"/>
                <a:extLst>
                  <a:ext uri="{28A0092B-C50C-407E-A947-70E740481C1C}">
                    <a14:useLocalDpi xmlns:a14="http://schemas.microsoft.com/office/drawing/2010/main"/>
                  </a:ext>
                </a:extLst>
              </a:blip>
              <a:srcRect/>
              <a:stretch>
                <a:fillRect/>
              </a:stretch>
            </p:blipFill>
            <p:spPr bwMode="auto">
              <a:xfrm>
                <a:off x="-1764703" y="660661"/>
                <a:ext cx="121592" cy="240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 name="Group 120"/>
            <p:cNvGrpSpPr>
              <a:grpSpLocks/>
            </p:cNvGrpSpPr>
            <p:nvPr/>
          </p:nvGrpSpPr>
          <p:grpSpPr bwMode="auto">
            <a:xfrm>
              <a:off x="6303954" y="562596"/>
              <a:ext cx="540060" cy="540060"/>
              <a:chOff x="6303954" y="562596"/>
              <a:chExt cx="540060" cy="540060"/>
            </a:xfrm>
          </p:grpSpPr>
          <p:sp>
            <p:nvSpPr>
              <p:cNvPr id="13" name="Donut 12"/>
              <p:cNvSpPr/>
              <p:nvPr/>
            </p:nvSpPr>
            <p:spPr>
              <a:xfrm>
                <a:off x="6303923" y="562596"/>
                <a:ext cx="539907" cy="539886"/>
              </a:xfrm>
              <a:prstGeom prst="donut">
                <a:avLst>
                  <a:gd name="adj" fmla="val 7083"/>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350" dirty="0">
                  <a:solidFill>
                    <a:schemeClr val="tx1"/>
                  </a:solidFill>
                </a:endParaRPr>
              </a:p>
            </p:txBody>
          </p:sp>
          <p:pic>
            <p:nvPicPr>
              <p:cNvPr id="14" name="Picture 13" descr="increase_indent.png"/>
              <p:cNvPicPr>
                <a:picLocks noChangeAspect="1"/>
              </p:cNvPicPr>
              <p:nvPr/>
            </p:nvPicPr>
            <p:blipFill>
              <a:blip r:embed="rId4" cstate="screen">
                <a:lum bright="-100000"/>
                <a:extLst>
                  <a:ext uri="{28A0092B-C50C-407E-A947-70E740481C1C}">
                    <a14:useLocalDpi xmlns:a14="http://schemas.microsoft.com/office/drawing/2010/main"/>
                  </a:ext>
                </a:extLst>
              </a:blip>
              <a:srcRect/>
              <a:stretch>
                <a:fillRect/>
              </a:stretch>
            </p:blipFill>
            <p:spPr bwMode="auto">
              <a:xfrm>
                <a:off x="6425212" y="679422"/>
                <a:ext cx="317520" cy="31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17" name="Group 16"/>
          <p:cNvGrpSpPr>
            <a:grpSpLocks/>
          </p:cNvGrpSpPr>
          <p:nvPr userDrawn="1"/>
        </p:nvGrpSpPr>
        <p:grpSpPr bwMode="auto">
          <a:xfrm>
            <a:off x="9288463" y="98824"/>
            <a:ext cx="1547812" cy="1045543"/>
            <a:chOff x="-1836712" y="2937191"/>
            <a:chExt cx="1548172" cy="1394621"/>
          </a:xfrm>
        </p:grpSpPr>
        <p:pic>
          <p:nvPicPr>
            <p:cNvPr id="18" name="Picture 17" descr="icon_camera_circle.png"/>
            <p:cNvPicPr>
              <a:picLocks noChangeAspect="1"/>
            </p:cNvPicPr>
            <p:nvPr/>
          </p:nvPicPr>
          <p:blipFill>
            <a:blip r:embed="rId5" cstate="screen">
              <a:lum bright="-100000"/>
              <a:extLst>
                <a:ext uri="{28A0092B-C50C-407E-A947-70E740481C1C}">
                  <a14:useLocalDpi xmlns:a14="http://schemas.microsoft.com/office/drawing/2010/main"/>
                </a:ext>
              </a:extLst>
            </a:blip>
            <a:srcRect/>
            <a:stretch>
              <a:fillRect/>
            </a:stretch>
          </p:blipFill>
          <p:spPr bwMode="auto">
            <a:xfrm>
              <a:off x="-1728699" y="2937191"/>
              <a:ext cx="640111" cy="640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p:cNvSpPr txBox="1"/>
            <p:nvPr/>
          </p:nvSpPr>
          <p:spPr>
            <a:xfrm>
              <a:off x="-1836712" y="3677265"/>
              <a:ext cx="1548172" cy="654547"/>
            </a:xfrm>
            <a:prstGeom prst="rect">
              <a:avLst/>
            </a:prstGeom>
            <a:noFill/>
          </p:spPr>
          <p:txBody>
            <a:bodyPr lIns="0" tIns="0" rIns="0" bIns="0">
              <a:spAutoFit/>
            </a:bodyPr>
            <a:lstStyle/>
            <a:p>
              <a:pPr fontAlgn="auto">
                <a:spcBef>
                  <a:spcPts val="0"/>
                </a:spcBef>
                <a:spcAft>
                  <a:spcPts val="0"/>
                </a:spcAft>
                <a:defRPr/>
              </a:pPr>
              <a:r>
                <a:rPr lang="en-GB" sz="825" b="1" dirty="0">
                  <a:solidFill>
                    <a:srgbClr val="000000"/>
                  </a:solidFill>
                  <a:latin typeface="+mn-lt"/>
                  <a:cs typeface="+mn-cs"/>
                </a:rPr>
                <a:t>Looking for an image? </a:t>
              </a:r>
              <a:r>
                <a:rPr lang="en-GB" sz="825" dirty="0">
                  <a:solidFill>
                    <a:srgbClr val="000000"/>
                  </a:solidFill>
                  <a:latin typeface="+mn-lt"/>
                  <a:cs typeface="+mn-cs"/>
                </a:rPr>
                <a:t/>
              </a:r>
              <a:br>
                <a:rPr lang="en-GB" sz="825" dirty="0">
                  <a:solidFill>
                    <a:srgbClr val="000000"/>
                  </a:solidFill>
                  <a:latin typeface="+mn-lt"/>
                  <a:cs typeface="+mn-cs"/>
                </a:rPr>
              </a:br>
              <a:r>
                <a:rPr lang="en-GB" sz="788" dirty="0">
                  <a:solidFill>
                    <a:srgbClr val="000000"/>
                  </a:solidFill>
                  <a:latin typeface="+mn-lt"/>
                  <a:cs typeface="+mn-cs"/>
                </a:rPr>
                <a:t>Go to photos.tateandlyle.com and register to use Tate &amp; Lyle approved images.</a:t>
              </a:r>
              <a:endParaRPr lang="en-GB" sz="825" dirty="0">
                <a:solidFill>
                  <a:srgbClr val="000000"/>
                </a:solidFill>
                <a:latin typeface="+mn-lt"/>
                <a:cs typeface="+mn-cs"/>
              </a:endParaRPr>
            </a:p>
          </p:txBody>
        </p:sp>
        <p:pic>
          <p:nvPicPr>
            <p:cNvPr id="20" name="Picture 19" descr="icon_information-white.png"/>
            <p:cNvPicPr>
              <a:picLocks noChangeAspect="1"/>
            </p:cNvPicPr>
            <p:nvPr/>
          </p:nvPicPr>
          <p:blipFill>
            <a:blip r:embed="rId3" cstate="screen">
              <a:lum bright="-100000"/>
              <a:extLst>
                <a:ext uri="{28A0092B-C50C-407E-A947-70E740481C1C}">
                  <a14:useLocalDpi xmlns:a14="http://schemas.microsoft.com/office/drawing/2010/main"/>
                </a:ext>
              </a:extLst>
            </a:blip>
            <a:srcRect/>
            <a:stretch>
              <a:fillRect/>
            </a:stretch>
          </p:blipFill>
          <p:spPr bwMode="auto">
            <a:xfrm>
              <a:off x="-1728699" y="3245911"/>
              <a:ext cx="121592" cy="32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a:xfrm>
            <a:off x="251520" y="231490"/>
            <a:ext cx="8640000" cy="540000"/>
          </a:xfrm>
        </p:spPr>
        <p:txBody>
          <a:bodyPr>
            <a:normAutofit/>
          </a:bodyPr>
          <a:lstStyle>
            <a:lvl1pPr algn="l">
              <a:lnSpc>
                <a:spcPct val="90000"/>
              </a:lnSpc>
              <a:defRPr sz="1500" b="1" cap="none" baseline="0">
                <a:solidFill>
                  <a:schemeClr val="bg1"/>
                </a:solidFill>
              </a:defRPr>
            </a:lvl1pPr>
          </a:lstStyle>
          <a:p>
            <a:r>
              <a:rPr lang="en-US"/>
              <a:t>Click to edit Master title style</a:t>
            </a:r>
            <a:endParaRPr lang="en-GB" dirty="0"/>
          </a:p>
        </p:txBody>
      </p:sp>
      <p:sp>
        <p:nvSpPr>
          <p:cNvPr id="27" name="Picture Placeholder 26"/>
          <p:cNvSpPr>
            <a:spLocks noGrp="1"/>
          </p:cNvSpPr>
          <p:nvPr>
            <p:ph type="pic" sz="quarter" idx="17"/>
          </p:nvPr>
        </p:nvSpPr>
        <p:spPr>
          <a:xfrm>
            <a:off x="7155692" y="928800"/>
            <a:ext cx="1736788" cy="1039677"/>
          </a:xfrm>
        </p:spPr>
        <p:txBody>
          <a:bodyPr rtlCol="0" anchor="ctr">
            <a:normAutofit/>
          </a:bodyPr>
          <a:lstStyle>
            <a:lvl1pPr>
              <a:defRPr sz="675">
                <a:solidFill>
                  <a:schemeClr val="accent1"/>
                </a:solidFill>
              </a:defRPr>
            </a:lvl1pPr>
          </a:lstStyle>
          <a:p>
            <a:pPr lvl="0"/>
            <a:r>
              <a:rPr lang="en-US" noProof="0" dirty="0"/>
              <a:t>Click icon to add picture</a:t>
            </a:r>
            <a:endParaRPr lang="en-GB" noProof="0" dirty="0"/>
          </a:p>
        </p:txBody>
      </p:sp>
      <p:sp>
        <p:nvSpPr>
          <p:cNvPr id="29" name="Picture Placeholder 26"/>
          <p:cNvSpPr>
            <a:spLocks noGrp="1"/>
          </p:cNvSpPr>
          <p:nvPr>
            <p:ph type="pic" sz="quarter" idx="18"/>
          </p:nvPr>
        </p:nvSpPr>
        <p:spPr>
          <a:xfrm>
            <a:off x="7155692" y="2237072"/>
            <a:ext cx="1736788" cy="1040367"/>
          </a:xfrm>
        </p:spPr>
        <p:txBody>
          <a:bodyPr rtlCol="0" anchor="ctr">
            <a:normAutofit/>
          </a:bodyPr>
          <a:lstStyle>
            <a:lvl1pPr>
              <a:defRPr sz="675">
                <a:solidFill>
                  <a:schemeClr val="accent1"/>
                </a:solidFill>
              </a:defRPr>
            </a:lvl1pPr>
          </a:lstStyle>
          <a:p>
            <a:pPr lvl="0"/>
            <a:r>
              <a:rPr lang="en-US" noProof="0" dirty="0"/>
              <a:t>Click icon to add picture</a:t>
            </a:r>
            <a:endParaRPr lang="en-GB" noProof="0" dirty="0"/>
          </a:p>
        </p:txBody>
      </p:sp>
      <p:sp>
        <p:nvSpPr>
          <p:cNvPr id="25" name="Picture Placeholder 26"/>
          <p:cNvSpPr>
            <a:spLocks noGrp="1"/>
          </p:cNvSpPr>
          <p:nvPr>
            <p:ph type="pic" sz="quarter" idx="19"/>
          </p:nvPr>
        </p:nvSpPr>
        <p:spPr>
          <a:xfrm>
            <a:off x="7155692" y="3546034"/>
            <a:ext cx="1736788" cy="1040367"/>
          </a:xfrm>
        </p:spPr>
        <p:txBody>
          <a:bodyPr rtlCol="0" anchor="ctr">
            <a:normAutofit/>
          </a:bodyPr>
          <a:lstStyle>
            <a:lvl1pPr>
              <a:defRPr sz="675">
                <a:solidFill>
                  <a:schemeClr val="accent1"/>
                </a:solidFill>
              </a:defRPr>
            </a:lvl1pPr>
          </a:lstStyle>
          <a:p>
            <a:pPr lvl="0"/>
            <a:r>
              <a:rPr lang="en-US" noProof="0" dirty="0"/>
              <a:t>Click icon to add picture</a:t>
            </a:r>
            <a:endParaRPr lang="en-GB" noProof="0" dirty="0"/>
          </a:p>
        </p:txBody>
      </p:sp>
      <p:sp>
        <p:nvSpPr>
          <p:cNvPr id="34" name="Content Placeholder 33"/>
          <p:cNvSpPr>
            <a:spLocks noGrp="1"/>
          </p:cNvSpPr>
          <p:nvPr>
            <p:ph sz="quarter" idx="20"/>
          </p:nvPr>
        </p:nvSpPr>
        <p:spPr>
          <a:xfrm>
            <a:off x="251521" y="928800"/>
            <a:ext cx="6687379" cy="3657601"/>
          </a:xfrm>
        </p:spPr>
        <p:txBody>
          <a:bodyPr bIns="90000"/>
          <a:lstStyle>
            <a:lvl1pPr>
              <a:spcBef>
                <a:spcPts val="450"/>
              </a:spcBef>
              <a:spcAft>
                <a:spcPts val="450"/>
              </a:spcAft>
              <a:defRPr sz="1050" b="0">
                <a:solidFill>
                  <a:schemeClr val="tx1"/>
                </a:solidFill>
              </a:defRPr>
            </a:lvl1pPr>
            <a:lvl3pPr>
              <a:spcBef>
                <a:spcPts val="600"/>
              </a:spcBef>
              <a:spcAft>
                <a:spcPts val="300"/>
              </a:spcAft>
              <a:defRPr sz="1200" b="1">
                <a:solidFill>
                  <a:schemeClr val="accent1"/>
                </a:solidFill>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1" name="Date Placeholder 2"/>
          <p:cNvSpPr>
            <a:spLocks noGrp="1"/>
          </p:cNvSpPr>
          <p:nvPr>
            <p:ph type="dt" sz="half" idx="21"/>
          </p:nvPr>
        </p:nvSpPr>
        <p:spPr/>
        <p:txBody>
          <a:bodyPr/>
          <a:lstStyle>
            <a:lvl1pPr>
              <a:defRPr>
                <a:solidFill>
                  <a:srgbClr val="000000">
                    <a:tint val="75000"/>
                  </a:srgbClr>
                </a:solidFill>
              </a:defRPr>
            </a:lvl1pPr>
          </a:lstStyle>
          <a:p>
            <a:pPr>
              <a:defRPr/>
            </a:pPr>
            <a:fld id="{C1EEB5D6-288A-4DE8-B8BD-309A20C18B76}" type="datetime1">
              <a:rPr lang="en-GB" smtClean="0"/>
              <a:t>29/10/2019</a:t>
            </a:fld>
            <a:endParaRPr lang="en-GB" dirty="0"/>
          </a:p>
        </p:txBody>
      </p:sp>
      <p:sp>
        <p:nvSpPr>
          <p:cNvPr id="22" name="Footer Placeholder 3"/>
          <p:cNvSpPr>
            <a:spLocks noGrp="1"/>
          </p:cNvSpPr>
          <p:nvPr>
            <p:ph type="ftr" sz="quarter" idx="22"/>
          </p:nvPr>
        </p:nvSpPr>
        <p:spPr/>
        <p:txBody>
          <a:bodyPr/>
          <a:lstStyle>
            <a:lvl1pPr>
              <a:defRPr>
                <a:solidFill>
                  <a:srgbClr val="000000">
                    <a:tint val="75000"/>
                  </a:srgbClr>
                </a:solidFill>
              </a:defRPr>
            </a:lvl1pPr>
          </a:lstStyle>
          <a:p>
            <a:pPr>
              <a:defRPr/>
            </a:pPr>
            <a:endParaRPr lang="en-GB" dirty="0"/>
          </a:p>
        </p:txBody>
      </p:sp>
      <p:sp>
        <p:nvSpPr>
          <p:cNvPr id="23" name="Slide Number Placeholder 4"/>
          <p:cNvSpPr>
            <a:spLocks noGrp="1"/>
          </p:cNvSpPr>
          <p:nvPr>
            <p:ph type="sldNum" sz="quarter" idx="23"/>
          </p:nvPr>
        </p:nvSpPr>
        <p:spPr/>
        <p:txBody>
          <a:bodyPr/>
          <a:lstStyle>
            <a:lvl1pPr>
              <a:defRPr>
                <a:solidFill>
                  <a:srgbClr val="FFFFFF">
                    <a:lumMod val="75000"/>
                  </a:srgbClr>
                </a:solidFill>
              </a:defRPr>
            </a:lvl1pPr>
          </a:lstStyle>
          <a:p>
            <a:pPr>
              <a:defRPr/>
            </a:pPr>
            <a:fld id="{C270BFA0-862A-4E46-82FD-741042D0F0E6}" type="slidenum">
              <a:rPr lang="en-GB"/>
              <a:pPr>
                <a:defRPr/>
              </a:pPr>
              <a:t>‹#›</a:t>
            </a:fld>
            <a:endParaRPr lang="en-GB" dirty="0"/>
          </a:p>
        </p:txBody>
      </p:sp>
      <p:sp>
        <p:nvSpPr>
          <p:cNvPr id="24" name="Rectangle 23"/>
          <p:cNvSpPr/>
          <p:nvPr userDrawn="1"/>
        </p:nvSpPr>
        <p:spPr>
          <a:xfrm>
            <a:off x="0" y="4908346"/>
            <a:ext cx="1369286" cy="184666"/>
          </a:xfrm>
          <a:prstGeom prst="rect">
            <a:avLst/>
          </a:prstGeom>
        </p:spPr>
        <p:txBody>
          <a:bodyPr wrap="none">
            <a:spAutoFit/>
          </a:bodyPr>
          <a:lstStyle/>
          <a:p>
            <a:pPr>
              <a:defRPr/>
            </a:pPr>
            <a:r>
              <a:rPr lang="en-GB" altLang="en-US" sz="600" dirty="0" smtClean="0">
                <a:solidFill>
                  <a:srgbClr val="595959"/>
                </a:solidFill>
                <a:cs typeface="Arial" charset="0"/>
              </a:rPr>
              <a:t>Copyright © Tate &amp; Lyle PLC 2018</a:t>
            </a:r>
            <a:endParaRPr lang="en-GB" altLang="en-US" sz="600" dirty="0">
              <a:solidFill>
                <a:srgbClr val="595959"/>
              </a:solidFill>
              <a:cs typeface="Arial" charset="0"/>
            </a:endParaRPr>
          </a:p>
        </p:txBody>
      </p:sp>
      <p:pic>
        <p:nvPicPr>
          <p:cNvPr id="26" name="Picture 25"/>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7630459" y="4699225"/>
            <a:ext cx="1459668" cy="409918"/>
          </a:xfrm>
          <a:prstGeom prst="rect">
            <a:avLst/>
          </a:prstGeom>
        </p:spPr>
      </p:pic>
    </p:spTree>
    <p:extLst>
      <p:ext uri="{BB962C8B-B14F-4D97-AF65-F5344CB8AC3E}">
        <p14:creationId xmlns:p14="http://schemas.microsoft.com/office/powerpoint/2010/main" val="4112091500"/>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rgbClr val="000000">
                    <a:tint val="75000"/>
                  </a:srgbClr>
                </a:solidFill>
              </a:defRPr>
            </a:lvl1pPr>
          </a:lstStyle>
          <a:p>
            <a:pPr>
              <a:defRPr/>
            </a:pPr>
            <a:fld id="{35DB9F22-7444-4D58-B01D-41524D3F27F1}" type="datetime1">
              <a:rPr lang="en-GB" smtClean="0"/>
              <a:t>29/10/2019</a:t>
            </a:fld>
            <a:endParaRPr lang="en-GB" dirty="0"/>
          </a:p>
        </p:txBody>
      </p:sp>
      <p:sp>
        <p:nvSpPr>
          <p:cNvPr id="4" name="Footer Placeholder 3"/>
          <p:cNvSpPr>
            <a:spLocks noGrp="1"/>
          </p:cNvSpPr>
          <p:nvPr>
            <p:ph type="ftr" sz="quarter" idx="11"/>
          </p:nvPr>
        </p:nvSpPr>
        <p:spPr/>
        <p:txBody>
          <a:bodyPr/>
          <a:lstStyle>
            <a:lvl1pPr>
              <a:defRPr>
                <a:solidFill>
                  <a:srgbClr val="000000">
                    <a:tint val="75000"/>
                  </a:srgbClr>
                </a:solidFill>
              </a:defRPr>
            </a:lvl1pPr>
          </a:lstStyle>
          <a:p>
            <a:pPr>
              <a:defRPr/>
            </a:pPr>
            <a:endParaRPr lang="en-GB" dirty="0"/>
          </a:p>
        </p:txBody>
      </p:sp>
      <p:sp>
        <p:nvSpPr>
          <p:cNvPr id="6" name="Rectangle 5"/>
          <p:cNvSpPr/>
          <p:nvPr userDrawn="1"/>
        </p:nvSpPr>
        <p:spPr>
          <a:xfrm>
            <a:off x="0" y="4908346"/>
            <a:ext cx="1369286" cy="184666"/>
          </a:xfrm>
          <a:prstGeom prst="rect">
            <a:avLst/>
          </a:prstGeom>
        </p:spPr>
        <p:txBody>
          <a:bodyPr wrap="none">
            <a:spAutoFit/>
          </a:bodyPr>
          <a:lstStyle/>
          <a:p>
            <a:pPr>
              <a:defRPr/>
            </a:pPr>
            <a:r>
              <a:rPr lang="en-GB" altLang="en-US" sz="600" dirty="0" smtClean="0">
                <a:solidFill>
                  <a:srgbClr val="595959"/>
                </a:solidFill>
                <a:cs typeface="Arial" charset="0"/>
              </a:rPr>
              <a:t>Copyright © Tate &amp; Lyle PLC 2018</a:t>
            </a:r>
            <a:endParaRPr lang="en-GB" altLang="en-US" sz="600" dirty="0">
              <a:solidFill>
                <a:srgbClr val="595959"/>
              </a:solidFill>
              <a:cs typeface="Arial" charset="0"/>
            </a:endParaRPr>
          </a:p>
        </p:txBody>
      </p:sp>
      <p:pic>
        <p:nvPicPr>
          <p:cNvPr id="9" name="Picture 8">
            <a:extLst>
              <a:ext uri="{FF2B5EF4-FFF2-40B4-BE49-F238E27FC236}">
                <a16:creationId xmlns:a16="http://schemas.microsoft.com/office/drawing/2014/main" id="{E2804CF7-5744-41FF-A376-26BC0794AC6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09300" y="4832068"/>
            <a:ext cx="1135755" cy="145025"/>
          </a:xfrm>
          <a:prstGeom prst="rect">
            <a:avLst/>
          </a:prstGeom>
        </p:spPr>
      </p:pic>
    </p:spTree>
    <p:extLst>
      <p:ext uri="{BB962C8B-B14F-4D97-AF65-F5344CB8AC3E}">
        <p14:creationId xmlns:p14="http://schemas.microsoft.com/office/powerpoint/2010/main" val="1218915517"/>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Front cover">
    <p:spTree>
      <p:nvGrpSpPr>
        <p:cNvPr id="1" name=""/>
        <p:cNvGrpSpPr/>
        <p:nvPr/>
      </p:nvGrpSpPr>
      <p:grpSpPr>
        <a:xfrm>
          <a:off x="0" y="0"/>
          <a:ext cx="0" cy="0"/>
          <a:chOff x="0" y="0"/>
          <a:chExt cx="0" cy="0"/>
        </a:xfrm>
      </p:grpSpPr>
      <p:sp>
        <p:nvSpPr>
          <p:cNvPr id="4" name="Rectangle 3"/>
          <p:cNvSpPr/>
          <p:nvPr userDrawn="1"/>
        </p:nvSpPr>
        <p:spPr>
          <a:xfrm>
            <a:off x="0" y="1"/>
            <a:ext cx="9144000" cy="51839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350" dirty="0">
              <a:solidFill>
                <a:srgbClr val="FFFFFF"/>
              </a:solidFill>
            </a:endParaRPr>
          </a:p>
        </p:txBody>
      </p:sp>
      <p:sp>
        <p:nvSpPr>
          <p:cNvPr id="5" name="Rectangle 4">
            <a:hlinkClick r:id="rId2"/>
          </p:cNvPr>
          <p:cNvSpPr>
            <a:spLocks noChangeArrowheads="1"/>
          </p:cNvSpPr>
          <p:nvPr userDrawn="1"/>
        </p:nvSpPr>
        <p:spPr bwMode="auto">
          <a:xfrm>
            <a:off x="684213" y="3868342"/>
            <a:ext cx="1655762" cy="221456"/>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lnSpc>
                <a:spcPct val="90000"/>
              </a:lnSpc>
              <a:defRPr/>
            </a:pPr>
            <a:endParaRPr lang="en-GB" altLang="en-US" sz="1050" b="1" dirty="0">
              <a:solidFill>
                <a:schemeClr val="bg1"/>
              </a:solidFill>
              <a:cs typeface="Arial" charset="0"/>
            </a:endParaRPr>
          </a:p>
        </p:txBody>
      </p:sp>
      <p:grpSp>
        <p:nvGrpSpPr>
          <p:cNvPr id="6" name="Group 11"/>
          <p:cNvGrpSpPr>
            <a:grpSpLocks/>
          </p:cNvGrpSpPr>
          <p:nvPr userDrawn="1"/>
        </p:nvGrpSpPr>
        <p:grpSpPr bwMode="auto">
          <a:xfrm>
            <a:off x="-2016125" y="1010842"/>
            <a:ext cx="1871662" cy="1922792"/>
            <a:chOff x="6195941" y="562596"/>
            <a:chExt cx="1872208" cy="2564369"/>
          </a:xfrm>
        </p:grpSpPr>
        <p:grpSp>
          <p:nvGrpSpPr>
            <p:cNvPr id="7" name="Group 113"/>
            <p:cNvGrpSpPr>
              <a:grpSpLocks/>
            </p:cNvGrpSpPr>
            <p:nvPr/>
          </p:nvGrpSpPr>
          <p:grpSpPr bwMode="auto">
            <a:xfrm>
              <a:off x="6195941" y="832626"/>
              <a:ext cx="1872208" cy="2294339"/>
              <a:chOff x="-1872716" y="660661"/>
              <a:chExt cx="1872208" cy="1720756"/>
            </a:xfrm>
          </p:grpSpPr>
          <p:sp>
            <p:nvSpPr>
              <p:cNvPr id="11" name="TextBox 10"/>
              <p:cNvSpPr txBox="1">
                <a:spLocks noChangeArrowheads="1"/>
              </p:cNvSpPr>
              <p:nvPr/>
            </p:nvSpPr>
            <p:spPr bwMode="auto">
              <a:xfrm>
                <a:off x="-1872716" y="984528"/>
                <a:ext cx="1872208" cy="1396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defRPr/>
                </a:pPr>
                <a:r>
                  <a:rPr lang="en-GB" altLang="en-US" sz="825" dirty="0">
                    <a:solidFill>
                      <a:srgbClr val="000000"/>
                    </a:solidFill>
                    <a:cs typeface="Arial" charset="0"/>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p>
              <a:p>
                <a:pPr>
                  <a:defRPr/>
                </a:pPr>
                <a:endParaRPr lang="en-GB" altLang="en-US" sz="825" dirty="0">
                  <a:solidFill>
                    <a:srgbClr val="000000"/>
                  </a:solidFill>
                  <a:cs typeface="Arial" charset="0"/>
                </a:endParaRPr>
              </a:p>
              <a:p>
                <a:pPr>
                  <a:defRPr/>
                </a:pPr>
                <a:r>
                  <a:rPr lang="en-GB" altLang="en-US" sz="825" dirty="0">
                    <a:solidFill>
                      <a:srgbClr val="000000"/>
                    </a:solidFill>
                    <a:cs typeface="Arial" charset="0"/>
                  </a:rPr>
                  <a:t>Do not use the bullet point button to format your text.</a:t>
                </a:r>
              </a:p>
            </p:txBody>
          </p:sp>
          <p:pic>
            <p:nvPicPr>
              <p:cNvPr id="12" name="Picture 14" descr="icon_information-white.png"/>
              <p:cNvPicPr>
                <a:picLocks noChangeAspect="1"/>
              </p:cNvPicPr>
              <p:nvPr/>
            </p:nvPicPr>
            <p:blipFill>
              <a:blip r:embed="rId3" cstate="screen">
                <a:lum bright="-100000"/>
                <a:extLst>
                  <a:ext uri="{28A0092B-C50C-407E-A947-70E740481C1C}">
                    <a14:useLocalDpi xmlns:a14="http://schemas.microsoft.com/office/drawing/2010/main"/>
                  </a:ext>
                </a:extLst>
              </a:blip>
              <a:srcRect/>
              <a:stretch>
                <a:fillRect/>
              </a:stretch>
            </p:blipFill>
            <p:spPr bwMode="auto">
              <a:xfrm>
                <a:off x="-1764703" y="660661"/>
                <a:ext cx="121592" cy="240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Group 120"/>
            <p:cNvGrpSpPr>
              <a:grpSpLocks/>
            </p:cNvGrpSpPr>
            <p:nvPr/>
          </p:nvGrpSpPr>
          <p:grpSpPr bwMode="auto">
            <a:xfrm>
              <a:off x="6303954" y="562596"/>
              <a:ext cx="540060" cy="540060"/>
              <a:chOff x="6303954" y="562596"/>
              <a:chExt cx="540060" cy="540060"/>
            </a:xfrm>
          </p:grpSpPr>
          <p:sp>
            <p:nvSpPr>
              <p:cNvPr id="9" name="Donut 8"/>
              <p:cNvSpPr/>
              <p:nvPr/>
            </p:nvSpPr>
            <p:spPr>
              <a:xfrm>
                <a:off x="6303923" y="562596"/>
                <a:ext cx="539907" cy="539886"/>
              </a:xfrm>
              <a:prstGeom prst="donut">
                <a:avLst>
                  <a:gd name="adj" fmla="val 7083"/>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350" dirty="0">
                  <a:solidFill>
                    <a:schemeClr val="tx1"/>
                  </a:solidFill>
                </a:endParaRPr>
              </a:p>
            </p:txBody>
          </p:sp>
          <p:pic>
            <p:nvPicPr>
              <p:cNvPr id="10" name="Picture 12" descr="increase_indent.png"/>
              <p:cNvPicPr>
                <a:picLocks noChangeAspect="1"/>
              </p:cNvPicPr>
              <p:nvPr/>
            </p:nvPicPr>
            <p:blipFill>
              <a:blip r:embed="rId4" cstate="screen">
                <a:lum bright="-100000"/>
                <a:extLst>
                  <a:ext uri="{28A0092B-C50C-407E-A947-70E740481C1C}">
                    <a14:useLocalDpi xmlns:a14="http://schemas.microsoft.com/office/drawing/2010/main"/>
                  </a:ext>
                </a:extLst>
              </a:blip>
              <a:srcRect/>
              <a:stretch>
                <a:fillRect/>
              </a:stretch>
            </p:blipFill>
            <p:spPr bwMode="auto">
              <a:xfrm>
                <a:off x="6425212" y="679422"/>
                <a:ext cx="317520" cy="31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7" name="Content Placeholder 16"/>
          <p:cNvSpPr>
            <a:spLocks noGrp="1"/>
          </p:cNvSpPr>
          <p:nvPr>
            <p:ph sz="quarter" idx="27"/>
          </p:nvPr>
        </p:nvSpPr>
        <p:spPr>
          <a:xfrm>
            <a:off x="684000" y="2642400"/>
            <a:ext cx="3888000" cy="1944000"/>
          </a:xfrm>
        </p:spPr>
        <p:txBody>
          <a:bodyPr/>
          <a:lstStyle>
            <a:lvl1pPr>
              <a:spcBef>
                <a:spcPts val="0"/>
              </a:spcBef>
              <a:spcAft>
                <a:spcPts val="300"/>
              </a:spcAft>
              <a:defRPr b="1" baseline="0">
                <a:solidFill>
                  <a:schemeClr val="bg1"/>
                </a:solidFill>
              </a:defRPr>
            </a:lvl1pPr>
            <a:lvl2pPr>
              <a:defRPr sz="900" b="0">
                <a:solidFill>
                  <a:schemeClr val="bg1"/>
                </a:solidFill>
              </a:defRPr>
            </a:lvl2pPr>
            <a:lvl3pPr marL="0" indent="0">
              <a:spcBef>
                <a:spcPts val="0"/>
              </a:spcBef>
              <a:defRPr sz="750">
                <a:solidFill>
                  <a:schemeClr val="bg1"/>
                </a:solidFill>
              </a:defRPr>
            </a:lvl3pPr>
            <a:lvl4pPr>
              <a:defRPr>
                <a:solidFill>
                  <a:srgbClr val="FF0000"/>
                </a:solidFill>
              </a:defRPr>
            </a:lvl4pPr>
            <a:lvl5pPr>
              <a:defRPr>
                <a:solidFill>
                  <a:srgbClr val="FF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0" name="Content Placeholder 19"/>
          <p:cNvSpPr>
            <a:spLocks noGrp="1"/>
          </p:cNvSpPr>
          <p:nvPr>
            <p:ph sz="quarter" idx="28"/>
          </p:nvPr>
        </p:nvSpPr>
        <p:spPr>
          <a:xfrm>
            <a:off x="468000" y="627063"/>
            <a:ext cx="5652000" cy="1440000"/>
          </a:xfrm>
        </p:spPr>
        <p:txBody>
          <a:bodyPr/>
          <a:lstStyle>
            <a:lvl1pPr>
              <a:defRPr sz="3000" b="1">
                <a:solidFill>
                  <a:schemeClr val="bg1"/>
                </a:solidFill>
              </a:defRPr>
            </a:lvl1pPr>
            <a:lvl2pPr>
              <a:defRPr>
                <a:solidFill>
                  <a:srgbClr val="FF0000"/>
                </a:solidFill>
              </a:defRPr>
            </a:lvl2pPr>
            <a:lvl3pPr>
              <a:defRPr>
                <a:solidFill>
                  <a:srgbClr val="FF0000"/>
                </a:solidFill>
              </a:defRPr>
            </a:lvl3pPr>
            <a:lvl4pPr>
              <a:defRPr>
                <a:solidFill>
                  <a:srgbClr val="FF0000"/>
                </a:solidFill>
              </a:defRPr>
            </a:lvl4pPr>
            <a:lvl5pPr>
              <a:defRPr>
                <a:solidFill>
                  <a:srgbClr val="FF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Date Placeholder 2"/>
          <p:cNvSpPr>
            <a:spLocks noGrp="1"/>
          </p:cNvSpPr>
          <p:nvPr>
            <p:ph type="dt" sz="half" idx="29"/>
          </p:nvPr>
        </p:nvSpPr>
        <p:spPr>
          <a:xfrm>
            <a:off x="4572000" y="4767263"/>
            <a:ext cx="1716088" cy="273844"/>
          </a:xfrm>
        </p:spPr>
        <p:txBody>
          <a:bodyPr/>
          <a:lstStyle>
            <a:lvl1pPr>
              <a:defRPr sz="600">
                <a:solidFill>
                  <a:srgbClr val="BFBFBF"/>
                </a:solidFill>
              </a:defRPr>
            </a:lvl1pPr>
          </a:lstStyle>
          <a:p>
            <a:pPr>
              <a:defRPr/>
            </a:pPr>
            <a:fld id="{FDD74A0C-1037-4CBD-8107-B24F2AF337BC}" type="datetime1">
              <a:rPr lang="en-GB" smtClean="0"/>
              <a:t>29/10/2019</a:t>
            </a:fld>
            <a:endParaRPr lang="en-GB" dirty="0"/>
          </a:p>
        </p:txBody>
      </p:sp>
      <p:sp>
        <p:nvSpPr>
          <p:cNvPr id="14" name="Footer Placeholder 3"/>
          <p:cNvSpPr>
            <a:spLocks noGrp="1"/>
          </p:cNvSpPr>
          <p:nvPr>
            <p:ph type="ftr" sz="quarter" idx="30"/>
          </p:nvPr>
        </p:nvSpPr>
        <p:spPr>
          <a:xfrm>
            <a:off x="457200" y="4766073"/>
            <a:ext cx="3754438" cy="273844"/>
          </a:xfrm>
        </p:spPr>
        <p:txBody>
          <a:bodyPr/>
          <a:lstStyle>
            <a:lvl1pPr>
              <a:defRPr>
                <a:solidFill>
                  <a:srgbClr val="BFBFBF"/>
                </a:solidFill>
              </a:defRPr>
            </a:lvl1pPr>
          </a:lstStyle>
          <a:p>
            <a:pPr>
              <a:defRPr/>
            </a:pPr>
            <a:endParaRPr lang="en-GB" dirty="0"/>
          </a:p>
        </p:txBody>
      </p:sp>
      <p:sp>
        <p:nvSpPr>
          <p:cNvPr id="15" name="Slide Number Placeholder 4"/>
          <p:cNvSpPr>
            <a:spLocks noGrp="1"/>
          </p:cNvSpPr>
          <p:nvPr>
            <p:ph type="sldNum" sz="quarter" idx="31"/>
          </p:nvPr>
        </p:nvSpPr>
        <p:spPr>
          <a:xfrm>
            <a:off x="7383463" y="4767263"/>
            <a:ext cx="2133600" cy="273844"/>
          </a:xfrm>
        </p:spPr>
        <p:txBody>
          <a:bodyPr/>
          <a:lstStyle>
            <a:lvl1pPr>
              <a:defRPr>
                <a:solidFill>
                  <a:srgbClr val="FFFFFF">
                    <a:lumMod val="75000"/>
                  </a:srgbClr>
                </a:solidFill>
              </a:defRPr>
            </a:lvl1pPr>
          </a:lstStyle>
          <a:p>
            <a:pPr>
              <a:defRPr/>
            </a:pPr>
            <a:r>
              <a:rPr lang="en-GB" dirty="0"/>
              <a:t> </a:t>
            </a:r>
            <a:fld id="{3F8D7913-3CC6-4F77-B56F-7A2729FAE198}" type="slidenum">
              <a:rPr lang="en-GB"/>
              <a:pPr>
                <a:defRPr/>
              </a:pPr>
              <a:t>‹#›</a:t>
            </a:fld>
            <a:endParaRPr lang="en-GB" dirty="0"/>
          </a:p>
        </p:txBody>
      </p:sp>
      <p:sp>
        <p:nvSpPr>
          <p:cNvPr id="16" name="Rectangle 15"/>
          <p:cNvSpPr/>
          <p:nvPr userDrawn="1"/>
        </p:nvSpPr>
        <p:spPr>
          <a:xfrm>
            <a:off x="0" y="4908346"/>
            <a:ext cx="1369286" cy="184666"/>
          </a:xfrm>
          <a:prstGeom prst="rect">
            <a:avLst/>
          </a:prstGeom>
        </p:spPr>
        <p:txBody>
          <a:bodyPr wrap="none">
            <a:spAutoFit/>
          </a:bodyPr>
          <a:lstStyle/>
          <a:p>
            <a:pPr>
              <a:defRPr/>
            </a:pPr>
            <a:r>
              <a:rPr lang="en-GB" altLang="en-US" sz="600" dirty="0" smtClean="0">
                <a:solidFill>
                  <a:srgbClr val="595959"/>
                </a:solidFill>
                <a:cs typeface="Arial" charset="0"/>
              </a:rPr>
              <a:t>Copyright © Tate &amp; Lyle PLC 2018</a:t>
            </a:r>
            <a:endParaRPr lang="en-GB" altLang="en-US" sz="600" dirty="0">
              <a:solidFill>
                <a:srgbClr val="595959"/>
              </a:solidFill>
              <a:cs typeface="Arial" charset="0"/>
            </a:endParaRPr>
          </a:p>
        </p:txBody>
      </p:sp>
    </p:spTree>
    <p:extLst>
      <p:ext uri="{BB962C8B-B14F-4D97-AF65-F5344CB8AC3E}">
        <p14:creationId xmlns:p14="http://schemas.microsoft.com/office/powerpoint/2010/main" val="3486665147"/>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859E29D-1ADC-8848-9068-FC7D27E7B37A}"/>
              </a:ext>
            </a:extLst>
          </p:cNvPr>
          <p:cNvSpPr txBox="1"/>
          <p:nvPr userDrawn="1"/>
        </p:nvSpPr>
        <p:spPr>
          <a:xfrm>
            <a:off x="7650080" y="4882816"/>
            <a:ext cx="184731" cy="300082"/>
          </a:xfrm>
          <a:prstGeom prst="rect">
            <a:avLst/>
          </a:prstGeom>
          <a:noFill/>
        </p:spPr>
        <p:txBody>
          <a:bodyPr wrap="none" rtlCol="0">
            <a:spAutoFit/>
          </a:bodyPr>
          <a:lstStyle/>
          <a:p>
            <a:endParaRPr lang="en-US" sz="1350" dirty="0"/>
          </a:p>
        </p:txBody>
      </p:sp>
      <p:sp>
        <p:nvSpPr>
          <p:cNvPr id="8" name="Slide Number Placeholder 5">
            <a:extLst>
              <a:ext uri="{FF2B5EF4-FFF2-40B4-BE49-F238E27FC236}">
                <a16:creationId xmlns:a16="http://schemas.microsoft.com/office/drawing/2014/main" id="{1F4C6DD8-A069-BE46-8DE7-DB60C7A667CF}"/>
              </a:ext>
            </a:extLst>
          </p:cNvPr>
          <p:cNvSpPr>
            <a:spLocks noGrp="1"/>
          </p:cNvSpPr>
          <p:nvPr>
            <p:ph type="sldNum" sz="quarter" idx="4"/>
          </p:nvPr>
        </p:nvSpPr>
        <p:spPr>
          <a:xfrm>
            <a:off x="6938900" y="4767265"/>
            <a:ext cx="2133600" cy="273844"/>
          </a:xfrm>
          <a:prstGeom prst="rect">
            <a:avLst/>
          </a:prstGeom>
        </p:spPr>
        <p:txBody>
          <a:bodyPr vert="horz" lIns="91440" tIns="45720" rIns="91440" bIns="45720" rtlCol="0" anchor="ctr"/>
          <a:lstStyle>
            <a:lvl1pPr algn="r">
              <a:defRPr sz="750">
                <a:solidFill>
                  <a:schemeClr val="bg1">
                    <a:lumMod val="65000"/>
                  </a:schemeClr>
                </a:solidFill>
              </a:defRPr>
            </a:lvl1pPr>
          </a:lstStyle>
          <a:p>
            <a:fld id="{26E84CBE-DBD1-40A3-9249-735EAF32FDCA}" type="slidenum">
              <a:rPr lang="en-GB" smtClean="0"/>
              <a:pPr/>
              <a:t>‹#›</a:t>
            </a:fld>
            <a:endParaRPr lang="en-GB" dirty="0"/>
          </a:p>
        </p:txBody>
      </p:sp>
    </p:spTree>
    <p:extLst>
      <p:ext uri="{BB962C8B-B14F-4D97-AF65-F5344CB8AC3E}">
        <p14:creationId xmlns:p14="http://schemas.microsoft.com/office/powerpoint/2010/main" val="2005848710"/>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4" name="Rectangle 3"/>
          <p:cNvSpPr/>
          <p:nvPr userDrawn="1"/>
        </p:nvSpPr>
        <p:spPr>
          <a:xfrm>
            <a:off x="0" y="1995488"/>
            <a:ext cx="6119813" cy="11525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rgbClr val="FFFFFF"/>
              </a:solidFill>
            </a:endParaRPr>
          </a:p>
        </p:txBody>
      </p:sp>
      <p:sp>
        <p:nvSpPr>
          <p:cNvPr id="5" name="Rectangle 4">
            <a:hlinkClick r:id="rId2" action="ppaction://hlinkfile"/>
          </p:cNvPr>
          <p:cNvSpPr>
            <a:spLocks noChangeArrowheads="1"/>
          </p:cNvSpPr>
          <p:nvPr userDrawn="1"/>
        </p:nvSpPr>
        <p:spPr bwMode="auto">
          <a:xfrm>
            <a:off x="9217025" y="3076575"/>
            <a:ext cx="1547813" cy="136525"/>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lnSpc>
                <a:spcPct val="90000"/>
              </a:lnSpc>
              <a:defRPr/>
            </a:pPr>
            <a:endParaRPr lang="en-GB" altLang="en-US" sz="1400" b="1" dirty="0">
              <a:solidFill>
                <a:schemeClr val="bg1"/>
              </a:solidFill>
              <a:cs typeface="Arial" charset="0"/>
            </a:endParaRPr>
          </a:p>
        </p:txBody>
      </p:sp>
      <p:sp>
        <p:nvSpPr>
          <p:cNvPr id="6" name="Rectangle 5"/>
          <p:cNvSpPr>
            <a:spLocks noChangeArrowheads="1"/>
          </p:cNvSpPr>
          <p:nvPr userDrawn="1"/>
        </p:nvSpPr>
        <p:spPr bwMode="auto">
          <a:xfrm>
            <a:off x="457200" y="4803775"/>
            <a:ext cx="12763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defRPr/>
            </a:pPr>
            <a:r>
              <a:rPr lang="en-GB" altLang="en-US" sz="600" dirty="0">
                <a:solidFill>
                  <a:srgbClr val="D9D9D9"/>
                </a:solidFill>
                <a:cs typeface="Arial" charset="0"/>
              </a:rPr>
              <a:t>Copyright © Tate &amp; Lyle PLC 2018</a:t>
            </a:r>
          </a:p>
        </p:txBody>
      </p:sp>
      <p:grpSp>
        <p:nvGrpSpPr>
          <p:cNvPr id="7" name="Group 11"/>
          <p:cNvGrpSpPr>
            <a:grpSpLocks/>
          </p:cNvGrpSpPr>
          <p:nvPr userDrawn="1"/>
        </p:nvGrpSpPr>
        <p:grpSpPr bwMode="auto">
          <a:xfrm>
            <a:off x="-2016125" y="1347788"/>
            <a:ext cx="1871662" cy="3071812"/>
            <a:chOff x="6195941" y="562596"/>
            <a:chExt cx="1872208" cy="3071960"/>
          </a:xfrm>
        </p:grpSpPr>
        <p:grpSp>
          <p:nvGrpSpPr>
            <p:cNvPr id="8" name="Group 113"/>
            <p:cNvGrpSpPr>
              <a:grpSpLocks/>
            </p:cNvGrpSpPr>
            <p:nvPr/>
          </p:nvGrpSpPr>
          <p:grpSpPr bwMode="auto">
            <a:xfrm>
              <a:off x="6195941" y="832626"/>
              <a:ext cx="1872208" cy="2801930"/>
              <a:chOff x="-1872716" y="660661"/>
              <a:chExt cx="1872208" cy="2101449"/>
            </a:xfrm>
          </p:grpSpPr>
          <p:sp>
            <p:nvSpPr>
              <p:cNvPr id="12" name="TextBox 11"/>
              <p:cNvSpPr txBox="1">
                <a:spLocks noChangeArrowheads="1"/>
              </p:cNvSpPr>
              <p:nvPr/>
            </p:nvSpPr>
            <p:spPr bwMode="auto">
              <a:xfrm>
                <a:off x="-1872716" y="984420"/>
                <a:ext cx="1872208" cy="177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defRPr/>
                </a:pPr>
                <a:r>
                  <a:rPr lang="en-GB" altLang="en-US" sz="1100" dirty="0">
                    <a:solidFill>
                      <a:srgbClr val="000000"/>
                    </a:solidFill>
                    <a:cs typeface="Arial" charset="0"/>
                  </a:rPr>
                  <a:t>To format the body text, simply highlight the specific line(s) of text and click ‘tab’ or press ‘increase/decrease list level’ button. If you continue to click the ‘Tab’ button and the text turns red you have tabbed too far and should use the ‘decrease level’ (or Shift + Tab) button to return to compliant text.</a:t>
                </a:r>
              </a:p>
              <a:p>
                <a:pPr>
                  <a:defRPr/>
                </a:pPr>
                <a:endParaRPr lang="en-GB" altLang="en-US" sz="1100" dirty="0">
                  <a:solidFill>
                    <a:srgbClr val="000000"/>
                  </a:solidFill>
                  <a:cs typeface="Arial" charset="0"/>
                </a:endParaRPr>
              </a:p>
              <a:p>
                <a:pPr>
                  <a:defRPr/>
                </a:pPr>
                <a:r>
                  <a:rPr lang="en-GB" altLang="en-US" sz="1100" dirty="0">
                    <a:solidFill>
                      <a:srgbClr val="000000"/>
                    </a:solidFill>
                    <a:cs typeface="Arial" charset="0"/>
                  </a:rPr>
                  <a:t>Do not use the bullet point button to format your text.</a:t>
                </a:r>
              </a:p>
            </p:txBody>
          </p:sp>
          <p:pic>
            <p:nvPicPr>
              <p:cNvPr id="13" name="Picture 15" descr="icon_information-white.png"/>
              <p:cNvPicPr>
                <a:picLocks noChangeAspect="1"/>
              </p:cNvPicPr>
              <p:nvPr/>
            </p:nvPicPr>
            <p:blipFill>
              <a:blip r:embed="rId3">
                <a:lum bright="-100000"/>
                <a:extLst>
                  <a:ext uri="{28A0092B-C50C-407E-A947-70E740481C1C}">
                    <a14:useLocalDpi xmlns:a14="http://schemas.microsoft.com/office/drawing/2010/main" val="0"/>
                  </a:ext>
                </a:extLst>
              </a:blip>
              <a:srcRect/>
              <a:stretch>
                <a:fillRect/>
              </a:stretch>
            </p:blipFill>
            <p:spPr bwMode="auto">
              <a:xfrm>
                <a:off x="-1764703" y="660661"/>
                <a:ext cx="121592" cy="240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120"/>
            <p:cNvGrpSpPr>
              <a:grpSpLocks/>
            </p:cNvGrpSpPr>
            <p:nvPr/>
          </p:nvGrpSpPr>
          <p:grpSpPr bwMode="auto">
            <a:xfrm>
              <a:off x="6303954" y="562596"/>
              <a:ext cx="540060" cy="540060"/>
              <a:chOff x="6303954" y="562596"/>
              <a:chExt cx="540060" cy="540060"/>
            </a:xfrm>
          </p:grpSpPr>
          <p:sp>
            <p:nvSpPr>
              <p:cNvPr id="10" name="Donut 9"/>
              <p:cNvSpPr/>
              <p:nvPr/>
            </p:nvSpPr>
            <p:spPr>
              <a:xfrm>
                <a:off x="6303923" y="562596"/>
                <a:ext cx="539907" cy="539776"/>
              </a:xfrm>
              <a:prstGeom prst="donut">
                <a:avLst>
                  <a:gd name="adj" fmla="val 7083"/>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chemeClr val="tx1"/>
                  </a:solidFill>
                </a:endParaRPr>
              </a:p>
            </p:txBody>
          </p:sp>
          <p:pic>
            <p:nvPicPr>
              <p:cNvPr id="11" name="Picture 13" descr="increase_indent.png"/>
              <p:cNvPicPr>
                <a:picLocks noChangeAspect="1"/>
              </p:cNvPicPr>
              <p:nvPr/>
            </p:nvPicPr>
            <p:blipFill>
              <a:blip r:embed="rId4">
                <a:lum bright="-100000"/>
                <a:extLst>
                  <a:ext uri="{28A0092B-C50C-407E-A947-70E740481C1C}">
                    <a14:useLocalDpi xmlns:a14="http://schemas.microsoft.com/office/drawing/2010/main" val="0"/>
                  </a:ext>
                </a:extLst>
              </a:blip>
              <a:srcRect/>
              <a:stretch>
                <a:fillRect/>
              </a:stretch>
            </p:blipFill>
            <p:spPr bwMode="auto">
              <a:xfrm>
                <a:off x="6425212" y="679422"/>
                <a:ext cx="317520" cy="31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4" name="Text Placeholder 31"/>
          <p:cNvSpPr>
            <a:spLocks noGrp="1"/>
          </p:cNvSpPr>
          <p:nvPr>
            <p:ph type="body" sz="quarter" idx="25"/>
          </p:nvPr>
        </p:nvSpPr>
        <p:spPr>
          <a:xfrm>
            <a:off x="683568" y="2456892"/>
            <a:ext cx="5292588" cy="690922"/>
          </a:xfrm>
        </p:spPr>
        <p:txBody>
          <a:bodyPr lIns="108000" tIns="72000" rIns="108000">
            <a:normAutofit/>
          </a:bodyPr>
          <a:lstStyle>
            <a:lvl1pPr marL="0" indent="0">
              <a:lnSpc>
                <a:spcPct val="90000"/>
              </a:lnSpc>
              <a:spcBef>
                <a:spcPts val="400"/>
              </a:spcBef>
              <a:spcAft>
                <a:spcPts val="0"/>
              </a:spcAft>
              <a:defRPr sz="1600" b="1" cap="none" baseline="0">
                <a:solidFill>
                  <a:schemeClr val="bg1"/>
                </a:solidFill>
                <a:latin typeface="+mj-lt"/>
              </a:defRPr>
            </a:lvl1pPr>
            <a:lvl2pPr marL="0" indent="0">
              <a:lnSpc>
                <a:spcPct val="90000"/>
              </a:lnSpc>
              <a:spcBef>
                <a:spcPts val="400"/>
              </a:spcBef>
              <a:buNone/>
              <a:defRPr sz="1600">
                <a:solidFill>
                  <a:srgbClr val="FF0000"/>
                </a:solidFill>
              </a:defRPr>
            </a:lvl2pPr>
            <a:lvl3pPr>
              <a:defRPr sz="1400">
                <a:solidFill>
                  <a:srgbClr val="FF0000"/>
                </a:solidFill>
              </a:defRPr>
            </a:lvl3pPr>
            <a:lvl4pPr>
              <a:defRPr sz="1200">
                <a:solidFill>
                  <a:srgbClr val="FF0000"/>
                </a:solidFill>
              </a:defRPr>
            </a:lvl4pPr>
            <a:lvl5pPr marL="0" indent="1588">
              <a:defRPr sz="1100">
                <a:solidFill>
                  <a:srgbClr val="FF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4" name="Title 23"/>
          <p:cNvSpPr>
            <a:spLocks noGrp="1"/>
          </p:cNvSpPr>
          <p:nvPr>
            <p:ph type="title"/>
          </p:nvPr>
        </p:nvSpPr>
        <p:spPr>
          <a:xfrm>
            <a:off x="683568" y="1995686"/>
            <a:ext cx="5292588" cy="461206"/>
          </a:xfrm>
        </p:spPr>
        <p:txBody>
          <a:bodyPr wrap="square" lIns="108000" rIns="108000" anchor="b">
            <a:normAutofit/>
          </a:bodyPr>
          <a:lstStyle>
            <a:lvl1pPr algn="l">
              <a:defRPr sz="2000" b="1" i="0" cap="none" baseline="0">
                <a:solidFill>
                  <a:schemeClr val="bg1"/>
                </a:solidFill>
              </a:defRPr>
            </a:lvl1pPr>
          </a:lstStyle>
          <a:p>
            <a:r>
              <a:rPr lang="en-US"/>
              <a:t>Click to edit Master title style</a:t>
            </a:r>
            <a:endParaRPr lang="en-GB" dirty="0"/>
          </a:p>
        </p:txBody>
      </p:sp>
      <p:sp>
        <p:nvSpPr>
          <p:cNvPr id="16" name="Date Placeholder 2"/>
          <p:cNvSpPr>
            <a:spLocks noGrp="1"/>
          </p:cNvSpPr>
          <p:nvPr>
            <p:ph type="dt" sz="half" idx="26"/>
          </p:nvPr>
        </p:nvSpPr>
        <p:spPr>
          <a:xfrm>
            <a:off x="4572000" y="4767263"/>
            <a:ext cx="1716088" cy="274637"/>
          </a:xfrm>
        </p:spPr>
        <p:txBody>
          <a:bodyPr/>
          <a:lstStyle>
            <a:lvl1pPr>
              <a:defRPr sz="800">
                <a:solidFill>
                  <a:srgbClr val="000000">
                    <a:tint val="75000"/>
                  </a:srgbClr>
                </a:solidFill>
              </a:defRPr>
            </a:lvl1pPr>
          </a:lstStyle>
          <a:p>
            <a:pPr>
              <a:defRPr/>
            </a:pPr>
            <a:fld id="{13270D33-0646-40B4-9FB0-EB8289F71FCD}" type="datetime1">
              <a:rPr lang="en-GB"/>
              <a:pPr>
                <a:defRPr/>
              </a:pPr>
              <a:t>29/10/2019</a:t>
            </a:fld>
            <a:endParaRPr lang="en-GB" dirty="0"/>
          </a:p>
        </p:txBody>
      </p:sp>
      <p:sp>
        <p:nvSpPr>
          <p:cNvPr id="17" name="Footer Placeholder 3"/>
          <p:cNvSpPr>
            <a:spLocks noGrp="1"/>
          </p:cNvSpPr>
          <p:nvPr>
            <p:ph type="ftr" sz="quarter" idx="27"/>
          </p:nvPr>
        </p:nvSpPr>
        <p:spPr>
          <a:xfrm>
            <a:off x="457200" y="5200650"/>
            <a:ext cx="4103688" cy="273050"/>
          </a:xfrm>
        </p:spPr>
        <p:txBody>
          <a:bodyPr/>
          <a:lstStyle>
            <a:lvl1pPr>
              <a:defRPr>
                <a:solidFill>
                  <a:srgbClr val="000000">
                    <a:tint val="75000"/>
                  </a:srgbClr>
                </a:solidFill>
              </a:defRPr>
            </a:lvl1pPr>
          </a:lstStyle>
          <a:p>
            <a:pPr>
              <a:defRPr/>
            </a:pPr>
            <a:endParaRPr lang="en-GB" dirty="0"/>
          </a:p>
        </p:txBody>
      </p:sp>
      <p:sp>
        <p:nvSpPr>
          <p:cNvPr id="18" name="Slide Number Placeholder 4"/>
          <p:cNvSpPr>
            <a:spLocks noGrp="1"/>
          </p:cNvSpPr>
          <p:nvPr>
            <p:ph type="sldNum" sz="quarter" idx="28"/>
          </p:nvPr>
        </p:nvSpPr>
        <p:spPr>
          <a:xfrm>
            <a:off x="8699914" y="4767263"/>
            <a:ext cx="309942" cy="274637"/>
          </a:xfrm>
          <a:solidFill>
            <a:schemeClr val="accent1"/>
          </a:solidFill>
        </p:spPr>
        <p:txBody>
          <a:bodyPr lIns="0" tIns="0" rIns="0" bIns="0"/>
          <a:lstStyle>
            <a:lvl1pPr algn="ctr">
              <a:defRPr>
                <a:solidFill>
                  <a:schemeClr val="bg1"/>
                </a:solidFill>
              </a:defRPr>
            </a:lvl1pPr>
          </a:lstStyle>
          <a:p>
            <a:r>
              <a:rPr lang="en-GB" altLang="en-US" dirty="0"/>
              <a:t> </a:t>
            </a:r>
            <a:fld id="{35BE7D4D-D167-4802-9E5D-0977B4C51785}" type="slidenum">
              <a:rPr lang="en-GB" altLang="en-US" smtClean="0"/>
              <a:pPr/>
              <a:t>‹#›</a:t>
            </a:fld>
            <a:endParaRPr lang="en-GB" altLang="en-US" dirty="0"/>
          </a:p>
        </p:txBody>
      </p:sp>
      <p:pic>
        <p:nvPicPr>
          <p:cNvPr id="19" name="Pictur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444208" y="476672"/>
            <a:ext cx="2255706" cy="288032"/>
          </a:xfrm>
          <a:prstGeom prst="rect">
            <a:avLst/>
          </a:prstGeom>
        </p:spPr>
      </p:pic>
    </p:spTree>
    <p:extLst>
      <p:ext uri="{BB962C8B-B14F-4D97-AF65-F5344CB8AC3E}">
        <p14:creationId xmlns:p14="http://schemas.microsoft.com/office/powerpoint/2010/main" val="1604481488"/>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4_Image/text layout 2">
    <p:bg>
      <p:bgPr>
        <a:solidFill>
          <a:schemeClr val="bg1"/>
        </a:solidFill>
        <a:effectLst/>
      </p:bgPr>
    </p:bg>
    <p:spTree>
      <p:nvGrpSpPr>
        <p:cNvPr id="1" name=""/>
        <p:cNvGrpSpPr/>
        <p:nvPr/>
      </p:nvGrpSpPr>
      <p:grpSpPr>
        <a:xfrm>
          <a:off x="0" y="0"/>
          <a:ext cx="0" cy="0"/>
          <a:chOff x="0" y="0"/>
          <a:chExt cx="0" cy="0"/>
        </a:xfrm>
      </p:grpSpPr>
      <p:pic>
        <p:nvPicPr>
          <p:cNvPr id="26" name="Picture 25" descr="7896.jpg"/>
          <p:cNvPicPr>
            <a:picLocks noChangeAspect="1"/>
          </p:cNvPicPr>
          <p:nvPr userDrawn="1"/>
        </p:nvPicPr>
        <p:blipFill>
          <a:blip r:embed="rId2" cstate="print"/>
          <a:stretch>
            <a:fillRect/>
          </a:stretch>
        </p:blipFill>
        <p:spPr>
          <a:xfrm flipH="1">
            <a:off x="367" y="0"/>
            <a:ext cx="9143264" cy="5143086"/>
          </a:xfrm>
          <a:prstGeom prst="rect">
            <a:avLst/>
          </a:prstGeom>
        </p:spPr>
      </p:pic>
      <p:sp>
        <p:nvSpPr>
          <p:cNvPr id="18" name="Rectangle 17"/>
          <p:cNvSpPr/>
          <p:nvPr userDrawn="1"/>
        </p:nvSpPr>
        <p:spPr>
          <a:xfrm>
            <a:off x="0" y="2415954"/>
            <a:ext cx="4572000" cy="1152128"/>
          </a:xfrm>
          <a:prstGeom prst="rect">
            <a:avLst/>
          </a:prstGeom>
          <a:solidFill>
            <a:srgbClr val="04A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3" name="Date Placeholder 2"/>
          <p:cNvSpPr>
            <a:spLocks noGrp="1"/>
          </p:cNvSpPr>
          <p:nvPr>
            <p:ph type="dt" sz="half" idx="10"/>
          </p:nvPr>
        </p:nvSpPr>
        <p:spPr>
          <a:xfrm>
            <a:off x="71438" y="4767263"/>
            <a:ext cx="1715371" cy="273844"/>
          </a:xfrm>
          <a:prstGeom prst="rect">
            <a:avLst/>
          </a:prstGeom>
        </p:spPr>
        <p:txBody>
          <a:bodyPr/>
          <a:lstStyle>
            <a:lvl1pPr>
              <a:defRPr sz="1000"/>
            </a:lvl1pPr>
          </a:lstStyle>
          <a:p>
            <a:fld id="{B5571239-BC77-4131-A7CD-F6376A7D4889}" type="datetime1">
              <a:rPr lang="en-GB" smtClean="0">
                <a:solidFill>
                  <a:srgbClr val="000000">
                    <a:tint val="75000"/>
                  </a:srgbClr>
                </a:solidFill>
              </a:rPr>
              <a:pPr/>
              <a:t>29/10/2019</a:t>
            </a:fld>
            <a:endParaRPr lang="en-GB" dirty="0">
              <a:solidFill>
                <a:srgbClr val="000000">
                  <a:tint val="75000"/>
                </a:srgbClr>
              </a:solidFill>
            </a:endParaRPr>
          </a:p>
        </p:txBody>
      </p:sp>
      <p:sp>
        <p:nvSpPr>
          <p:cNvPr id="4" name="Footer Placeholder 3" hidden="1"/>
          <p:cNvSpPr>
            <a:spLocks noGrp="1"/>
          </p:cNvSpPr>
          <p:nvPr>
            <p:ph type="ftr" sz="quarter" idx="11"/>
          </p:nvPr>
        </p:nvSpPr>
        <p:spPr>
          <a:xfrm rot="16200000">
            <a:off x="7089553" y="2116936"/>
            <a:ext cx="3755097" cy="273844"/>
          </a:xfrm>
          <a:prstGeom prst="rect">
            <a:avLst/>
          </a:prstGeom>
        </p:spPr>
        <p:txBody>
          <a:bodyPr/>
          <a:lstStyle/>
          <a:p>
            <a:r>
              <a:rPr lang="en-GB" smtClean="0">
                <a:solidFill>
                  <a:srgbClr val="000000">
                    <a:tint val="75000"/>
                  </a:srgbClr>
                </a:solidFill>
              </a:rPr>
              <a:t>this it the footer information</a:t>
            </a:r>
            <a:endParaRPr lang="en-GB" dirty="0">
              <a:solidFill>
                <a:srgbClr val="000000">
                  <a:tint val="75000"/>
                </a:srgbClr>
              </a:solidFill>
            </a:endParaRPr>
          </a:p>
        </p:txBody>
      </p:sp>
      <p:sp>
        <p:nvSpPr>
          <p:cNvPr id="14" name="Text Placeholder 31"/>
          <p:cNvSpPr>
            <a:spLocks noGrp="1"/>
          </p:cNvSpPr>
          <p:nvPr>
            <p:ph type="body" sz="quarter" idx="25" hasCustomPrompt="1"/>
          </p:nvPr>
        </p:nvSpPr>
        <p:spPr>
          <a:xfrm>
            <a:off x="467544" y="2658446"/>
            <a:ext cx="4104456" cy="2577600"/>
          </a:xfrm>
        </p:spPr>
        <p:txBody>
          <a:bodyPr lIns="0" rIns="0">
            <a:normAutofit/>
          </a:bodyPr>
          <a:lstStyle>
            <a:lvl1pPr marL="0" indent="0">
              <a:lnSpc>
                <a:spcPct val="90000"/>
              </a:lnSpc>
              <a:spcBef>
                <a:spcPts val="0"/>
              </a:spcBef>
              <a:spcAft>
                <a:spcPts val="200"/>
              </a:spcAft>
              <a:defRPr sz="2400" b="1" cap="all" baseline="0">
                <a:solidFill>
                  <a:schemeClr val="bg1"/>
                </a:solidFill>
                <a:latin typeface="+mj-lt"/>
              </a:defRPr>
            </a:lvl1pPr>
            <a:lvl2pPr marL="0" indent="0">
              <a:lnSpc>
                <a:spcPct val="90000"/>
              </a:lnSpc>
              <a:spcBef>
                <a:spcPts val="0"/>
              </a:spcBef>
              <a:buNone/>
              <a:defRPr sz="1600">
                <a:solidFill>
                  <a:schemeClr val="bg1"/>
                </a:solidFill>
              </a:defRPr>
            </a:lvl2pPr>
            <a:lvl3pPr>
              <a:defRPr sz="1400">
                <a:solidFill>
                  <a:schemeClr val="accent1"/>
                </a:solidFill>
              </a:defRPr>
            </a:lvl3pPr>
            <a:lvl4pPr>
              <a:defRPr sz="1200">
                <a:solidFill>
                  <a:schemeClr val="accent1"/>
                </a:solidFill>
              </a:defRPr>
            </a:lvl4pPr>
            <a:lvl5pPr marL="0" indent="1588">
              <a:defRPr sz="1100">
                <a:solidFill>
                  <a:schemeClr val="accent1"/>
                </a:solidFill>
              </a:defRPr>
            </a:lvl5pPr>
          </a:lstStyle>
          <a:p>
            <a:pPr lvl="0"/>
            <a:r>
              <a:rPr lang="en-US" dirty="0" smtClean="0"/>
              <a:t>Click to edit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Slide Number Placeholder 4"/>
          <p:cNvSpPr>
            <a:spLocks noGrp="1"/>
          </p:cNvSpPr>
          <p:nvPr>
            <p:ph type="sldNum" sz="quarter" idx="12"/>
          </p:nvPr>
        </p:nvSpPr>
        <p:spPr/>
        <p:txBody>
          <a:bodyPr/>
          <a:lstStyle>
            <a:lvl1pPr>
              <a:defRPr>
                <a:solidFill>
                  <a:schemeClr val="bg1">
                    <a:lumMod val="75000"/>
                  </a:schemeClr>
                </a:solidFill>
              </a:defRPr>
            </a:lvl1pPr>
          </a:lstStyle>
          <a:p>
            <a:r>
              <a:rPr lang="en-GB" smtClean="0">
                <a:solidFill>
                  <a:srgbClr val="FFFFFF">
                    <a:lumMod val="75000"/>
                  </a:srgbClr>
                </a:solidFill>
              </a:rPr>
              <a:t> </a:t>
            </a:r>
            <a:fld id="{5F99B052-653D-4FAA-9FB7-FCCA26690A82}" type="slidenum">
              <a:rPr lang="en-GB" smtClean="0">
                <a:solidFill>
                  <a:srgbClr val="FFFFFF">
                    <a:lumMod val="75000"/>
                  </a:srgbClr>
                </a:solidFill>
              </a:rPr>
              <a:pPr/>
              <a:t>‹#›</a:t>
            </a:fld>
            <a:endParaRPr lang="en-GB" dirty="0">
              <a:solidFill>
                <a:srgbClr val="FFFFFF">
                  <a:lumMod val="75000"/>
                </a:srgbClr>
              </a:solidFill>
            </a:endParaRPr>
          </a:p>
        </p:txBody>
      </p:sp>
      <p:pic>
        <p:nvPicPr>
          <p:cNvPr id="28" name="Picture 27" descr="DenplanLogo.png"/>
          <p:cNvPicPr>
            <a:picLocks noChangeAspect="1"/>
          </p:cNvPicPr>
          <p:nvPr userDrawn="1"/>
        </p:nvPicPr>
        <p:blipFill>
          <a:blip r:embed="rId3" cstate="print">
            <a:lum bright="100000"/>
          </a:blip>
          <a:stretch>
            <a:fillRect/>
          </a:stretch>
        </p:blipFill>
        <p:spPr>
          <a:xfrm>
            <a:off x="7272300" y="4799439"/>
            <a:ext cx="1264243" cy="184579"/>
          </a:xfrm>
          <a:prstGeom prst="rect">
            <a:avLst/>
          </a:prstGeom>
        </p:spPr>
      </p:pic>
      <p:pic>
        <p:nvPicPr>
          <p:cNvPr id="24" name="Outer circle" descr="animation-outer-circle.png"/>
          <p:cNvPicPr>
            <a:picLocks noChangeAspect="1"/>
          </p:cNvPicPr>
          <p:nvPr userDrawn="1"/>
        </p:nvPicPr>
        <p:blipFill>
          <a:blip r:embed="rId4" cstate="print">
            <a:lum bright="100000"/>
          </a:blip>
          <a:stretch>
            <a:fillRect/>
          </a:stretch>
        </p:blipFill>
        <p:spPr>
          <a:xfrm>
            <a:off x="107504" y="-452177"/>
            <a:ext cx="2771899" cy="2771899"/>
          </a:xfrm>
          <a:prstGeom prst="rect">
            <a:avLst/>
          </a:prstGeom>
        </p:spPr>
      </p:pic>
      <p:pic>
        <p:nvPicPr>
          <p:cNvPr id="25" name="inner circle" descr="animation-inner-circle.png"/>
          <p:cNvPicPr>
            <a:picLocks noChangeAspect="1"/>
          </p:cNvPicPr>
          <p:nvPr userDrawn="1"/>
        </p:nvPicPr>
        <p:blipFill>
          <a:blip r:embed="rId5" cstate="print">
            <a:lum bright="100000"/>
          </a:blip>
          <a:stretch>
            <a:fillRect/>
          </a:stretch>
        </p:blipFill>
        <p:spPr>
          <a:xfrm>
            <a:off x="107504" y="-452177"/>
            <a:ext cx="2771899" cy="2771899"/>
          </a:xfrm>
          <a:prstGeom prst="rect">
            <a:avLst/>
          </a:prstGeom>
        </p:spPr>
      </p:pic>
      <p:pic>
        <p:nvPicPr>
          <p:cNvPr id="27" name="centre line" descr="animation-centre-line.png"/>
          <p:cNvPicPr>
            <a:picLocks noChangeAspect="1"/>
          </p:cNvPicPr>
          <p:nvPr userDrawn="1"/>
        </p:nvPicPr>
        <p:blipFill>
          <a:blip r:embed="rId6" cstate="print">
            <a:lum bright="100000"/>
          </a:blip>
          <a:stretch>
            <a:fillRect/>
          </a:stretch>
        </p:blipFill>
        <p:spPr>
          <a:xfrm>
            <a:off x="107504" y="-452177"/>
            <a:ext cx="2771899" cy="2771899"/>
          </a:xfrm>
          <a:prstGeom prst="rect">
            <a:avLst/>
          </a:prstGeom>
        </p:spPr>
      </p:pic>
      <p:pic>
        <p:nvPicPr>
          <p:cNvPr id="29" name="making food" descr="animation-mkaing-food.png"/>
          <p:cNvPicPr>
            <a:picLocks noChangeAspect="1"/>
          </p:cNvPicPr>
          <p:nvPr userDrawn="1"/>
        </p:nvPicPr>
        <p:blipFill>
          <a:blip r:embed="rId7" cstate="print">
            <a:lum bright="100000"/>
          </a:blip>
          <a:stretch>
            <a:fillRect/>
          </a:stretch>
        </p:blipFill>
        <p:spPr>
          <a:xfrm>
            <a:off x="107504" y="-452177"/>
            <a:ext cx="2771899" cy="2771899"/>
          </a:xfrm>
          <a:prstGeom prst="rect">
            <a:avLst/>
          </a:prstGeom>
        </p:spPr>
      </p:pic>
      <p:pic>
        <p:nvPicPr>
          <p:cNvPr id="30" name="extraordinary" descr="animation-extraordinary.png"/>
          <p:cNvPicPr>
            <a:picLocks noChangeAspect="1"/>
          </p:cNvPicPr>
          <p:nvPr userDrawn="1"/>
        </p:nvPicPr>
        <p:blipFill>
          <a:blip r:embed="rId8" cstate="print">
            <a:lum bright="100000"/>
          </a:blip>
          <a:stretch>
            <a:fillRect/>
          </a:stretch>
        </p:blipFill>
        <p:spPr>
          <a:xfrm>
            <a:off x="107504" y="-452177"/>
            <a:ext cx="2771899" cy="2771899"/>
          </a:xfrm>
          <a:prstGeom prst="rect">
            <a:avLst/>
          </a:prstGeom>
        </p:spPr>
      </p:pic>
      <p:pic>
        <p:nvPicPr>
          <p:cNvPr id="31" name="1859" descr="animation-1859.png"/>
          <p:cNvPicPr>
            <a:picLocks noChangeAspect="1"/>
          </p:cNvPicPr>
          <p:nvPr userDrawn="1"/>
        </p:nvPicPr>
        <p:blipFill>
          <a:blip r:embed="rId9" cstate="print">
            <a:lum bright="100000"/>
          </a:blip>
          <a:stretch>
            <a:fillRect/>
          </a:stretch>
        </p:blipFill>
        <p:spPr>
          <a:xfrm>
            <a:off x="107504" y="-452177"/>
            <a:ext cx="2771899" cy="2771899"/>
          </a:xfrm>
          <a:prstGeom prst="rect">
            <a:avLst/>
          </a:prstGeom>
        </p:spPr>
      </p:pic>
      <p:pic>
        <p:nvPicPr>
          <p:cNvPr id="32" name="Tate" descr="animation-tate.png"/>
          <p:cNvPicPr>
            <a:picLocks noChangeAspect="1"/>
          </p:cNvPicPr>
          <p:nvPr userDrawn="1"/>
        </p:nvPicPr>
        <p:blipFill>
          <a:blip r:embed="rId10" cstate="print">
            <a:lum bright="100000"/>
          </a:blip>
          <a:stretch>
            <a:fillRect/>
          </a:stretch>
        </p:blipFill>
        <p:spPr>
          <a:xfrm>
            <a:off x="107504" y="-452177"/>
            <a:ext cx="2771899" cy="2771899"/>
          </a:xfrm>
          <a:prstGeom prst="rect">
            <a:avLst/>
          </a:prstGeom>
        </p:spPr>
      </p:pic>
      <p:pic>
        <p:nvPicPr>
          <p:cNvPr id="33" name="and" descr="animation-and.png"/>
          <p:cNvPicPr>
            <a:picLocks noChangeAspect="1"/>
          </p:cNvPicPr>
          <p:nvPr userDrawn="1"/>
        </p:nvPicPr>
        <p:blipFill>
          <a:blip r:embed="rId11" cstate="print">
            <a:lum bright="100000"/>
          </a:blip>
          <a:stretch>
            <a:fillRect/>
          </a:stretch>
        </p:blipFill>
        <p:spPr>
          <a:xfrm>
            <a:off x="107504" y="-452177"/>
            <a:ext cx="2771899" cy="2771899"/>
          </a:xfrm>
          <a:prstGeom prst="rect">
            <a:avLst/>
          </a:prstGeom>
        </p:spPr>
      </p:pic>
      <p:pic>
        <p:nvPicPr>
          <p:cNvPr id="34" name="Lyle" descr="animation-Lyle.png"/>
          <p:cNvPicPr>
            <a:picLocks noChangeAspect="1"/>
          </p:cNvPicPr>
          <p:nvPr userDrawn="1"/>
        </p:nvPicPr>
        <p:blipFill>
          <a:blip r:embed="rId12" cstate="print">
            <a:lum bright="100000"/>
          </a:blip>
          <a:stretch>
            <a:fillRect/>
          </a:stretch>
        </p:blipFill>
        <p:spPr>
          <a:xfrm>
            <a:off x="107504" y="-452177"/>
            <a:ext cx="2771899" cy="2771899"/>
          </a:xfrm>
          <a:prstGeom prst="rect">
            <a:avLst/>
          </a:prstGeom>
        </p:spPr>
      </p:pic>
    </p:spTree>
    <p:extLst>
      <p:ext uri="{BB962C8B-B14F-4D97-AF65-F5344CB8AC3E}">
        <p14:creationId xmlns:p14="http://schemas.microsoft.com/office/powerpoint/2010/main" val="3407627583"/>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par>
                                <p:cTn id="8" presetID="10" presetClass="entr" presetSubtype="0" fill="hold" grpId="0" nodeType="withEffect">
                                  <p:stCondLst>
                                    <p:cond delay="1300"/>
                                  </p:stCondLst>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500"/>
                                        <p:tgtEl>
                                          <p:spTgt spid="14">
                                            <p:txEl>
                                              <p:pRg st="0" end="0"/>
                                            </p:txEl>
                                          </p:spTgt>
                                        </p:tgtEl>
                                      </p:cBhvr>
                                    </p:animEffect>
                                  </p:childTnLst>
                                </p:cTn>
                              </p:par>
                              <p:par>
                                <p:cTn id="11" presetID="10" presetClass="entr" presetSubtype="0" fill="hold" grpId="0" nodeType="withEffect">
                                  <p:stCondLst>
                                    <p:cond delay="1300"/>
                                  </p:stCondLst>
                                  <p:childTnLst>
                                    <p:set>
                                      <p:cBhvr>
                                        <p:cTn id="12" dur="1" fill="hold">
                                          <p:stCondLst>
                                            <p:cond delay="0"/>
                                          </p:stCondLst>
                                        </p:cTn>
                                        <p:tgtEl>
                                          <p:spTgt spid="14">
                                            <p:txEl>
                                              <p:pRg st="1" end="1"/>
                                            </p:txEl>
                                          </p:spTgt>
                                        </p:tgtEl>
                                        <p:attrNameLst>
                                          <p:attrName>style.visibility</p:attrName>
                                        </p:attrNameLst>
                                      </p:cBhvr>
                                      <p:to>
                                        <p:strVal val="visible"/>
                                      </p:to>
                                    </p:set>
                                    <p:animEffect transition="in" filter="fade">
                                      <p:cBhvr>
                                        <p:cTn id="13" dur="500"/>
                                        <p:tgtEl>
                                          <p:spTgt spid="14">
                                            <p:txEl>
                                              <p:pRg st="1" end="1"/>
                                            </p:txEl>
                                          </p:spTgt>
                                        </p:tgtEl>
                                      </p:cBhvr>
                                    </p:animEffect>
                                  </p:childTnLst>
                                </p:cTn>
                              </p:par>
                              <p:par>
                                <p:cTn id="14" presetID="10" presetClass="entr" presetSubtype="0" fill="hold" grpId="0" nodeType="withEffect">
                                  <p:stCondLst>
                                    <p:cond delay="1300"/>
                                  </p:stCondLst>
                                  <p:childTnLst>
                                    <p:set>
                                      <p:cBhvr>
                                        <p:cTn id="15" dur="1" fill="hold">
                                          <p:stCondLst>
                                            <p:cond delay="0"/>
                                          </p:stCondLst>
                                        </p:cTn>
                                        <p:tgtEl>
                                          <p:spTgt spid="14">
                                            <p:txEl>
                                              <p:pRg st="2" end="2"/>
                                            </p:txEl>
                                          </p:spTgt>
                                        </p:tgtEl>
                                        <p:attrNameLst>
                                          <p:attrName>style.visibility</p:attrName>
                                        </p:attrNameLst>
                                      </p:cBhvr>
                                      <p:to>
                                        <p:strVal val="visible"/>
                                      </p:to>
                                    </p:set>
                                    <p:animEffect transition="in" filter="fade">
                                      <p:cBhvr>
                                        <p:cTn id="16" dur="500"/>
                                        <p:tgtEl>
                                          <p:spTgt spid="14">
                                            <p:txEl>
                                              <p:pRg st="2" end="2"/>
                                            </p:txEl>
                                          </p:spTgt>
                                        </p:tgtEl>
                                      </p:cBhvr>
                                    </p:animEffect>
                                  </p:childTnLst>
                                </p:cTn>
                              </p:par>
                              <p:par>
                                <p:cTn id="17" presetID="10" presetClass="entr" presetSubtype="0" fill="hold" grpId="0" nodeType="withEffect">
                                  <p:stCondLst>
                                    <p:cond delay="1300"/>
                                  </p:stCondLst>
                                  <p:childTnLst>
                                    <p:set>
                                      <p:cBhvr>
                                        <p:cTn id="18" dur="1" fill="hold">
                                          <p:stCondLst>
                                            <p:cond delay="0"/>
                                          </p:stCondLst>
                                        </p:cTn>
                                        <p:tgtEl>
                                          <p:spTgt spid="14">
                                            <p:txEl>
                                              <p:pRg st="3" end="3"/>
                                            </p:txEl>
                                          </p:spTgt>
                                        </p:tgtEl>
                                        <p:attrNameLst>
                                          <p:attrName>style.visibility</p:attrName>
                                        </p:attrNameLst>
                                      </p:cBhvr>
                                      <p:to>
                                        <p:strVal val="visible"/>
                                      </p:to>
                                    </p:set>
                                    <p:animEffect transition="in" filter="fade">
                                      <p:cBhvr>
                                        <p:cTn id="19" dur="500"/>
                                        <p:tgtEl>
                                          <p:spTgt spid="14">
                                            <p:txEl>
                                              <p:pRg st="3" end="3"/>
                                            </p:txEl>
                                          </p:spTgt>
                                        </p:tgtEl>
                                      </p:cBhvr>
                                    </p:animEffect>
                                  </p:childTnLst>
                                </p:cTn>
                              </p:par>
                              <p:par>
                                <p:cTn id="20" presetID="10" presetClass="entr" presetSubtype="0" fill="hold" grpId="0" nodeType="withEffect">
                                  <p:stCondLst>
                                    <p:cond delay="1300"/>
                                  </p:stCondLst>
                                  <p:childTnLst>
                                    <p:set>
                                      <p:cBhvr>
                                        <p:cTn id="21" dur="1" fill="hold">
                                          <p:stCondLst>
                                            <p:cond delay="0"/>
                                          </p:stCondLst>
                                        </p:cTn>
                                        <p:tgtEl>
                                          <p:spTgt spid="14">
                                            <p:txEl>
                                              <p:pRg st="4" end="4"/>
                                            </p:txEl>
                                          </p:spTgt>
                                        </p:tgtEl>
                                        <p:attrNameLst>
                                          <p:attrName>style.visibility</p:attrName>
                                        </p:attrNameLst>
                                      </p:cBhvr>
                                      <p:to>
                                        <p:strVal val="visible"/>
                                      </p:to>
                                    </p:set>
                                    <p:animEffect transition="in" filter="fade">
                                      <p:cBhvr>
                                        <p:cTn id="22" dur="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4" grpId="0" build="p">
        <p:tmplLst>
          <p:tmpl lvl="1">
            <p:tnLst>
              <p:par>
                <p:cTn presetID="10" presetClass="entr" presetSubtype="0" fill="hold" nodeType="withEffect">
                  <p:stCondLst>
                    <p:cond delay="130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 lvl="2">
            <p:tnLst>
              <p:par>
                <p:cTn presetID="10" presetClass="entr" presetSubtype="0" fill="hold" nodeType="withEffect">
                  <p:stCondLst>
                    <p:cond delay="130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 lvl="3">
            <p:tnLst>
              <p:par>
                <p:cTn presetID="10" presetClass="entr" presetSubtype="0" fill="hold" nodeType="withEffect">
                  <p:stCondLst>
                    <p:cond delay="130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 lvl="4">
            <p:tnLst>
              <p:par>
                <p:cTn presetID="10" presetClass="entr" presetSubtype="0" fill="hold" nodeType="withEffect">
                  <p:stCondLst>
                    <p:cond delay="130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 lvl="5">
            <p:tnLst>
              <p:par>
                <p:cTn presetID="10" presetClass="entr" presetSubtype="0" fill="hold" nodeType="withEffect">
                  <p:stCondLst>
                    <p:cond delay="130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slide 2">
    <p:bg>
      <p:bgPr>
        <a:blipFill dpi="0" rotWithShape="0">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0" y="2751138"/>
            <a:ext cx="6119813" cy="11525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rgbClr val="FFFFFF"/>
              </a:solidFill>
            </a:endParaRPr>
          </a:p>
        </p:txBody>
      </p:sp>
      <p:pic>
        <p:nvPicPr>
          <p:cNvPr id="5" name="Picture 7" descr="DenplanLogo.png"/>
          <p:cNvPicPr>
            <a:picLocks noChangeAspect="1"/>
          </p:cNvPicPr>
          <p:nvPr userDrawn="1"/>
        </p:nvPicPr>
        <p:blipFill>
          <a:blip r:embed="rId3">
            <a:lum bright="100000"/>
            <a:extLst>
              <a:ext uri="{28A0092B-C50C-407E-A947-70E740481C1C}">
                <a14:useLocalDpi xmlns:a14="http://schemas.microsoft.com/office/drawing/2010/main" val="0"/>
              </a:ext>
            </a:extLst>
          </a:blip>
          <a:srcRect/>
          <a:stretch>
            <a:fillRect/>
          </a:stretch>
        </p:blipFill>
        <p:spPr bwMode="auto">
          <a:xfrm>
            <a:off x="7272338" y="4799013"/>
            <a:ext cx="1263650"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hlinkClick r:id="rId4" action="ppaction://hlinkfile"/>
          </p:cNvPr>
          <p:cNvSpPr>
            <a:spLocks noChangeArrowheads="1"/>
          </p:cNvSpPr>
          <p:nvPr userDrawn="1"/>
        </p:nvSpPr>
        <p:spPr bwMode="auto">
          <a:xfrm>
            <a:off x="9217025" y="3076575"/>
            <a:ext cx="1547813" cy="136525"/>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lnSpc>
                <a:spcPct val="90000"/>
              </a:lnSpc>
              <a:defRPr/>
            </a:pPr>
            <a:endParaRPr lang="en-GB" altLang="en-US" sz="1400" b="1" dirty="0">
              <a:solidFill>
                <a:schemeClr val="bg1"/>
              </a:solidFill>
              <a:cs typeface="Arial" charset="0"/>
            </a:endParaRPr>
          </a:p>
        </p:txBody>
      </p:sp>
      <p:sp>
        <p:nvSpPr>
          <p:cNvPr id="7" name="Rectangle 6"/>
          <p:cNvSpPr>
            <a:spLocks noChangeArrowheads="1"/>
          </p:cNvSpPr>
          <p:nvPr userDrawn="1"/>
        </p:nvSpPr>
        <p:spPr bwMode="auto">
          <a:xfrm>
            <a:off x="457200" y="4816475"/>
            <a:ext cx="1276350"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defRPr/>
            </a:pPr>
            <a:r>
              <a:rPr lang="en-GB" altLang="en-US" sz="600" dirty="0">
                <a:solidFill>
                  <a:srgbClr val="595959"/>
                </a:solidFill>
                <a:cs typeface="Arial" charset="0"/>
              </a:rPr>
              <a:t>Copyright © Tate &amp; Lyle PLC 2018</a:t>
            </a:r>
          </a:p>
        </p:txBody>
      </p:sp>
      <p:grpSp>
        <p:nvGrpSpPr>
          <p:cNvPr id="8" name="Group 11"/>
          <p:cNvGrpSpPr>
            <a:grpSpLocks/>
          </p:cNvGrpSpPr>
          <p:nvPr userDrawn="1"/>
        </p:nvGrpSpPr>
        <p:grpSpPr bwMode="auto">
          <a:xfrm>
            <a:off x="-2016125" y="1347788"/>
            <a:ext cx="1871662" cy="3071812"/>
            <a:chOff x="6195941" y="562596"/>
            <a:chExt cx="1872208" cy="3071960"/>
          </a:xfrm>
        </p:grpSpPr>
        <p:grpSp>
          <p:nvGrpSpPr>
            <p:cNvPr id="9" name="Group 113"/>
            <p:cNvGrpSpPr>
              <a:grpSpLocks/>
            </p:cNvGrpSpPr>
            <p:nvPr/>
          </p:nvGrpSpPr>
          <p:grpSpPr bwMode="auto">
            <a:xfrm>
              <a:off x="6195941" y="832626"/>
              <a:ext cx="1872208" cy="2801930"/>
              <a:chOff x="-1872716" y="660661"/>
              <a:chExt cx="1872208" cy="2101449"/>
            </a:xfrm>
          </p:grpSpPr>
          <p:sp>
            <p:nvSpPr>
              <p:cNvPr id="13" name="TextBox 12"/>
              <p:cNvSpPr txBox="1">
                <a:spLocks noChangeArrowheads="1"/>
              </p:cNvSpPr>
              <p:nvPr/>
            </p:nvSpPr>
            <p:spPr bwMode="auto">
              <a:xfrm>
                <a:off x="-1872716" y="984420"/>
                <a:ext cx="1872208" cy="177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defRPr/>
                </a:pPr>
                <a:r>
                  <a:rPr lang="en-GB" altLang="en-US" sz="1100" dirty="0">
                    <a:solidFill>
                      <a:srgbClr val="000000"/>
                    </a:solidFill>
                    <a:cs typeface="Arial" charset="0"/>
                  </a:rPr>
                  <a:t>To format the body text, simply highlight the specific line(s) of text and click ‘tab’ or press ‘increase/decrease list level’ button. If you continue to click the ‘Tab’ button and the text turns red you have tabbed too far and should use the ‘decrease level’ (or Shift + Tab) button to return to compliant text.</a:t>
                </a:r>
              </a:p>
              <a:p>
                <a:pPr>
                  <a:defRPr/>
                </a:pPr>
                <a:endParaRPr lang="en-GB" altLang="en-US" sz="1100" dirty="0">
                  <a:solidFill>
                    <a:srgbClr val="000000"/>
                  </a:solidFill>
                  <a:cs typeface="Arial" charset="0"/>
                </a:endParaRPr>
              </a:p>
              <a:p>
                <a:pPr>
                  <a:defRPr/>
                </a:pPr>
                <a:r>
                  <a:rPr lang="en-GB" altLang="en-US" sz="1100" dirty="0">
                    <a:solidFill>
                      <a:srgbClr val="000000"/>
                    </a:solidFill>
                    <a:cs typeface="Arial" charset="0"/>
                  </a:rPr>
                  <a:t>Do not use the bullet point button to format your text.</a:t>
                </a:r>
              </a:p>
            </p:txBody>
          </p:sp>
          <p:pic>
            <p:nvPicPr>
              <p:cNvPr id="15" name="Picture 16" descr="icon_information-white.png"/>
              <p:cNvPicPr>
                <a:picLocks noChangeAspect="1"/>
              </p:cNvPicPr>
              <p:nvPr/>
            </p:nvPicPr>
            <p:blipFill>
              <a:blip r:embed="rId5">
                <a:lum bright="-100000"/>
                <a:extLst>
                  <a:ext uri="{28A0092B-C50C-407E-A947-70E740481C1C}">
                    <a14:useLocalDpi xmlns:a14="http://schemas.microsoft.com/office/drawing/2010/main" val="0"/>
                  </a:ext>
                </a:extLst>
              </a:blip>
              <a:srcRect/>
              <a:stretch>
                <a:fillRect/>
              </a:stretch>
            </p:blipFill>
            <p:spPr bwMode="auto">
              <a:xfrm>
                <a:off x="-1764703" y="660661"/>
                <a:ext cx="121592" cy="240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Group 120"/>
            <p:cNvGrpSpPr>
              <a:grpSpLocks/>
            </p:cNvGrpSpPr>
            <p:nvPr/>
          </p:nvGrpSpPr>
          <p:grpSpPr bwMode="auto">
            <a:xfrm>
              <a:off x="6303954" y="562596"/>
              <a:ext cx="540060" cy="540060"/>
              <a:chOff x="6303954" y="562596"/>
              <a:chExt cx="540060" cy="540060"/>
            </a:xfrm>
          </p:grpSpPr>
          <p:sp>
            <p:nvSpPr>
              <p:cNvPr id="11" name="Donut 10"/>
              <p:cNvSpPr/>
              <p:nvPr/>
            </p:nvSpPr>
            <p:spPr>
              <a:xfrm>
                <a:off x="6303923" y="562596"/>
                <a:ext cx="539907" cy="539776"/>
              </a:xfrm>
              <a:prstGeom prst="donut">
                <a:avLst>
                  <a:gd name="adj" fmla="val 7083"/>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chemeClr val="tx1"/>
                  </a:solidFill>
                </a:endParaRPr>
              </a:p>
            </p:txBody>
          </p:sp>
          <p:pic>
            <p:nvPicPr>
              <p:cNvPr id="12" name="Picture 14" descr="increase_indent.png"/>
              <p:cNvPicPr>
                <a:picLocks noChangeAspect="1"/>
              </p:cNvPicPr>
              <p:nvPr/>
            </p:nvPicPr>
            <p:blipFill>
              <a:blip r:embed="rId6">
                <a:lum bright="-100000"/>
                <a:extLst>
                  <a:ext uri="{28A0092B-C50C-407E-A947-70E740481C1C}">
                    <a14:useLocalDpi xmlns:a14="http://schemas.microsoft.com/office/drawing/2010/main" val="0"/>
                  </a:ext>
                </a:extLst>
              </a:blip>
              <a:srcRect/>
              <a:stretch>
                <a:fillRect/>
              </a:stretch>
            </p:blipFill>
            <p:spPr bwMode="auto">
              <a:xfrm>
                <a:off x="6425212" y="679422"/>
                <a:ext cx="317520" cy="31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4" name="Text Placeholder 31"/>
          <p:cNvSpPr>
            <a:spLocks noGrp="1"/>
          </p:cNvSpPr>
          <p:nvPr>
            <p:ph type="body" sz="quarter" idx="25"/>
          </p:nvPr>
        </p:nvSpPr>
        <p:spPr>
          <a:xfrm>
            <a:off x="683568" y="3212976"/>
            <a:ext cx="5292588" cy="690922"/>
          </a:xfrm>
        </p:spPr>
        <p:txBody>
          <a:bodyPr lIns="108000" tIns="72000" rIns="108000">
            <a:normAutofit/>
          </a:bodyPr>
          <a:lstStyle>
            <a:lvl1pPr marL="0" indent="0">
              <a:lnSpc>
                <a:spcPct val="90000"/>
              </a:lnSpc>
              <a:spcBef>
                <a:spcPts val="400"/>
              </a:spcBef>
              <a:spcAft>
                <a:spcPts val="0"/>
              </a:spcAft>
              <a:defRPr sz="1600" b="1" cap="none" baseline="0">
                <a:solidFill>
                  <a:schemeClr val="bg1"/>
                </a:solidFill>
                <a:latin typeface="+mj-lt"/>
              </a:defRPr>
            </a:lvl1pPr>
            <a:lvl2pPr marL="0" indent="0">
              <a:lnSpc>
                <a:spcPct val="90000"/>
              </a:lnSpc>
              <a:spcBef>
                <a:spcPts val="400"/>
              </a:spcBef>
              <a:buNone/>
              <a:defRPr sz="1600">
                <a:solidFill>
                  <a:srgbClr val="FF0000"/>
                </a:solidFill>
              </a:defRPr>
            </a:lvl2pPr>
            <a:lvl3pPr>
              <a:defRPr sz="1400">
                <a:solidFill>
                  <a:srgbClr val="FF0000"/>
                </a:solidFill>
              </a:defRPr>
            </a:lvl3pPr>
            <a:lvl4pPr>
              <a:defRPr sz="1200">
                <a:solidFill>
                  <a:srgbClr val="FF0000"/>
                </a:solidFill>
              </a:defRPr>
            </a:lvl4pPr>
            <a:lvl5pPr marL="0" indent="1588">
              <a:defRPr sz="1100">
                <a:solidFill>
                  <a:srgbClr val="FF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4" name="Title 23"/>
          <p:cNvSpPr>
            <a:spLocks noGrp="1"/>
          </p:cNvSpPr>
          <p:nvPr>
            <p:ph type="title"/>
          </p:nvPr>
        </p:nvSpPr>
        <p:spPr>
          <a:xfrm>
            <a:off x="683568" y="2751770"/>
            <a:ext cx="5292588" cy="461206"/>
          </a:xfrm>
        </p:spPr>
        <p:txBody>
          <a:bodyPr wrap="square" lIns="108000" rIns="108000" anchor="b">
            <a:normAutofit/>
          </a:bodyPr>
          <a:lstStyle>
            <a:lvl1pPr algn="l">
              <a:defRPr sz="2000" b="1" i="0" cap="none" baseline="0">
                <a:solidFill>
                  <a:schemeClr val="bg1"/>
                </a:solidFill>
              </a:defRPr>
            </a:lvl1pPr>
          </a:lstStyle>
          <a:p>
            <a:r>
              <a:rPr lang="en-US"/>
              <a:t>Click to edit Master title style</a:t>
            </a:r>
            <a:endParaRPr lang="en-GB" dirty="0"/>
          </a:p>
        </p:txBody>
      </p:sp>
      <p:sp>
        <p:nvSpPr>
          <p:cNvPr id="2" name="Date Placeholder 1">
            <a:extLst>
              <a:ext uri="{FF2B5EF4-FFF2-40B4-BE49-F238E27FC236}">
                <a16:creationId xmlns:a16="http://schemas.microsoft.com/office/drawing/2014/main" id="{009FBA11-95D9-425A-BBB7-05F9A279DBD9}"/>
              </a:ext>
            </a:extLst>
          </p:cNvPr>
          <p:cNvSpPr>
            <a:spLocks noGrp="1"/>
          </p:cNvSpPr>
          <p:nvPr>
            <p:ph type="dt" sz="half" idx="26"/>
          </p:nvPr>
        </p:nvSpPr>
        <p:spPr/>
        <p:txBody>
          <a:bodyPr/>
          <a:lstStyle/>
          <a:p>
            <a:pPr>
              <a:defRPr/>
            </a:pPr>
            <a:fld id="{D11F58B0-149C-4DE0-B55F-EA01A34B457E}" type="datetime1">
              <a:rPr lang="en-GB" smtClean="0"/>
              <a:pPr>
                <a:defRPr/>
              </a:pPr>
              <a:t>29/10/2019</a:t>
            </a:fld>
            <a:endParaRPr lang="en-GB" dirty="0"/>
          </a:p>
        </p:txBody>
      </p:sp>
      <p:sp>
        <p:nvSpPr>
          <p:cNvPr id="3" name="Footer Placeholder 2">
            <a:extLst>
              <a:ext uri="{FF2B5EF4-FFF2-40B4-BE49-F238E27FC236}">
                <a16:creationId xmlns:a16="http://schemas.microsoft.com/office/drawing/2014/main" id="{7D197826-EE9D-4EB4-B03B-0989A7637E57}"/>
              </a:ext>
            </a:extLst>
          </p:cNvPr>
          <p:cNvSpPr>
            <a:spLocks noGrp="1"/>
          </p:cNvSpPr>
          <p:nvPr>
            <p:ph type="ftr" sz="quarter" idx="27"/>
          </p:nvPr>
        </p:nvSpPr>
        <p:spPr>
          <a:xfrm>
            <a:off x="457200" y="5236046"/>
            <a:ext cx="4114800" cy="274637"/>
          </a:xfrm>
        </p:spPr>
        <p:txBody>
          <a:bodyPr/>
          <a:lstStyle/>
          <a:p>
            <a:pPr>
              <a:defRPr/>
            </a:pPr>
            <a:endParaRPr lang="en-GB" dirty="0"/>
          </a:p>
        </p:txBody>
      </p:sp>
      <p:sp>
        <p:nvSpPr>
          <p:cNvPr id="19" name="Slide Number Placeholder 18">
            <a:extLst>
              <a:ext uri="{FF2B5EF4-FFF2-40B4-BE49-F238E27FC236}">
                <a16:creationId xmlns:a16="http://schemas.microsoft.com/office/drawing/2014/main" id="{D1C427A9-E7DD-4337-BA2E-E7CF0E99F379}"/>
              </a:ext>
            </a:extLst>
          </p:cNvPr>
          <p:cNvSpPr>
            <a:spLocks noGrp="1"/>
          </p:cNvSpPr>
          <p:nvPr>
            <p:ph type="sldNum" sz="quarter" idx="28"/>
          </p:nvPr>
        </p:nvSpPr>
        <p:spPr/>
        <p:txBody>
          <a:bodyPr/>
          <a:lstStyle/>
          <a:p>
            <a:fld id="{81DD8094-D9F7-45BA-A800-B100324A1353}" type="slidenum">
              <a:rPr lang="en-GB" altLang="en-US" smtClean="0"/>
              <a:pPr/>
              <a:t>‹#›</a:t>
            </a:fld>
            <a:endParaRPr lang="en-GB" altLang="en-US" dirty="0"/>
          </a:p>
        </p:txBody>
      </p:sp>
    </p:spTree>
    <p:extLst>
      <p:ext uri="{BB962C8B-B14F-4D97-AF65-F5344CB8AC3E}">
        <p14:creationId xmlns:p14="http://schemas.microsoft.com/office/powerpoint/2010/main" val="3589641074"/>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chemeClr val="bg1"/>
        </a:solidFill>
        <a:effectLst/>
      </p:bgPr>
    </p:bg>
    <p:spTree>
      <p:nvGrpSpPr>
        <p:cNvPr id="1" name=""/>
        <p:cNvGrpSpPr/>
        <p:nvPr/>
      </p:nvGrpSpPr>
      <p:grpSpPr>
        <a:xfrm>
          <a:off x="0" y="0"/>
          <a:ext cx="0" cy="0"/>
          <a:chOff x="0" y="0"/>
          <a:chExt cx="0" cy="0"/>
        </a:xfrm>
      </p:grpSpPr>
      <p:pic>
        <p:nvPicPr>
          <p:cNvPr id="5" name="Picture 7" descr="DenplanLogo.png"/>
          <p:cNvPicPr>
            <a:picLocks noChangeAspect="1"/>
          </p:cNvPicPr>
          <p:nvPr userDrawn="1"/>
        </p:nvPicPr>
        <p:blipFill>
          <a:blip r:embed="rId2">
            <a:lum bright="100000"/>
            <a:extLst>
              <a:ext uri="{28A0092B-C50C-407E-A947-70E740481C1C}">
                <a14:useLocalDpi xmlns:a14="http://schemas.microsoft.com/office/drawing/2010/main" val="0"/>
              </a:ext>
            </a:extLst>
          </a:blip>
          <a:srcRect/>
          <a:stretch>
            <a:fillRect/>
          </a:stretch>
        </p:blipFill>
        <p:spPr bwMode="auto">
          <a:xfrm>
            <a:off x="7272338" y="4799013"/>
            <a:ext cx="1263650"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hlinkClick r:id="rId3" action="ppaction://hlinkfile"/>
          </p:cNvPr>
          <p:cNvSpPr>
            <a:spLocks noChangeArrowheads="1"/>
          </p:cNvSpPr>
          <p:nvPr userDrawn="1"/>
        </p:nvSpPr>
        <p:spPr bwMode="auto">
          <a:xfrm>
            <a:off x="9217025" y="3076575"/>
            <a:ext cx="1547813" cy="136525"/>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lnSpc>
                <a:spcPct val="90000"/>
              </a:lnSpc>
              <a:defRPr/>
            </a:pPr>
            <a:endParaRPr lang="en-GB" altLang="en-US" sz="1400" b="1" dirty="0">
              <a:solidFill>
                <a:schemeClr val="bg1"/>
              </a:solidFill>
              <a:cs typeface="Arial" charset="0"/>
            </a:endParaRPr>
          </a:p>
        </p:txBody>
      </p:sp>
      <p:grpSp>
        <p:nvGrpSpPr>
          <p:cNvPr id="8" name="Group 11"/>
          <p:cNvGrpSpPr>
            <a:grpSpLocks/>
          </p:cNvGrpSpPr>
          <p:nvPr userDrawn="1"/>
        </p:nvGrpSpPr>
        <p:grpSpPr bwMode="auto">
          <a:xfrm>
            <a:off x="-2016125" y="1347788"/>
            <a:ext cx="1871662" cy="3071812"/>
            <a:chOff x="6195941" y="562596"/>
            <a:chExt cx="1872208" cy="3071960"/>
          </a:xfrm>
        </p:grpSpPr>
        <p:grpSp>
          <p:nvGrpSpPr>
            <p:cNvPr id="9" name="Group 113"/>
            <p:cNvGrpSpPr>
              <a:grpSpLocks/>
            </p:cNvGrpSpPr>
            <p:nvPr/>
          </p:nvGrpSpPr>
          <p:grpSpPr bwMode="auto">
            <a:xfrm>
              <a:off x="6195941" y="832626"/>
              <a:ext cx="1872208" cy="2801930"/>
              <a:chOff x="-1872716" y="660661"/>
              <a:chExt cx="1872208" cy="2101449"/>
            </a:xfrm>
          </p:grpSpPr>
          <p:sp>
            <p:nvSpPr>
              <p:cNvPr id="13" name="TextBox 12"/>
              <p:cNvSpPr txBox="1">
                <a:spLocks noChangeArrowheads="1"/>
              </p:cNvSpPr>
              <p:nvPr/>
            </p:nvSpPr>
            <p:spPr bwMode="auto">
              <a:xfrm>
                <a:off x="-1872716" y="984420"/>
                <a:ext cx="1872208" cy="177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defRPr/>
                </a:pPr>
                <a:r>
                  <a:rPr lang="en-GB" altLang="en-US" sz="1100" dirty="0">
                    <a:solidFill>
                      <a:srgbClr val="000000"/>
                    </a:solidFill>
                    <a:cs typeface="Arial" charset="0"/>
                  </a:rPr>
                  <a:t>To format the body text, simply highlight the specific line(s) of text and click ‘tab’ or press ‘increase/decrease list level’ button. If you continue to click the ‘Tab’ button and the text turns red you have tabbed too far and should use the ‘decrease level’ (or Shift + Tab) button to return to compliant text.</a:t>
                </a:r>
              </a:p>
              <a:p>
                <a:pPr>
                  <a:defRPr/>
                </a:pPr>
                <a:endParaRPr lang="en-GB" altLang="en-US" sz="1100" dirty="0">
                  <a:solidFill>
                    <a:srgbClr val="000000"/>
                  </a:solidFill>
                  <a:cs typeface="Arial" charset="0"/>
                </a:endParaRPr>
              </a:p>
              <a:p>
                <a:pPr>
                  <a:defRPr/>
                </a:pPr>
                <a:r>
                  <a:rPr lang="en-GB" altLang="en-US" sz="1100" dirty="0">
                    <a:solidFill>
                      <a:srgbClr val="000000"/>
                    </a:solidFill>
                    <a:cs typeface="Arial" charset="0"/>
                  </a:rPr>
                  <a:t>Do not use the bullet point button to format your text.</a:t>
                </a:r>
              </a:p>
            </p:txBody>
          </p:sp>
          <p:pic>
            <p:nvPicPr>
              <p:cNvPr id="15" name="Picture 16" descr="icon_information-white.png"/>
              <p:cNvPicPr>
                <a:picLocks noChangeAspect="1"/>
              </p:cNvPicPr>
              <p:nvPr/>
            </p:nvPicPr>
            <p:blipFill>
              <a:blip r:embed="rId4">
                <a:lum bright="-100000"/>
                <a:extLst>
                  <a:ext uri="{28A0092B-C50C-407E-A947-70E740481C1C}">
                    <a14:useLocalDpi xmlns:a14="http://schemas.microsoft.com/office/drawing/2010/main" val="0"/>
                  </a:ext>
                </a:extLst>
              </a:blip>
              <a:srcRect/>
              <a:stretch>
                <a:fillRect/>
              </a:stretch>
            </p:blipFill>
            <p:spPr bwMode="auto">
              <a:xfrm>
                <a:off x="-1764703" y="660661"/>
                <a:ext cx="121592" cy="240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Group 120"/>
            <p:cNvGrpSpPr>
              <a:grpSpLocks/>
            </p:cNvGrpSpPr>
            <p:nvPr/>
          </p:nvGrpSpPr>
          <p:grpSpPr bwMode="auto">
            <a:xfrm>
              <a:off x="6303954" y="562596"/>
              <a:ext cx="540060" cy="540060"/>
              <a:chOff x="6303954" y="562596"/>
              <a:chExt cx="540060" cy="540060"/>
            </a:xfrm>
          </p:grpSpPr>
          <p:sp>
            <p:nvSpPr>
              <p:cNvPr id="11" name="Donut 10"/>
              <p:cNvSpPr/>
              <p:nvPr/>
            </p:nvSpPr>
            <p:spPr>
              <a:xfrm>
                <a:off x="6303923" y="562596"/>
                <a:ext cx="539907" cy="539776"/>
              </a:xfrm>
              <a:prstGeom prst="donut">
                <a:avLst>
                  <a:gd name="adj" fmla="val 7083"/>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chemeClr val="tx1"/>
                  </a:solidFill>
                </a:endParaRPr>
              </a:p>
            </p:txBody>
          </p:sp>
          <p:pic>
            <p:nvPicPr>
              <p:cNvPr id="12" name="Picture 14" descr="increase_indent.png"/>
              <p:cNvPicPr>
                <a:picLocks noChangeAspect="1"/>
              </p:cNvPicPr>
              <p:nvPr/>
            </p:nvPicPr>
            <p:blipFill>
              <a:blip r:embed="rId5">
                <a:lum bright="-100000"/>
                <a:extLst>
                  <a:ext uri="{28A0092B-C50C-407E-A947-70E740481C1C}">
                    <a14:useLocalDpi xmlns:a14="http://schemas.microsoft.com/office/drawing/2010/main" val="0"/>
                  </a:ext>
                </a:extLst>
              </a:blip>
              <a:srcRect/>
              <a:stretch>
                <a:fillRect/>
              </a:stretch>
            </p:blipFill>
            <p:spPr bwMode="auto">
              <a:xfrm>
                <a:off x="6425212" y="679422"/>
                <a:ext cx="317520" cy="31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4" name="Text Placeholder 31"/>
          <p:cNvSpPr>
            <a:spLocks noGrp="1"/>
          </p:cNvSpPr>
          <p:nvPr>
            <p:ph type="body" sz="quarter" idx="25"/>
          </p:nvPr>
        </p:nvSpPr>
        <p:spPr>
          <a:xfrm>
            <a:off x="4225478" y="1523876"/>
            <a:ext cx="4464534" cy="690922"/>
          </a:xfrm>
        </p:spPr>
        <p:txBody>
          <a:bodyPr lIns="108000" tIns="72000" rIns="108000">
            <a:normAutofit/>
          </a:bodyPr>
          <a:lstStyle>
            <a:lvl1pPr marL="0" indent="0">
              <a:lnSpc>
                <a:spcPct val="90000"/>
              </a:lnSpc>
              <a:spcBef>
                <a:spcPts val="400"/>
              </a:spcBef>
              <a:spcAft>
                <a:spcPts val="0"/>
              </a:spcAft>
              <a:defRPr sz="1600" b="1" cap="none" baseline="0">
                <a:solidFill>
                  <a:schemeClr val="tx1"/>
                </a:solidFill>
                <a:latin typeface="+mj-lt"/>
              </a:defRPr>
            </a:lvl1pPr>
            <a:lvl2pPr marL="0" indent="0">
              <a:lnSpc>
                <a:spcPct val="90000"/>
              </a:lnSpc>
              <a:spcBef>
                <a:spcPts val="400"/>
              </a:spcBef>
              <a:buNone/>
              <a:defRPr sz="1600">
                <a:solidFill>
                  <a:srgbClr val="FF0000"/>
                </a:solidFill>
              </a:defRPr>
            </a:lvl2pPr>
            <a:lvl3pPr>
              <a:defRPr sz="1400">
                <a:solidFill>
                  <a:srgbClr val="FF0000"/>
                </a:solidFill>
              </a:defRPr>
            </a:lvl3pPr>
            <a:lvl4pPr>
              <a:defRPr sz="1200">
                <a:solidFill>
                  <a:srgbClr val="FF0000"/>
                </a:solidFill>
              </a:defRPr>
            </a:lvl4pPr>
            <a:lvl5pPr marL="0" indent="1588">
              <a:defRPr sz="1100">
                <a:solidFill>
                  <a:srgbClr val="FF0000"/>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itle 23"/>
          <p:cNvSpPr>
            <a:spLocks noGrp="1"/>
          </p:cNvSpPr>
          <p:nvPr>
            <p:ph type="title"/>
          </p:nvPr>
        </p:nvSpPr>
        <p:spPr>
          <a:xfrm>
            <a:off x="4225478" y="1062670"/>
            <a:ext cx="4464534" cy="461206"/>
          </a:xfrm>
        </p:spPr>
        <p:txBody>
          <a:bodyPr wrap="square" lIns="108000" rIns="108000" anchor="b">
            <a:normAutofit/>
          </a:bodyPr>
          <a:lstStyle>
            <a:lvl1pPr algn="l">
              <a:defRPr sz="2000" b="1" i="0" cap="none" baseline="0">
                <a:solidFill>
                  <a:schemeClr val="tx1"/>
                </a:solidFill>
              </a:defRPr>
            </a:lvl1pPr>
          </a:lstStyle>
          <a:p>
            <a:r>
              <a:rPr lang="en-US" dirty="0"/>
              <a:t>Click to edit Master title style</a:t>
            </a:r>
            <a:endParaRPr lang="en-GB" dirty="0"/>
          </a:p>
        </p:txBody>
      </p:sp>
      <p:pic>
        <p:nvPicPr>
          <p:cNvPr id="20" name="Picture 19" hidden="1">
            <a:extLst>
              <a:ext uri="{FF2B5EF4-FFF2-40B4-BE49-F238E27FC236}">
                <a16:creationId xmlns:a16="http://schemas.microsoft.com/office/drawing/2014/main" id="{C8C8963B-A711-4B80-958C-148841846205}"/>
              </a:ext>
            </a:extLst>
          </p:cNvPr>
          <p:cNvPicPr>
            <a:picLocks noChangeAspect="1"/>
          </p:cNvPicPr>
          <p:nvPr userDrawn="1"/>
        </p:nvPicPr>
        <p:blipFill rotWithShape="1">
          <a:blip r:embed="rId6" cstate="hqprint">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23" name="Rectangle 22">
            <a:extLst>
              <a:ext uri="{FF2B5EF4-FFF2-40B4-BE49-F238E27FC236}">
                <a16:creationId xmlns:a16="http://schemas.microsoft.com/office/drawing/2014/main" id="{D78D117D-6999-4D95-B0CF-57E96DFE0A1A}"/>
              </a:ext>
            </a:extLst>
          </p:cNvPr>
          <p:cNvSpPr/>
          <p:nvPr userDrawn="1"/>
        </p:nvSpPr>
        <p:spPr>
          <a:xfrm>
            <a:off x="3815916" y="836066"/>
            <a:ext cx="4874096" cy="2605634"/>
          </a:xfrm>
          <a:prstGeom prst="rect">
            <a:avLst/>
          </a:prstGeom>
          <a:solidFill>
            <a:schemeClr val="tx2"/>
          </a:solidFill>
        </p:spPr>
        <p:txBody>
          <a:bodyPr wrap="none" lIns="0" tIns="0" rIns="0" bIns="0" rtlCol="0" anchor="ctr">
            <a:noAutofit/>
          </a:bodyPr>
          <a:lstStyle/>
          <a:p>
            <a:pPr algn="ctr">
              <a:lnSpc>
                <a:spcPct val="90000"/>
              </a:lnSpc>
            </a:pPr>
            <a:endParaRPr lang="en-GB" sz="1400" b="1" dirty="0">
              <a:solidFill>
                <a:schemeClr val="bg1"/>
              </a:solidFill>
            </a:endParaRPr>
          </a:p>
        </p:txBody>
      </p:sp>
    </p:spTree>
    <p:extLst>
      <p:ext uri="{BB962C8B-B14F-4D97-AF65-F5344CB8AC3E}">
        <p14:creationId xmlns:p14="http://schemas.microsoft.com/office/powerpoint/2010/main" val="63143466"/>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0" y="0"/>
            <a:ext cx="9144000" cy="51435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lnSpc>
                <a:spcPct val="90000"/>
              </a:lnSpc>
              <a:defRPr/>
            </a:pPr>
            <a:endParaRPr lang="en-GB" altLang="en-US" sz="1400" b="1" dirty="0">
              <a:solidFill>
                <a:schemeClr val="bg1"/>
              </a:solidFill>
              <a:cs typeface="Arial" charset="0"/>
            </a:endParaRPr>
          </a:p>
        </p:txBody>
      </p:sp>
      <p:sp>
        <p:nvSpPr>
          <p:cNvPr id="5" name="Rectangle 4"/>
          <p:cNvSpPr/>
          <p:nvPr userDrawn="1"/>
        </p:nvSpPr>
        <p:spPr>
          <a:xfrm>
            <a:off x="0" y="2751138"/>
            <a:ext cx="6119813" cy="11525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rgbClr val="FFFFFF"/>
              </a:solidFill>
            </a:endParaRPr>
          </a:p>
        </p:txBody>
      </p:sp>
      <p:sp>
        <p:nvSpPr>
          <p:cNvPr id="7" name="Rectangle 6">
            <a:hlinkClick r:id="rId2" action="ppaction://hlinkfile"/>
          </p:cNvPr>
          <p:cNvSpPr>
            <a:spLocks noChangeArrowheads="1"/>
          </p:cNvSpPr>
          <p:nvPr userDrawn="1"/>
        </p:nvSpPr>
        <p:spPr bwMode="auto">
          <a:xfrm>
            <a:off x="9217025" y="3076575"/>
            <a:ext cx="1547813" cy="136525"/>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lnSpc>
                <a:spcPct val="90000"/>
              </a:lnSpc>
              <a:defRPr/>
            </a:pPr>
            <a:endParaRPr lang="en-GB" altLang="en-US" sz="1400" b="1" dirty="0">
              <a:solidFill>
                <a:schemeClr val="bg1"/>
              </a:solidFill>
              <a:cs typeface="Arial" charset="0"/>
            </a:endParaRPr>
          </a:p>
        </p:txBody>
      </p:sp>
      <p:sp>
        <p:nvSpPr>
          <p:cNvPr id="8" name="Rectangle 7"/>
          <p:cNvSpPr>
            <a:spLocks noChangeArrowheads="1"/>
          </p:cNvSpPr>
          <p:nvPr userDrawn="1"/>
        </p:nvSpPr>
        <p:spPr bwMode="auto">
          <a:xfrm>
            <a:off x="457200" y="4816475"/>
            <a:ext cx="1276350"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defRPr/>
            </a:pPr>
            <a:r>
              <a:rPr lang="en-GB" altLang="en-US" sz="600" dirty="0">
                <a:solidFill>
                  <a:srgbClr val="D9D9D9"/>
                </a:solidFill>
                <a:cs typeface="Arial" charset="0"/>
              </a:rPr>
              <a:t>Copyright © Tate &amp; Lyle PLC 2018</a:t>
            </a:r>
          </a:p>
        </p:txBody>
      </p:sp>
      <p:pic>
        <p:nvPicPr>
          <p:cNvPr id="9" name="Picture 11" descr="stamp-black.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260000">
            <a:off x="5716588" y="-317500"/>
            <a:ext cx="3563937" cy="356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11"/>
          <p:cNvGrpSpPr>
            <a:grpSpLocks/>
          </p:cNvGrpSpPr>
          <p:nvPr userDrawn="1"/>
        </p:nvGrpSpPr>
        <p:grpSpPr bwMode="auto">
          <a:xfrm>
            <a:off x="-2016125" y="1347788"/>
            <a:ext cx="1871662" cy="3071812"/>
            <a:chOff x="6195941" y="562596"/>
            <a:chExt cx="1872208" cy="3071960"/>
          </a:xfrm>
        </p:grpSpPr>
        <p:grpSp>
          <p:nvGrpSpPr>
            <p:cNvPr id="11" name="Group 113"/>
            <p:cNvGrpSpPr>
              <a:grpSpLocks/>
            </p:cNvGrpSpPr>
            <p:nvPr/>
          </p:nvGrpSpPr>
          <p:grpSpPr bwMode="auto">
            <a:xfrm>
              <a:off x="6195941" y="832626"/>
              <a:ext cx="1872208" cy="2801930"/>
              <a:chOff x="-1872716" y="660661"/>
              <a:chExt cx="1872208" cy="2101449"/>
            </a:xfrm>
          </p:grpSpPr>
          <p:sp>
            <p:nvSpPr>
              <p:cNvPr id="16" name="TextBox 15"/>
              <p:cNvSpPr txBox="1">
                <a:spLocks noChangeArrowheads="1"/>
              </p:cNvSpPr>
              <p:nvPr/>
            </p:nvSpPr>
            <p:spPr bwMode="auto">
              <a:xfrm>
                <a:off x="-1872716" y="984420"/>
                <a:ext cx="1872208" cy="177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defRPr/>
                </a:pPr>
                <a:r>
                  <a:rPr lang="en-GB" altLang="en-US" sz="1100" dirty="0">
                    <a:solidFill>
                      <a:srgbClr val="000000"/>
                    </a:solidFill>
                    <a:cs typeface="Arial" charset="0"/>
                  </a:rPr>
                  <a:t>To format the body text, simply highlight the specific line(s) of text and click ‘tab’ or press ‘increase/decrease list level’ button. If you continue to click the ‘Tab’ button and the text turns red you have tabbed too far and should use the ‘decrease level’ (or Shift + Tab) button to return to compliant text.</a:t>
                </a:r>
              </a:p>
              <a:p>
                <a:pPr>
                  <a:defRPr/>
                </a:pPr>
                <a:endParaRPr lang="en-GB" altLang="en-US" sz="1100" dirty="0">
                  <a:solidFill>
                    <a:srgbClr val="000000"/>
                  </a:solidFill>
                  <a:cs typeface="Arial" charset="0"/>
                </a:endParaRPr>
              </a:p>
              <a:p>
                <a:pPr>
                  <a:defRPr/>
                </a:pPr>
                <a:r>
                  <a:rPr lang="en-GB" altLang="en-US" sz="1100" dirty="0">
                    <a:solidFill>
                      <a:srgbClr val="000000"/>
                    </a:solidFill>
                    <a:cs typeface="Arial" charset="0"/>
                  </a:rPr>
                  <a:t>Do not use the bullet point button to format your text.</a:t>
                </a:r>
              </a:p>
            </p:txBody>
          </p:sp>
          <p:pic>
            <p:nvPicPr>
              <p:cNvPr id="17" name="Picture 18" descr="icon_information-white.png"/>
              <p:cNvPicPr>
                <a:picLocks noChangeAspect="1"/>
              </p:cNvPicPr>
              <p:nvPr/>
            </p:nvPicPr>
            <p:blipFill>
              <a:blip r:embed="rId4">
                <a:lum bright="-100000"/>
                <a:extLst>
                  <a:ext uri="{28A0092B-C50C-407E-A947-70E740481C1C}">
                    <a14:useLocalDpi xmlns:a14="http://schemas.microsoft.com/office/drawing/2010/main" val="0"/>
                  </a:ext>
                </a:extLst>
              </a:blip>
              <a:srcRect/>
              <a:stretch>
                <a:fillRect/>
              </a:stretch>
            </p:blipFill>
            <p:spPr bwMode="auto">
              <a:xfrm>
                <a:off x="-1764703" y="660661"/>
                <a:ext cx="121592" cy="240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 name="Group 120"/>
            <p:cNvGrpSpPr>
              <a:grpSpLocks/>
            </p:cNvGrpSpPr>
            <p:nvPr/>
          </p:nvGrpSpPr>
          <p:grpSpPr bwMode="auto">
            <a:xfrm>
              <a:off x="6303954" y="562596"/>
              <a:ext cx="540060" cy="540060"/>
              <a:chOff x="6303954" y="562596"/>
              <a:chExt cx="540060" cy="540060"/>
            </a:xfrm>
          </p:grpSpPr>
          <p:sp>
            <p:nvSpPr>
              <p:cNvPr id="13" name="Donut 12"/>
              <p:cNvSpPr/>
              <p:nvPr/>
            </p:nvSpPr>
            <p:spPr>
              <a:xfrm>
                <a:off x="6303923" y="562596"/>
                <a:ext cx="539907" cy="539776"/>
              </a:xfrm>
              <a:prstGeom prst="donut">
                <a:avLst>
                  <a:gd name="adj" fmla="val 7083"/>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chemeClr val="tx1"/>
                  </a:solidFill>
                </a:endParaRPr>
              </a:p>
            </p:txBody>
          </p:sp>
          <p:pic>
            <p:nvPicPr>
              <p:cNvPr id="15" name="Picture 16" descr="increase_indent.png"/>
              <p:cNvPicPr>
                <a:picLocks noChangeAspect="1"/>
              </p:cNvPicPr>
              <p:nvPr/>
            </p:nvPicPr>
            <p:blipFill>
              <a:blip r:embed="rId5">
                <a:lum bright="-100000"/>
                <a:extLst>
                  <a:ext uri="{28A0092B-C50C-407E-A947-70E740481C1C}">
                    <a14:useLocalDpi xmlns:a14="http://schemas.microsoft.com/office/drawing/2010/main" val="0"/>
                  </a:ext>
                </a:extLst>
              </a:blip>
              <a:srcRect/>
              <a:stretch>
                <a:fillRect/>
              </a:stretch>
            </p:blipFill>
            <p:spPr bwMode="auto">
              <a:xfrm>
                <a:off x="6425212" y="679422"/>
                <a:ext cx="317520" cy="31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4" name="Text Placeholder 31"/>
          <p:cNvSpPr>
            <a:spLocks noGrp="1"/>
          </p:cNvSpPr>
          <p:nvPr>
            <p:ph type="body" sz="quarter" idx="25"/>
          </p:nvPr>
        </p:nvSpPr>
        <p:spPr>
          <a:xfrm>
            <a:off x="683568" y="3212976"/>
            <a:ext cx="5292588" cy="690922"/>
          </a:xfrm>
        </p:spPr>
        <p:txBody>
          <a:bodyPr lIns="108000" tIns="72000" rIns="108000">
            <a:normAutofit/>
          </a:bodyPr>
          <a:lstStyle>
            <a:lvl1pPr marL="0" indent="0">
              <a:lnSpc>
                <a:spcPct val="90000"/>
              </a:lnSpc>
              <a:spcBef>
                <a:spcPts val="400"/>
              </a:spcBef>
              <a:spcAft>
                <a:spcPts val="0"/>
              </a:spcAft>
              <a:defRPr sz="1600" b="1" cap="none" baseline="0">
                <a:solidFill>
                  <a:schemeClr val="bg1"/>
                </a:solidFill>
                <a:latin typeface="+mj-lt"/>
              </a:defRPr>
            </a:lvl1pPr>
            <a:lvl2pPr marL="0" indent="0">
              <a:lnSpc>
                <a:spcPct val="90000"/>
              </a:lnSpc>
              <a:spcBef>
                <a:spcPts val="400"/>
              </a:spcBef>
              <a:buNone/>
              <a:defRPr sz="1600">
                <a:solidFill>
                  <a:srgbClr val="FF0000"/>
                </a:solidFill>
              </a:defRPr>
            </a:lvl2pPr>
            <a:lvl3pPr>
              <a:defRPr sz="1400">
                <a:solidFill>
                  <a:srgbClr val="FF0000"/>
                </a:solidFill>
              </a:defRPr>
            </a:lvl3pPr>
            <a:lvl4pPr>
              <a:defRPr sz="1200">
                <a:solidFill>
                  <a:srgbClr val="FF0000"/>
                </a:solidFill>
              </a:defRPr>
            </a:lvl4pPr>
            <a:lvl5pPr marL="0" indent="1588">
              <a:defRPr sz="1100">
                <a:solidFill>
                  <a:srgbClr val="FF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4" name="Title 23"/>
          <p:cNvSpPr>
            <a:spLocks noGrp="1"/>
          </p:cNvSpPr>
          <p:nvPr>
            <p:ph type="title"/>
          </p:nvPr>
        </p:nvSpPr>
        <p:spPr>
          <a:xfrm>
            <a:off x="683568" y="2751770"/>
            <a:ext cx="5292588" cy="461206"/>
          </a:xfrm>
        </p:spPr>
        <p:txBody>
          <a:bodyPr wrap="square" lIns="108000" rIns="108000" anchor="b">
            <a:normAutofit/>
          </a:bodyPr>
          <a:lstStyle>
            <a:lvl1pPr algn="l">
              <a:defRPr sz="2000" b="1" i="0" cap="none" baseline="0">
                <a:solidFill>
                  <a:schemeClr val="bg1"/>
                </a:solidFill>
              </a:defRPr>
            </a:lvl1pPr>
          </a:lstStyle>
          <a:p>
            <a:r>
              <a:rPr lang="en-US"/>
              <a:t>Click to edit Master title style</a:t>
            </a:r>
            <a:endParaRPr lang="en-GB" dirty="0"/>
          </a:p>
        </p:txBody>
      </p:sp>
      <p:pic>
        <p:nvPicPr>
          <p:cNvPr id="21" name="Picture 2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409300" y="4832068"/>
            <a:ext cx="1135755" cy="145025"/>
          </a:xfrm>
          <a:prstGeom prst="rect">
            <a:avLst/>
          </a:prstGeom>
        </p:spPr>
      </p:pic>
      <p:sp>
        <p:nvSpPr>
          <p:cNvPr id="3" name="Date Placeholder 2">
            <a:extLst>
              <a:ext uri="{FF2B5EF4-FFF2-40B4-BE49-F238E27FC236}">
                <a16:creationId xmlns:a16="http://schemas.microsoft.com/office/drawing/2014/main" id="{1D9BF4CF-0F0F-4FCB-85B6-48251E6BA941}"/>
              </a:ext>
            </a:extLst>
          </p:cNvPr>
          <p:cNvSpPr>
            <a:spLocks noGrp="1"/>
          </p:cNvSpPr>
          <p:nvPr>
            <p:ph type="dt" sz="half" idx="26"/>
          </p:nvPr>
        </p:nvSpPr>
        <p:spPr/>
        <p:txBody>
          <a:bodyPr/>
          <a:lstStyle/>
          <a:p>
            <a:pPr>
              <a:defRPr/>
            </a:pPr>
            <a:fld id="{D11F58B0-149C-4DE0-B55F-EA01A34B457E}" type="datetime1">
              <a:rPr lang="en-GB" smtClean="0"/>
              <a:pPr>
                <a:defRPr/>
              </a:pPr>
              <a:t>29/10/2019</a:t>
            </a:fld>
            <a:endParaRPr lang="en-GB" dirty="0"/>
          </a:p>
        </p:txBody>
      </p:sp>
      <p:sp>
        <p:nvSpPr>
          <p:cNvPr id="6" name="Footer Placeholder 5">
            <a:extLst>
              <a:ext uri="{FF2B5EF4-FFF2-40B4-BE49-F238E27FC236}">
                <a16:creationId xmlns:a16="http://schemas.microsoft.com/office/drawing/2014/main" id="{6E547B65-EC9A-40FF-B473-7FAC3AEBB89C}"/>
              </a:ext>
            </a:extLst>
          </p:cNvPr>
          <p:cNvSpPr>
            <a:spLocks noGrp="1"/>
          </p:cNvSpPr>
          <p:nvPr>
            <p:ph type="ftr" sz="quarter" idx="27"/>
          </p:nvPr>
        </p:nvSpPr>
        <p:spPr>
          <a:xfrm>
            <a:off x="457200" y="5283034"/>
            <a:ext cx="4114800" cy="274637"/>
          </a:xfrm>
        </p:spPr>
        <p:txBody>
          <a:bodyPr/>
          <a:lstStyle/>
          <a:p>
            <a:pPr>
              <a:defRPr/>
            </a:pPr>
            <a:endParaRPr lang="en-GB" dirty="0"/>
          </a:p>
        </p:txBody>
      </p:sp>
      <p:sp>
        <p:nvSpPr>
          <p:cNvPr id="22" name="Slide Number Placeholder 21">
            <a:extLst>
              <a:ext uri="{FF2B5EF4-FFF2-40B4-BE49-F238E27FC236}">
                <a16:creationId xmlns:a16="http://schemas.microsoft.com/office/drawing/2014/main" id="{5DCE37E7-0AC1-4334-A3DB-918BC268EF17}"/>
              </a:ext>
            </a:extLst>
          </p:cNvPr>
          <p:cNvSpPr>
            <a:spLocks noGrp="1"/>
          </p:cNvSpPr>
          <p:nvPr>
            <p:ph type="sldNum" sz="quarter" idx="28"/>
          </p:nvPr>
        </p:nvSpPr>
        <p:spPr/>
        <p:txBody>
          <a:bodyPr/>
          <a:lstStyle/>
          <a:p>
            <a:fld id="{81DD8094-D9F7-45BA-A800-B100324A1353}" type="slidenum">
              <a:rPr lang="en-GB" altLang="en-US" smtClean="0"/>
              <a:pPr/>
              <a:t>‹#›</a:t>
            </a:fld>
            <a:endParaRPr lang="en-GB" altLang="en-US" dirty="0"/>
          </a:p>
        </p:txBody>
      </p:sp>
    </p:spTree>
    <p:extLst>
      <p:ext uri="{BB962C8B-B14F-4D97-AF65-F5344CB8AC3E}">
        <p14:creationId xmlns:p14="http://schemas.microsoft.com/office/powerpoint/2010/main" val="1983442338"/>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0" y="0"/>
            <a:ext cx="9144000" cy="51435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lnSpc>
                <a:spcPct val="90000"/>
              </a:lnSpc>
              <a:defRPr/>
            </a:pPr>
            <a:endParaRPr lang="en-GB" altLang="en-US" sz="1400" b="1" dirty="0">
              <a:solidFill>
                <a:schemeClr val="bg1"/>
              </a:solidFill>
              <a:cs typeface="Arial" charset="0"/>
            </a:endParaRPr>
          </a:p>
        </p:txBody>
      </p:sp>
      <p:sp>
        <p:nvSpPr>
          <p:cNvPr id="6" name="Rectangle 5"/>
          <p:cNvSpPr/>
          <p:nvPr userDrawn="1"/>
        </p:nvSpPr>
        <p:spPr>
          <a:xfrm>
            <a:off x="0" y="915988"/>
            <a:ext cx="6119813" cy="11509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rgbClr val="FFFFFF"/>
              </a:solidFill>
            </a:endParaRPr>
          </a:p>
        </p:txBody>
      </p:sp>
      <p:sp>
        <p:nvSpPr>
          <p:cNvPr id="8" name="Rectangle 7">
            <a:hlinkClick r:id="rId2" action="ppaction://hlinkfile"/>
          </p:cNvPr>
          <p:cNvSpPr>
            <a:spLocks noChangeArrowheads="1"/>
          </p:cNvSpPr>
          <p:nvPr userDrawn="1"/>
        </p:nvSpPr>
        <p:spPr bwMode="auto">
          <a:xfrm>
            <a:off x="9217025" y="3076575"/>
            <a:ext cx="1547813" cy="136525"/>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lnSpc>
                <a:spcPct val="90000"/>
              </a:lnSpc>
              <a:defRPr/>
            </a:pPr>
            <a:endParaRPr lang="en-GB" altLang="en-US" sz="1400" b="1" dirty="0">
              <a:solidFill>
                <a:schemeClr val="bg1"/>
              </a:solidFill>
              <a:cs typeface="Arial" charset="0"/>
            </a:endParaRPr>
          </a:p>
        </p:txBody>
      </p:sp>
      <p:sp>
        <p:nvSpPr>
          <p:cNvPr id="9" name="Rectangle 8"/>
          <p:cNvSpPr>
            <a:spLocks noChangeArrowheads="1"/>
          </p:cNvSpPr>
          <p:nvPr userDrawn="1"/>
        </p:nvSpPr>
        <p:spPr bwMode="auto">
          <a:xfrm>
            <a:off x="7327900" y="2279650"/>
            <a:ext cx="12763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defRPr/>
            </a:pPr>
            <a:r>
              <a:rPr lang="en-GB" altLang="en-US" sz="600" dirty="0">
                <a:solidFill>
                  <a:srgbClr val="D9D9D9"/>
                </a:solidFill>
                <a:cs typeface="Arial" charset="0"/>
              </a:rPr>
              <a:t>Copyright © Tate &amp; Lyle PLC 2017</a:t>
            </a:r>
          </a:p>
        </p:txBody>
      </p:sp>
      <p:grpSp>
        <p:nvGrpSpPr>
          <p:cNvPr id="10" name="Group 11"/>
          <p:cNvGrpSpPr>
            <a:grpSpLocks/>
          </p:cNvGrpSpPr>
          <p:nvPr userDrawn="1"/>
        </p:nvGrpSpPr>
        <p:grpSpPr bwMode="auto">
          <a:xfrm>
            <a:off x="-2016125" y="1347788"/>
            <a:ext cx="1871662" cy="3071812"/>
            <a:chOff x="6195941" y="562596"/>
            <a:chExt cx="1872208" cy="3071960"/>
          </a:xfrm>
        </p:grpSpPr>
        <p:grpSp>
          <p:nvGrpSpPr>
            <p:cNvPr id="11" name="Group 113"/>
            <p:cNvGrpSpPr>
              <a:grpSpLocks/>
            </p:cNvGrpSpPr>
            <p:nvPr/>
          </p:nvGrpSpPr>
          <p:grpSpPr bwMode="auto">
            <a:xfrm>
              <a:off x="6195941" y="832626"/>
              <a:ext cx="1872208" cy="2801930"/>
              <a:chOff x="-1872716" y="660661"/>
              <a:chExt cx="1872208" cy="2101449"/>
            </a:xfrm>
          </p:grpSpPr>
          <p:sp>
            <p:nvSpPr>
              <p:cNvPr id="16" name="TextBox 15"/>
              <p:cNvSpPr txBox="1">
                <a:spLocks noChangeArrowheads="1"/>
              </p:cNvSpPr>
              <p:nvPr/>
            </p:nvSpPr>
            <p:spPr bwMode="auto">
              <a:xfrm>
                <a:off x="-1872716" y="984420"/>
                <a:ext cx="1872208" cy="177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defRPr/>
                </a:pPr>
                <a:r>
                  <a:rPr lang="en-GB" altLang="en-US" sz="1100" dirty="0">
                    <a:solidFill>
                      <a:srgbClr val="000000"/>
                    </a:solidFill>
                    <a:cs typeface="Arial" charset="0"/>
                  </a:rPr>
                  <a:t>To format the body text, simply highlight the specific line(s) of text and click ‘tab’ or press ‘increase/decrease list level’ button. If you continue to click the ‘Tab’ button and the text turns red you have tabbed too far and should use the ‘decrease level’ (or Shift + Tab) button to return to compliant text.</a:t>
                </a:r>
              </a:p>
              <a:p>
                <a:pPr>
                  <a:defRPr/>
                </a:pPr>
                <a:endParaRPr lang="en-GB" altLang="en-US" sz="1100" dirty="0">
                  <a:solidFill>
                    <a:srgbClr val="000000"/>
                  </a:solidFill>
                  <a:cs typeface="Arial" charset="0"/>
                </a:endParaRPr>
              </a:p>
              <a:p>
                <a:pPr>
                  <a:defRPr/>
                </a:pPr>
                <a:r>
                  <a:rPr lang="en-GB" altLang="en-US" sz="1100" dirty="0">
                    <a:solidFill>
                      <a:srgbClr val="000000"/>
                    </a:solidFill>
                    <a:cs typeface="Arial" charset="0"/>
                  </a:rPr>
                  <a:t>Do not use the bullet point button to format your text.</a:t>
                </a:r>
              </a:p>
            </p:txBody>
          </p:sp>
          <p:pic>
            <p:nvPicPr>
              <p:cNvPr id="17" name="Picture 17" descr="icon_information-white.png"/>
              <p:cNvPicPr>
                <a:picLocks noChangeAspect="1"/>
              </p:cNvPicPr>
              <p:nvPr/>
            </p:nvPicPr>
            <p:blipFill>
              <a:blip r:embed="rId3">
                <a:lum bright="-100000"/>
                <a:extLst>
                  <a:ext uri="{28A0092B-C50C-407E-A947-70E740481C1C}">
                    <a14:useLocalDpi xmlns:a14="http://schemas.microsoft.com/office/drawing/2010/main" val="0"/>
                  </a:ext>
                </a:extLst>
              </a:blip>
              <a:srcRect/>
              <a:stretch>
                <a:fillRect/>
              </a:stretch>
            </p:blipFill>
            <p:spPr bwMode="auto">
              <a:xfrm>
                <a:off x="-1764703" y="660661"/>
                <a:ext cx="121592" cy="240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 name="Group 120"/>
            <p:cNvGrpSpPr>
              <a:grpSpLocks/>
            </p:cNvGrpSpPr>
            <p:nvPr/>
          </p:nvGrpSpPr>
          <p:grpSpPr bwMode="auto">
            <a:xfrm>
              <a:off x="6303954" y="562596"/>
              <a:ext cx="540060" cy="540060"/>
              <a:chOff x="6303954" y="562596"/>
              <a:chExt cx="540060" cy="540060"/>
            </a:xfrm>
          </p:grpSpPr>
          <p:sp>
            <p:nvSpPr>
              <p:cNvPr id="13" name="Donut 12"/>
              <p:cNvSpPr/>
              <p:nvPr/>
            </p:nvSpPr>
            <p:spPr>
              <a:xfrm>
                <a:off x="6303923" y="562596"/>
                <a:ext cx="539907" cy="539776"/>
              </a:xfrm>
              <a:prstGeom prst="donut">
                <a:avLst>
                  <a:gd name="adj" fmla="val 7083"/>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chemeClr val="tx1"/>
                  </a:solidFill>
                </a:endParaRPr>
              </a:p>
            </p:txBody>
          </p:sp>
          <p:pic>
            <p:nvPicPr>
              <p:cNvPr id="15" name="Picture 15" descr="increase_indent.png"/>
              <p:cNvPicPr>
                <a:picLocks noChangeAspect="1"/>
              </p:cNvPicPr>
              <p:nvPr/>
            </p:nvPicPr>
            <p:blipFill>
              <a:blip r:embed="rId4">
                <a:lum bright="-100000"/>
                <a:extLst>
                  <a:ext uri="{28A0092B-C50C-407E-A947-70E740481C1C}">
                    <a14:useLocalDpi xmlns:a14="http://schemas.microsoft.com/office/drawing/2010/main" val="0"/>
                  </a:ext>
                </a:extLst>
              </a:blip>
              <a:srcRect/>
              <a:stretch>
                <a:fillRect/>
              </a:stretch>
            </p:blipFill>
            <p:spPr bwMode="auto">
              <a:xfrm>
                <a:off x="6425212" y="679422"/>
                <a:ext cx="317520" cy="31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4" name="Text Placeholder 31"/>
          <p:cNvSpPr>
            <a:spLocks noGrp="1"/>
          </p:cNvSpPr>
          <p:nvPr>
            <p:ph type="body" sz="quarter" idx="25"/>
          </p:nvPr>
        </p:nvSpPr>
        <p:spPr>
          <a:xfrm>
            <a:off x="683568" y="1376772"/>
            <a:ext cx="5292588" cy="690922"/>
          </a:xfrm>
        </p:spPr>
        <p:txBody>
          <a:bodyPr lIns="108000" tIns="72000" rIns="108000">
            <a:normAutofit/>
          </a:bodyPr>
          <a:lstStyle>
            <a:lvl1pPr marL="0" indent="0">
              <a:lnSpc>
                <a:spcPct val="90000"/>
              </a:lnSpc>
              <a:spcBef>
                <a:spcPts val="400"/>
              </a:spcBef>
              <a:spcAft>
                <a:spcPts val="0"/>
              </a:spcAft>
              <a:defRPr sz="1600" b="1" cap="none" baseline="0">
                <a:solidFill>
                  <a:schemeClr val="bg1"/>
                </a:solidFill>
                <a:latin typeface="+mj-lt"/>
              </a:defRPr>
            </a:lvl1pPr>
            <a:lvl2pPr marL="0" indent="0">
              <a:lnSpc>
                <a:spcPct val="90000"/>
              </a:lnSpc>
              <a:spcBef>
                <a:spcPts val="400"/>
              </a:spcBef>
              <a:buNone/>
              <a:defRPr sz="1600">
                <a:solidFill>
                  <a:srgbClr val="FF0000"/>
                </a:solidFill>
              </a:defRPr>
            </a:lvl2pPr>
            <a:lvl3pPr>
              <a:defRPr sz="1400">
                <a:solidFill>
                  <a:srgbClr val="FF0000"/>
                </a:solidFill>
              </a:defRPr>
            </a:lvl3pPr>
            <a:lvl4pPr>
              <a:defRPr sz="1200">
                <a:solidFill>
                  <a:srgbClr val="FF0000"/>
                </a:solidFill>
              </a:defRPr>
            </a:lvl4pPr>
            <a:lvl5pPr marL="0" indent="1588">
              <a:defRPr sz="1100">
                <a:solidFill>
                  <a:srgbClr val="FF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4" name="Title 23"/>
          <p:cNvSpPr>
            <a:spLocks noGrp="1"/>
          </p:cNvSpPr>
          <p:nvPr>
            <p:ph type="title"/>
          </p:nvPr>
        </p:nvSpPr>
        <p:spPr>
          <a:xfrm>
            <a:off x="683568" y="915566"/>
            <a:ext cx="5292588" cy="461206"/>
          </a:xfrm>
        </p:spPr>
        <p:txBody>
          <a:bodyPr wrap="square" lIns="108000" rIns="108000" anchor="b">
            <a:normAutofit/>
          </a:bodyPr>
          <a:lstStyle>
            <a:lvl1pPr algn="l">
              <a:defRPr sz="2000" b="1" i="0" cap="none" baseline="0">
                <a:solidFill>
                  <a:schemeClr val="bg1"/>
                </a:solidFill>
              </a:defRPr>
            </a:lvl1pPr>
          </a:lstStyle>
          <a:p>
            <a:r>
              <a:rPr lang="en-US"/>
              <a:t>Click to edit Master title style</a:t>
            </a:r>
            <a:endParaRPr lang="en-GB" dirty="0"/>
          </a:p>
        </p:txBody>
      </p:sp>
      <p:sp>
        <p:nvSpPr>
          <p:cNvPr id="22" name="Picture Placeholder 21"/>
          <p:cNvSpPr>
            <a:spLocks noGrp="1"/>
          </p:cNvSpPr>
          <p:nvPr>
            <p:ph type="pic" sz="quarter" idx="26"/>
          </p:nvPr>
        </p:nvSpPr>
        <p:spPr>
          <a:xfrm>
            <a:off x="0" y="2571750"/>
            <a:ext cx="9144000" cy="2571750"/>
          </a:xfrm>
        </p:spPr>
        <p:txBody>
          <a:bodyPr rtlCol="0" anchor="ctr">
            <a:normAutofit/>
          </a:bodyPr>
          <a:lstStyle>
            <a:lvl1pPr algn="ctr">
              <a:defRPr sz="1000" b="0"/>
            </a:lvl1pPr>
          </a:lstStyle>
          <a:p>
            <a:pPr lvl="0"/>
            <a:r>
              <a:rPr lang="en-US" noProof="0" dirty="0"/>
              <a:t>Click icon to add picture</a:t>
            </a:r>
            <a:endParaRPr lang="en-GB" noProof="0" dirty="0"/>
          </a:p>
        </p:txBody>
      </p:sp>
      <p:pic>
        <p:nvPicPr>
          <p:cNvPr id="23" name="Picture 2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524328" y="366740"/>
            <a:ext cx="1276350" cy="162978"/>
          </a:xfrm>
          <a:prstGeom prst="rect">
            <a:avLst/>
          </a:prstGeom>
        </p:spPr>
      </p:pic>
      <p:sp>
        <p:nvSpPr>
          <p:cNvPr id="2" name="Date Placeholder 1">
            <a:extLst>
              <a:ext uri="{FF2B5EF4-FFF2-40B4-BE49-F238E27FC236}">
                <a16:creationId xmlns:a16="http://schemas.microsoft.com/office/drawing/2014/main" id="{9F852289-600E-4475-93B9-5B15A9BCD82F}"/>
              </a:ext>
            </a:extLst>
          </p:cNvPr>
          <p:cNvSpPr>
            <a:spLocks noGrp="1"/>
          </p:cNvSpPr>
          <p:nvPr>
            <p:ph type="dt" sz="half" idx="27"/>
          </p:nvPr>
        </p:nvSpPr>
        <p:spPr/>
        <p:txBody>
          <a:bodyPr/>
          <a:lstStyle/>
          <a:p>
            <a:pPr>
              <a:defRPr/>
            </a:pPr>
            <a:fld id="{D11F58B0-149C-4DE0-B55F-EA01A34B457E}" type="datetime1">
              <a:rPr lang="en-GB" smtClean="0"/>
              <a:pPr>
                <a:defRPr/>
              </a:pPr>
              <a:t>29/10/2019</a:t>
            </a:fld>
            <a:endParaRPr lang="en-GB" dirty="0"/>
          </a:p>
        </p:txBody>
      </p:sp>
      <p:sp>
        <p:nvSpPr>
          <p:cNvPr id="3" name="Footer Placeholder 2">
            <a:extLst>
              <a:ext uri="{FF2B5EF4-FFF2-40B4-BE49-F238E27FC236}">
                <a16:creationId xmlns:a16="http://schemas.microsoft.com/office/drawing/2014/main" id="{66636B71-4A35-496B-9B37-1B8D2F788EAC}"/>
              </a:ext>
            </a:extLst>
          </p:cNvPr>
          <p:cNvSpPr>
            <a:spLocks noGrp="1"/>
          </p:cNvSpPr>
          <p:nvPr>
            <p:ph type="ftr" sz="quarter" idx="28"/>
          </p:nvPr>
        </p:nvSpPr>
        <p:spPr>
          <a:xfrm>
            <a:off x="457200" y="5329647"/>
            <a:ext cx="4114800" cy="274637"/>
          </a:xfrm>
        </p:spPr>
        <p:txBody>
          <a:bodyPr/>
          <a:lstStyle/>
          <a:p>
            <a:pPr>
              <a:defRPr/>
            </a:pPr>
            <a:endParaRPr lang="en-GB" dirty="0"/>
          </a:p>
        </p:txBody>
      </p:sp>
      <p:sp>
        <p:nvSpPr>
          <p:cNvPr id="4" name="Slide Number Placeholder 3">
            <a:extLst>
              <a:ext uri="{FF2B5EF4-FFF2-40B4-BE49-F238E27FC236}">
                <a16:creationId xmlns:a16="http://schemas.microsoft.com/office/drawing/2014/main" id="{2F826811-0BEE-4977-B806-B46F17BAF4CD}"/>
              </a:ext>
            </a:extLst>
          </p:cNvPr>
          <p:cNvSpPr>
            <a:spLocks noGrp="1"/>
          </p:cNvSpPr>
          <p:nvPr>
            <p:ph type="sldNum" sz="quarter" idx="29"/>
          </p:nvPr>
        </p:nvSpPr>
        <p:spPr/>
        <p:txBody>
          <a:bodyPr/>
          <a:lstStyle/>
          <a:p>
            <a:fld id="{81DD8094-D9F7-45BA-A800-B100324A1353}" type="slidenum">
              <a:rPr lang="en-GB" altLang="en-US" smtClean="0"/>
              <a:pPr/>
              <a:t>‹#›</a:t>
            </a:fld>
            <a:endParaRPr lang="en-GB" altLang="en-US" dirty="0"/>
          </a:p>
        </p:txBody>
      </p:sp>
    </p:spTree>
    <p:extLst>
      <p:ext uri="{BB962C8B-B14F-4D97-AF65-F5344CB8AC3E}">
        <p14:creationId xmlns:p14="http://schemas.microsoft.com/office/powerpoint/2010/main" val="1704555914"/>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Agenda layout">
    <p:spTree>
      <p:nvGrpSpPr>
        <p:cNvPr id="1" name=""/>
        <p:cNvGrpSpPr/>
        <p:nvPr/>
      </p:nvGrpSpPr>
      <p:grpSpPr>
        <a:xfrm>
          <a:off x="0" y="0"/>
          <a:ext cx="0" cy="0"/>
          <a:chOff x="0" y="0"/>
          <a:chExt cx="0" cy="0"/>
        </a:xfrm>
      </p:grpSpPr>
      <p:sp>
        <p:nvSpPr>
          <p:cNvPr id="5" name="Rectangle 4"/>
          <p:cNvSpPr/>
          <p:nvPr userDrawn="1"/>
        </p:nvSpPr>
        <p:spPr>
          <a:xfrm>
            <a:off x="0" y="231775"/>
            <a:ext cx="3024188" cy="7207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rgbClr val="FFFFFF"/>
              </a:solidFill>
            </a:endParaRPr>
          </a:p>
        </p:txBody>
      </p:sp>
      <p:grpSp>
        <p:nvGrpSpPr>
          <p:cNvPr id="6" name="Group 30"/>
          <p:cNvGrpSpPr>
            <a:grpSpLocks/>
          </p:cNvGrpSpPr>
          <p:nvPr userDrawn="1"/>
        </p:nvGrpSpPr>
        <p:grpSpPr bwMode="auto">
          <a:xfrm>
            <a:off x="9288463" y="758825"/>
            <a:ext cx="1871662" cy="1063625"/>
            <a:chOff x="-1691380" y="2732371"/>
            <a:chExt cx="1872208" cy="1063446"/>
          </a:xfrm>
        </p:grpSpPr>
        <p:sp>
          <p:nvSpPr>
            <p:cNvPr id="7" name="Donut 6"/>
            <p:cNvSpPr>
              <a:spLocks noChangeAspect="1"/>
            </p:cNvSpPr>
            <p:nvPr/>
          </p:nvSpPr>
          <p:spPr>
            <a:xfrm>
              <a:off x="-1605630" y="2732371"/>
              <a:ext cx="576430" cy="576166"/>
            </a:xfrm>
            <a:prstGeom prst="donut">
              <a:avLst>
                <a:gd name="adj" fmla="val 7083"/>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rgbClr val="4D4D4D"/>
                </a:solidFill>
              </a:endParaRPr>
            </a:p>
          </p:txBody>
        </p:sp>
        <p:grpSp>
          <p:nvGrpSpPr>
            <p:cNvPr id="8" name="Group 15"/>
            <p:cNvGrpSpPr>
              <a:grpSpLocks/>
            </p:cNvGrpSpPr>
            <p:nvPr/>
          </p:nvGrpSpPr>
          <p:grpSpPr bwMode="auto">
            <a:xfrm>
              <a:off x="-1691380" y="2803266"/>
              <a:ext cx="1872208" cy="992551"/>
              <a:chOff x="-1553715" y="3400885"/>
              <a:chExt cx="2078431" cy="992551"/>
            </a:xfrm>
          </p:grpSpPr>
          <p:pic>
            <p:nvPicPr>
              <p:cNvPr id="9" name="Picture 11" descr="symbol---donu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74480" y="3400885"/>
                <a:ext cx="463455" cy="417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descr="icon_information-white.png"/>
              <p:cNvPicPr>
                <a:picLocks noChangeAspect="1"/>
              </p:cNvPicPr>
              <p:nvPr/>
            </p:nvPicPr>
            <p:blipFill>
              <a:blip r:embed="rId3">
                <a:lum bright="-100000"/>
                <a:extLst>
                  <a:ext uri="{28A0092B-C50C-407E-A947-70E740481C1C}">
                    <a14:useLocalDpi xmlns:a14="http://schemas.microsoft.com/office/drawing/2010/main" val="0"/>
                  </a:ext>
                </a:extLst>
              </a:blip>
              <a:srcRect/>
              <a:stretch>
                <a:fillRect/>
              </a:stretch>
            </p:blipFill>
            <p:spPr bwMode="auto">
              <a:xfrm>
                <a:off x="-1428202" y="3681287"/>
                <a:ext cx="121592" cy="32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a:spLocks noChangeArrowheads="1"/>
              </p:cNvSpPr>
              <p:nvPr/>
            </p:nvSpPr>
            <p:spPr bwMode="auto">
              <a:xfrm>
                <a:off x="-1553715" y="3963296"/>
                <a:ext cx="2078431" cy="430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defRPr/>
                </a:pPr>
                <a:r>
                  <a:rPr lang="en-GB" altLang="en-US" sz="1100" dirty="0">
                    <a:solidFill>
                      <a:srgbClr val="000000"/>
                    </a:solidFill>
                    <a:cs typeface="Arial" charset="0"/>
                  </a:rPr>
                  <a:t>To edit the table simply over type the sample text</a:t>
                </a:r>
              </a:p>
            </p:txBody>
          </p:sp>
        </p:grpSp>
      </p:grpSp>
      <p:sp>
        <p:nvSpPr>
          <p:cNvPr id="2" name="Title 1"/>
          <p:cNvSpPr>
            <a:spLocks noGrp="1"/>
          </p:cNvSpPr>
          <p:nvPr>
            <p:ph type="title"/>
          </p:nvPr>
        </p:nvSpPr>
        <p:spPr>
          <a:xfrm>
            <a:off x="251520" y="231775"/>
            <a:ext cx="2772668" cy="720080"/>
          </a:xfrm>
        </p:spPr>
        <p:txBody>
          <a:bodyPr rIns="54000">
            <a:normAutofit/>
          </a:bodyPr>
          <a:lstStyle>
            <a:lvl1pPr algn="l">
              <a:lnSpc>
                <a:spcPct val="90000"/>
              </a:lnSpc>
              <a:defRPr sz="2000" b="1" cap="none" baseline="0">
                <a:solidFill>
                  <a:schemeClr val="bg1"/>
                </a:solidFill>
              </a:defRPr>
            </a:lvl1pPr>
          </a:lstStyle>
          <a:p>
            <a:r>
              <a:rPr lang="en-US"/>
              <a:t>Click to edit Master title style</a:t>
            </a:r>
            <a:endParaRPr lang="en-GB" dirty="0"/>
          </a:p>
        </p:txBody>
      </p:sp>
      <p:sp>
        <p:nvSpPr>
          <p:cNvPr id="11" name="Table Placeholder 10"/>
          <p:cNvSpPr>
            <a:spLocks noGrp="1"/>
          </p:cNvSpPr>
          <p:nvPr>
            <p:ph type="tbl" sz="quarter" idx="13"/>
          </p:nvPr>
        </p:nvSpPr>
        <p:spPr>
          <a:xfrm>
            <a:off x="3384550" y="231775"/>
            <a:ext cx="5291138" cy="4356100"/>
          </a:xfrm>
        </p:spPr>
        <p:txBody>
          <a:bodyPr rtlCol="0" anchor="ctr">
            <a:normAutofit/>
          </a:bodyPr>
          <a:lstStyle>
            <a:lvl1pPr>
              <a:defRPr>
                <a:solidFill>
                  <a:schemeClr val="accent1"/>
                </a:solidFill>
              </a:defRPr>
            </a:lvl1pPr>
          </a:lstStyle>
          <a:p>
            <a:pPr lvl="0"/>
            <a:r>
              <a:rPr lang="en-US" noProof="0" dirty="0"/>
              <a:t>Click icon to add table</a:t>
            </a:r>
            <a:endParaRPr lang="en-GB" noProof="0" dirty="0"/>
          </a:p>
        </p:txBody>
      </p:sp>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68693" y="4832068"/>
            <a:ext cx="1135755" cy="145025"/>
          </a:xfrm>
          <a:prstGeom prst="rect">
            <a:avLst/>
          </a:prstGeom>
        </p:spPr>
      </p:pic>
      <p:sp>
        <p:nvSpPr>
          <p:cNvPr id="3" name="Date Placeholder 2">
            <a:extLst>
              <a:ext uri="{FF2B5EF4-FFF2-40B4-BE49-F238E27FC236}">
                <a16:creationId xmlns:a16="http://schemas.microsoft.com/office/drawing/2014/main" id="{669C4BE1-4786-4D17-8A75-B36CA6F6B05D}"/>
              </a:ext>
            </a:extLst>
          </p:cNvPr>
          <p:cNvSpPr>
            <a:spLocks noGrp="1"/>
          </p:cNvSpPr>
          <p:nvPr>
            <p:ph type="dt" sz="half" idx="14"/>
          </p:nvPr>
        </p:nvSpPr>
        <p:spPr/>
        <p:txBody>
          <a:bodyPr/>
          <a:lstStyle/>
          <a:p>
            <a:pPr>
              <a:defRPr/>
            </a:pPr>
            <a:fld id="{D11F58B0-149C-4DE0-B55F-EA01A34B457E}" type="datetime1">
              <a:rPr lang="en-GB" smtClean="0"/>
              <a:pPr>
                <a:defRPr/>
              </a:pPr>
              <a:t>29/10/2019</a:t>
            </a:fld>
            <a:endParaRPr lang="en-GB" dirty="0"/>
          </a:p>
        </p:txBody>
      </p:sp>
      <p:sp>
        <p:nvSpPr>
          <p:cNvPr id="4" name="Footer Placeholder 3">
            <a:extLst>
              <a:ext uri="{FF2B5EF4-FFF2-40B4-BE49-F238E27FC236}">
                <a16:creationId xmlns:a16="http://schemas.microsoft.com/office/drawing/2014/main" id="{895CCD47-51DD-46F8-9254-F60BBD9CCAEB}"/>
              </a:ext>
            </a:extLst>
          </p:cNvPr>
          <p:cNvSpPr>
            <a:spLocks noGrp="1"/>
          </p:cNvSpPr>
          <p:nvPr>
            <p:ph type="ftr" sz="quarter" idx="15"/>
          </p:nvPr>
        </p:nvSpPr>
        <p:spPr>
          <a:xfrm>
            <a:off x="457200" y="5308054"/>
            <a:ext cx="4114800" cy="274637"/>
          </a:xfrm>
        </p:spPr>
        <p:txBody>
          <a:bodyPr/>
          <a:lstStyle/>
          <a:p>
            <a:pPr>
              <a:defRPr/>
            </a:pPr>
            <a:endParaRPr lang="en-GB" dirty="0"/>
          </a:p>
        </p:txBody>
      </p:sp>
      <p:sp>
        <p:nvSpPr>
          <p:cNvPr id="17" name="Slide Number Placeholder 16">
            <a:extLst>
              <a:ext uri="{FF2B5EF4-FFF2-40B4-BE49-F238E27FC236}">
                <a16:creationId xmlns:a16="http://schemas.microsoft.com/office/drawing/2014/main" id="{F53A44DB-323E-4482-A0A6-E3B0963DEC20}"/>
              </a:ext>
            </a:extLst>
          </p:cNvPr>
          <p:cNvSpPr>
            <a:spLocks noGrp="1"/>
          </p:cNvSpPr>
          <p:nvPr>
            <p:ph type="sldNum" sz="quarter" idx="16"/>
          </p:nvPr>
        </p:nvSpPr>
        <p:spPr/>
        <p:txBody>
          <a:bodyPr/>
          <a:lstStyle/>
          <a:p>
            <a:fld id="{81DD8094-D9F7-45BA-A800-B100324A1353}" type="slidenum">
              <a:rPr lang="en-GB" altLang="en-US" smtClean="0"/>
              <a:pPr/>
              <a:t>‹#›</a:t>
            </a:fld>
            <a:endParaRPr lang="en-GB" altLang="en-US" dirty="0"/>
          </a:p>
        </p:txBody>
      </p:sp>
    </p:spTree>
    <p:extLst>
      <p:ext uri="{BB962C8B-B14F-4D97-AF65-F5344CB8AC3E}">
        <p14:creationId xmlns:p14="http://schemas.microsoft.com/office/powerpoint/2010/main" val="1731037541"/>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nd 1 column text layout">
    <p:spTree>
      <p:nvGrpSpPr>
        <p:cNvPr id="1" name=""/>
        <p:cNvGrpSpPr/>
        <p:nvPr/>
      </p:nvGrpSpPr>
      <p:grpSpPr>
        <a:xfrm>
          <a:off x="0" y="0"/>
          <a:ext cx="0" cy="0"/>
          <a:chOff x="0" y="0"/>
          <a:chExt cx="0" cy="0"/>
        </a:xfrm>
      </p:grpSpPr>
      <p:sp>
        <p:nvSpPr>
          <p:cNvPr id="5" name="Rectangle 4"/>
          <p:cNvSpPr/>
          <p:nvPr userDrawn="1"/>
        </p:nvSpPr>
        <p:spPr>
          <a:xfrm>
            <a:off x="0" y="231775"/>
            <a:ext cx="9144000" cy="7191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rgbClr val="FFFFFF"/>
              </a:solidFill>
            </a:endParaRPr>
          </a:p>
        </p:txBody>
      </p:sp>
      <p:grpSp>
        <p:nvGrpSpPr>
          <p:cNvPr id="6" name="Group 11"/>
          <p:cNvGrpSpPr>
            <a:grpSpLocks/>
          </p:cNvGrpSpPr>
          <p:nvPr userDrawn="1"/>
        </p:nvGrpSpPr>
        <p:grpSpPr bwMode="auto">
          <a:xfrm>
            <a:off x="-2016125" y="1347788"/>
            <a:ext cx="1871662" cy="3071812"/>
            <a:chOff x="6195941" y="562596"/>
            <a:chExt cx="1872208" cy="3071960"/>
          </a:xfrm>
        </p:grpSpPr>
        <p:grpSp>
          <p:nvGrpSpPr>
            <p:cNvPr id="7" name="Group 113"/>
            <p:cNvGrpSpPr>
              <a:grpSpLocks/>
            </p:cNvGrpSpPr>
            <p:nvPr/>
          </p:nvGrpSpPr>
          <p:grpSpPr bwMode="auto">
            <a:xfrm>
              <a:off x="6195941" y="832626"/>
              <a:ext cx="1872208" cy="2801930"/>
              <a:chOff x="-1872716" y="660661"/>
              <a:chExt cx="1872208" cy="2101449"/>
            </a:xfrm>
          </p:grpSpPr>
          <p:sp>
            <p:nvSpPr>
              <p:cNvPr id="11" name="TextBox 10"/>
              <p:cNvSpPr txBox="1">
                <a:spLocks noChangeArrowheads="1"/>
              </p:cNvSpPr>
              <p:nvPr/>
            </p:nvSpPr>
            <p:spPr bwMode="auto">
              <a:xfrm>
                <a:off x="-1872716" y="984420"/>
                <a:ext cx="1872208" cy="177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defRPr/>
                </a:pPr>
                <a:r>
                  <a:rPr lang="en-GB" altLang="en-US" sz="1100" dirty="0">
                    <a:solidFill>
                      <a:srgbClr val="000000"/>
                    </a:solidFill>
                    <a:cs typeface="Arial" charset="0"/>
                  </a:rPr>
                  <a:t>To format the body text, simply highlight the specific line(s) of text and click ‘tab’ or press ‘increase/decrease list level’ button. If you continue to click the ‘Tab’ button and the text turns red you have tabbed too far and should use the ‘decrease level’ (or Shift + Tab) button to return to compliant text.</a:t>
                </a:r>
              </a:p>
              <a:p>
                <a:pPr>
                  <a:defRPr/>
                </a:pPr>
                <a:endParaRPr lang="en-GB" altLang="en-US" sz="1100" dirty="0">
                  <a:solidFill>
                    <a:srgbClr val="000000"/>
                  </a:solidFill>
                  <a:cs typeface="Arial" charset="0"/>
                </a:endParaRPr>
              </a:p>
              <a:p>
                <a:pPr>
                  <a:defRPr/>
                </a:pPr>
                <a:r>
                  <a:rPr lang="en-GB" altLang="en-US" sz="1100" dirty="0">
                    <a:solidFill>
                      <a:srgbClr val="000000"/>
                    </a:solidFill>
                    <a:cs typeface="Arial" charset="0"/>
                  </a:rPr>
                  <a:t>Do not use the bullet point button to format your text.</a:t>
                </a:r>
              </a:p>
            </p:txBody>
          </p:sp>
          <p:pic>
            <p:nvPicPr>
              <p:cNvPr id="12" name="Picture 14" descr="icon_information-white.png"/>
              <p:cNvPicPr>
                <a:picLocks noChangeAspect="1"/>
              </p:cNvPicPr>
              <p:nvPr/>
            </p:nvPicPr>
            <p:blipFill>
              <a:blip r:embed="rId2">
                <a:lum bright="-100000"/>
                <a:extLst>
                  <a:ext uri="{28A0092B-C50C-407E-A947-70E740481C1C}">
                    <a14:useLocalDpi xmlns:a14="http://schemas.microsoft.com/office/drawing/2010/main" val="0"/>
                  </a:ext>
                </a:extLst>
              </a:blip>
              <a:srcRect/>
              <a:stretch>
                <a:fillRect/>
              </a:stretch>
            </p:blipFill>
            <p:spPr bwMode="auto">
              <a:xfrm>
                <a:off x="-1764703" y="660661"/>
                <a:ext cx="121592" cy="240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Group 120"/>
            <p:cNvGrpSpPr>
              <a:grpSpLocks/>
            </p:cNvGrpSpPr>
            <p:nvPr/>
          </p:nvGrpSpPr>
          <p:grpSpPr bwMode="auto">
            <a:xfrm>
              <a:off x="6303954" y="562596"/>
              <a:ext cx="540060" cy="540060"/>
              <a:chOff x="6303954" y="562596"/>
              <a:chExt cx="540060" cy="540060"/>
            </a:xfrm>
          </p:grpSpPr>
          <p:sp>
            <p:nvSpPr>
              <p:cNvPr id="9" name="Donut 8"/>
              <p:cNvSpPr/>
              <p:nvPr/>
            </p:nvSpPr>
            <p:spPr>
              <a:xfrm>
                <a:off x="6303923" y="562596"/>
                <a:ext cx="539907" cy="539776"/>
              </a:xfrm>
              <a:prstGeom prst="donut">
                <a:avLst>
                  <a:gd name="adj" fmla="val 7083"/>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chemeClr val="tx1"/>
                  </a:solidFill>
                </a:endParaRPr>
              </a:p>
            </p:txBody>
          </p:sp>
          <p:pic>
            <p:nvPicPr>
              <p:cNvPr id="10" name="Picture 12" descr="increase_indent.png"/>
              <p:cNvPicPr>
                <a:picLocks noChangeAspect="1"/>
              </p:cNvPicPr>
              <p:nvPr/>
            </p:nvPicPr>
            <p:blipFill>
              <a:blip r:embed="rId3">
                <a:lum bright="-100000"/>
                <a:extLst>
                  <a:ext uri="{28A0092B-C50C-407E-A947-70E740481C1C}">
                    <a14:useLocalDpi xmlns:a14="http://schemas.microsoft.com/office/drawing/2010/main" val="0"/>
                  </a:ext>
                </a:extLst>
              </a:blip>
              <a:srcRect/>
              <a:stretch>
                <a:fillRect/>
              </a:stretch>
            </p:blipFill>
            <p:spPr bwMode="auto">
              <a:xfrm>
                <a:off x="6425212" y="679422"/>
                <a:ext cx="317520" cy="31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2" name="Title 1"/>
          <p:cNvSpPr>
            <a:spLocks noGrp="1"/>
          </p:cNvSpPr>
          <p:nvPr>
            <p:ph type="title"/>
          </p:nvPr>
        </p:nvSpPr>
        <p:spPr>
          <a:xfrm>
            <a:off x="251520" y="231490"/>
            <a:ext cx="8640960" cy="720080"/>
          </a:xfrm>
        </p:spPr>
        <p:txBody>
          <a:bodyPr>
            <a:normAutofit/>
          </a:bodyPr>
          <a:lstStyle>
            <a:lvl1pPr algn="l">
              <a:lnSpc>
                <a:spcPct val="90000"/>
              </a:lnSpc>
              <a:defRPr sz="2000" b="1" cap="none" baseline="0">
                <a:solidFill>
                  <a:schemeClr val="bg1"/>
                </a:solidFill>
              </a:defRPr>
            </a:lvl1pPr>
          </a:lstStyle>
          <a:p>
            <a:r>
              <a:rPr lang="en-US"/>
              <a:t>Click to edit Master title style</a:t>
            </a:r>
            <a:endParaRPr lang="en-GB" dirty="0"/>
          </a:p>
        </p:txBody>
      </p:sp>
      <p:sp>
        <p:nvSpPr>
          <p:cNvPr id="18" name="Content Placeholder 17"/>
          <p:cNvSpPr>
            <a:spLocks noGrp="1"/>
          </p:cNvSpPr>
          <p:nvPr>
            <p:ph sz="quarter" idx="14"/>
          </p:nvPr>
        </p:nvSpPr>
        <p:spPr>
          <a:xfrm>
            <a:off x="251520" y="1131888"/>
            <a:ext cx="4320480" cy="3455987"/>
          </a:xfrm>
        </p:spPr>
        <p:txBody>
          <a:bodyPr/>
          <a:lstStyle>
            <a:lvl1pPr>
              <a:spcBef>
                <a:spcPts val="600"/>
              </a:spcBef>
              <a:spcAft>
                <a:spcPts val="600"/>
              </a:spcAft>
              <a:defRPr sz="1400" b="0">
                <a:solidFill>
                  <a:schemeClr val="tx1"/>
                </a:solidFill>
              </a:defRPr>
            </a:lvl1pPr>
            <a:lvl3pPr>
              <a:spcBef>
                <a:spcPts val="800"/>
              </a:spcBef>
              <a:spcAft>
                <a:spcPts val="400"/>
              </a:spcAft>
              <a:defRPr sz="1600" b="1">
                <a:solidFill>
                  <a:schemeClr val="accent1"/>
                </a:solidFill>
              </a:defRPr>
            </a:lvl3pPr>
            <a:lvl5pPr>
              <a:defRPr/>
            </a:lvl5pPr>
            <a:lvl6pP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Date Placeholder 2"/>
          <p:cNvSpPr>
            <a:spLocks noGrp="1"/>
          </p:cNvSpPr>
          <p:nvPr>
            <p:ph type="dt" sz="half" idx="15"/>
          </p:nvPr>
        </p:nvSpPr>
        <p:spPr/>
        <p:txBody>
          <a:bodyPr/>
          <a:lstStyle>
            <a:lvl1pPr>
              <a:defRPr>
                <a:solidFill>
                  <a:srgbClr val="000000">
                    <a:tint val="75000"/>
                  </a:srgbClr>
                </a:solidFill>
              </a:defRPr>
            </a:lvl1pPr>
          </a:lstStyle>
          <a:p>
            <a:pPr>
              <a:defRPr/>
            </a:pPr>
            <a:fld id="{E978DD9E-2123-4FC4-B3FD-AC4D023D54E3}" type="datetime1">
              <a:rPr lang="en-GB"/>
              <a:pPr>
                <a:defRPr/>
              </a:pPr>
              <a:t>29/10/2019</a:t>
            </a:fld>
            <a:endParaRPr lang="en-GB" dirty="0"/>
          </a:p>
        </p:txBody>
      </p:sp>
      <p:sp>
        <p:nvSpPr>
          <p:cNvPr id="14" name="Footer Placeholder 3"/>
          <p:cNvSpPr>
            <a:spLocks noGrp="1"/>
          </p:cNvSpPr>
          <p:nvPr>
            <p:ph type="ftr" sz="quarter" idx="16"/>
          </p:nvPr>
        </p:nvSpPr>
        <p:spPr/>
        <p:txBody>
          <a:bodyPr/>
          <a:lstStyle>
            <a:lvl1pPr>
              <a:defRPr>
                <a:solidFill>
                  <a:srgbClr val="000000">
                    <a:tint val="75000"/>
                  </a:srgbClr>
                </a:solidFill>
              </a:defRPr>
            </a:lvl1pPr>
          </a:lstStyle>
          <a:p>
            <a:pPr>
              <a:defRPr/>
            </a:pPr>
            <a:endParaRPr lang="en-GB" dirty="0"/>
          </a:p>
        </p:txBody>
      </p:sp>
      <p:sp>
        <p:nvSpPr>
          <p:cNvPr id="15" name="Slide Number Placeholder 4"/>
          <p:cNvSpPr>
            <a:spLocks noGrp="1"/>
          </p:cNvSpPr>
          <p:nvPr>
            <p:ph type="sldNum" sz="quarter" idx="17"/>
          </p:nvPr>
        </p:nvSpPr>
        <p:spPr/>
        <p:txBody>
          <a:bodyPr/>
          <a:lstStyle>
            <a:lvl1pPr>
              <a:defRPr/>
            </a:lvl1pPr>
          </a:lstStyle>
          <a:p>
            <a:fld id="{C5F465C1-A0BB-45A1-A19D-D9BC0C5D2997}" type="slidenum">
              <a:rPr lang="en-GB" altLang="en-US"/>
              <a:pPr/>
              <a:t>‹#›</a:t>
            </a:fld>
            <a:endParaRPr lang="en-GB" altLang="en-US" dirty="0"/>
          </a:p>
        </p:txBody>
      </p:sp>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506797" y="4832068"/>
            <a:ext cx="1135755" cy="145025"/>
          </a:xfrm>
          <a:prstGeom prst="rect">
            <a:avLst/>
          </a:prstGeom>
        </p:spPr>
      </p:pic>
    </p:spTree>
    <p:extLst>
      <p:ext uri="{BB962C8B-B14F-4D97-AF65-F5344CB8AC3E}">
        <p14:creationId xmlns:p14="http://schemas.microsoft.com/office/powerpoint/2010/main" val="1258855655"/>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nd full width text layout">
    <p:spTree>
      <p:nvGrpSpPr>
        <p:cNvPr id="1" name=""/>
        <p:cNvGrpSpPr/>
        <p:nvPr/>
      </p:nvGrpSpPr>
      <p:grpSpPr>
        <a:xfrm>
          <a:off x="0" y="0"/>
          <a:ext cx="0" cy="0"/>
          <a:chOff x="0" y="0"/>
          <a:chExt cx="0" cy="0"/>
        </a:xfrm>
      </p:grpSpPr>
      <p:sp>
        <p:nvSpPr>
          <p:cNvPr id="5" name="Rectangle 4"/>
          <p:cNvSpPr/>
          <p:nvPr userDrawn="1"/>
        </p:nvSpPr>
        <p:spPr>
          <a:xfrm>
            <a:off x="0" y="231775"/>
            <a:ext cx="9144000" cy="7191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rgbClr val="FFFFFF"/>
              </a:solidFill>
            </a:endParaRPr>
          </a:p>
        </p:txBody>
      </p:sp>
      <p:grpSp>
        <p:nvGrpSpPr>
          <p:cNvPr id="6" name="Group 11"/>
          <p:cNvGrpSpPr>
            <a:grpSpLocks/>
          </p:cNvGrpSpPr>
          <p:nvPr userDrawn="1"/>
        </p:nvGrpSpPr>
        <p:grpSpPr bwMode="auto">
          <a:xfrm>
            <a:off x="-2016125" y="1347788"/>
            <a:ext cx="1871662" cy="3071812"/>
            <a:chOff x="6195941" y="562596"/>
            <a:chExt cx="1872208" cy="3071960"/>
          </a:xfrm>
        </p:grpSpPr>
        <p:grpSp>
          <p:nvGrpSpPr>
            <p:cNvPr id="7" name="Group 113"/>
            <p:cNvGrpSpPr>
              <a:grpSpLocks/>
            </p:cNvGrpSpPr>
            <p:nvPr/>
          </p:nvGrpSpPr>
          <p:grpSpPr bwMode="auto">
            <a:xfrm>
              <a:off x="6195941" y="832626"/>
              <a:ext cx="1872208" cy="2801930"/>
              <a:chOff x="-1872716" y="660661"/>
              <a:chExt cx="1872208" cy="2101449"/>
            </a:xfrm>
          </p:grpSpPr>
          <p:sp>
            <p:nvSpPr>
              <p:cNvPr id="11" name="TextBox 10"/>
              <p:cNvSpPr txBox="1">
                <a:spLocks noChangeArrowheads="1"/>
              </p:cNvSpPr>
              <p:nvPr/>
            </p:nvSpPr>
            <p:spPr bwMode="auto">
              <a:xfrm>
                <a:off x="-1872716" y="984420"/>
                <a:ext cx="1872208" cy="177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defRPr/>
                </a:pPr>
                <a:r>
                  <a:rPr lang="en-GB" altLang="en-US" sz="1100" dirty="0">
                    <a:solidFill>
                      <a:srgbClr val="000000"/>
                    </a:solidFill>
                    <a:cs typeface="Arial" charset="0"/>
                  </a:rPr>
                  <a:t>To format the body text, simply highlight the specific line(s) of text and click ‘tab’ or press ‘increase/decrease list level’ button. If you continue to click the ‘Tab’ button and the text turns red you have tabbed too far and should use the ‘decrease level’ (or Shift + Tab) button to return to compliant text.</a:t>
                </a:r>
              </a:p>
              <a:p>
                <a:pPr>
                  <a:defRPr/>
                </a:pPr>
                <a:endParaRPr lang="en-GB" altLang="en-US" sz="1100" dirty="0">
                  <a:solidFill>
                    <a:srgbClr val="000000"/>
                  </a:solidFill>
                  <a:cs typeface="Arial" charset="0"/>
                </a:endParaRPr>
              </a:p>
              <a:p>
                <a:pPr>
                  <a:defRPr/>
                </a:pPr>
                <a:r>
                  <a:rPr lang="en-GB" altLang="en-US" sz="1100" dirty="0">
                    <a:solidFill>
                      <a:srgbClr val="000000"/>
                    </a:solidFill>
                    <a:cs typeface="Arial" charset="0"/>
                  </a:rPr>
                  <a:t>Do not use the bullet point button to format your text.</a:t>
                </a:r>
              </a:p>
            </p:txBody>
          </p:sp>
          <p:pic>
            <p:nvPicPr>
              <p:cNvPr id="12" name="Picture 14" descr="icon_information-white.png"/>
              <p:cNvPicPr>
                <a:picLocks noChangeAspect="1"/>
              </p:cNvPicPr>
              <p:nvPr/>
            </p:nvPicPr>
            <p:blipFill>
              <a:blip r:embed="rId2">
                <a:lum bright="-100000"/>
                <a:extLst>
                  <a:ext uri="{28A0092B-C50C-407E-A947-70E740481C1C}">
                    <a14:useLocalDpi xmlns:a14="http://schemas.microsoft.com/office/drawing/2010/main" val="0"/>
                  </a:ext>
                </a:extLst>
              </a:blip>
              <a:srcRect/>
              <a:stretch>
                <a:fillRect/>
              </a:stretch>
            </p:blipFill>
            <p:spPr bwMode="auto">
              <a:xfrm>
                <a:off x="-1764703" y="660661"/>
                <a:ext cx="121592" cy="240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Group 120"/>
            <p:cNvGrpSpPr>
              <a:grpSpLocks/>
            </p:cNvGrpSpPr>
            <p:nvPr/>
          </p:nvGrpSpPr>
          <p:grpSpPr bwMode="auto">
            <a:xfrm>
              <a:off x="6303954" y="562596"/>
              <a:ext cx="540060" cy="540060"/>
              <a:chOff x="6303954" y="562596"/>
              <a:chExt cx="540060" cy="540060"/>
            </a:xfrm>
          </p:grpSpPr>
          <p:sp>
            <p:nvSpPr>
              <p:cNvPr id="9" name="Donut 8"/>
              <p:cNvSpPr/>
              <p:nvPr/>
            </p:nvSpPr>
            <p:spPr>
              <a:xfrm>
                <a:off x="6303923" y="562596"/>
                <a:ext cx="539907" cy="539776"/>
              </a:xfrm>
              <a:prstGeom prst="donut">
                <a:avLst>
                  <a:gd name="adj" fmla="val 7083"/>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chemeClr val="tx1"/>
                  </a:solidFill>
                </a:endParaRPr>
              </a:p>
            </p:txBody>
          </p:sp>
          <p:pic>
            <p:nvPicPr>
              <p:cNvPr id="10" name="Picture 12" descr="increase_indent.png"/>
              <p:cNvPicPr>
                <a:picLocks noChangeAspect="1"/>
              </p:cNvPicPr>
              <p:nvPr/>
            </p:nvPicPr>
            <p:blipFill>
              <a:blip r:embed="rId3">
                <a:lum bright="-100000"/>
                <a:extLst>
                  <a:ext uri="{28A0092B-C50C-407E-A947-70E740481C1C}">
                    <a14:useLocalDpi xmlns:a14="http://schemas.microsoft.com/office/drawing/2010/main" val="0"/>
                  </a:ext>
                </a:extLst>
              </a:blip>
              <a:srcRect/>
              <a:stretch>
                <a:fillRect/>
              </a:stretch>
            </p:blipFill>
            <p:spPr bwMode="auto">
              <a:xfrm>
                <a:off x="6425212" y="679422"/>
                <a:ext cx="317520" cy="31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2" name="Title 1"/>
          <p:cNvSpPr>
            <a:spLocks noGrp="1"/>
          </p:cNvSpPr>
          <p:nvPr>
            <p:ph type="title"/>
          </p:nvPr>
        </p:nvSpPr>
        <p:spPr>
          <a:xfrm>
            <a:off x="457200" y="231490"/>
            <a:ext cx="8229600" cy="720080"/>
          </a:xfrm>
        </p:spPr>
        <p:txBody>
          <a:bodyPr>
            <a:normAutofit/>
          </a:bodyPr>
          <a:lstStyle>
            <a:lvl1pPr algn="l">
              <a:lnSpc>
                <a:spcPct val="90000"/>
              </a:lnSpc>
              <a:defRPr sz="2000" b="1" cap="none" baseline="0">
                <a:solidFill>
                  <a:schemeClr val="bg1"/>
                </a:solidFill>
              </a:defRPr>
            </a:lvl1pPr>
          </a:lstStyle>
          <a:p>
            <a:r>
              <a:rPr lang="en-US" dirty="0"/>
              <a:t>Click to edit Master title style</a:t>
            </a:r>
            <a:endParaRPr lang="en-GB" dirty="0"/>
          </a:p>
        </p:txBody>
      </p:sp>
      <p:sp>
        <p:nvSpPr>
          <p:cNvPr id="18" name="Content Placeholder 17"/>
          <p:cNvSpPr>
            <a:spLocks noGrp="1"/>
          </p:cNvSpPr>
          <p:nvPr>
            <p:ph sz="quarter" idx="14"/>
          </p:nvPr>
        </p:nvSpPr>
        <p:spPr>
          <a:xfrm>
            <a:off x="457201" y="1131888"/>
            <a:ext cx="8229600" cy="3455987"/>
          </a:xfrm>
        </p:spPr>
        <p:txBody>
          <a:bodyPr/>
          <a:lstStyle>
            <a:lvl1pPr>
              <a:spcBef>
                <a:spcPts val="600"/>
              </a:spcBef>
              <a:spcAft>
                <a:spcPts val="600"/>
              </a:spcAft>
              <a:defRPr sz="1400" b="0">
                <a:solidFill>
                  <a:schemeClr val="tx1"/>
                </a:solidFill>
              </a:defRPr>
            </a:lvl1pPr>
            <a:lvl3pPr>
              <a:spcBef>
                <a:spcPts val="800"/>
              </a:spcBef>
              <a:spcAft>
                <a:spcPts val="400"/>
              </a:spcAft>
              <a:defRPr sz="1600" b="1">
                <a:solidFill>
                  <a:schemeClr val="accent1"/>
                </a:solidFill>
              </a:defRPr>
            </a:lvl3pPr>
            <a:lvl5pPr>
              <a:defRPr/>
            </a:lvl5pPr>
            <a:lvl6pPr>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3" name="Date Placeholder 2"/>
          <p:cNvSpPr>
            <a:spLocks noGrp="1"/>
          </p:cNvSpPr>
          <p:nvPr>
            <p:ph type="dt" sz="half" idx="15"/>
          </p:nvPr>
        </p:nvSpPr>
        <p:spPr/>
        <p:txBody>
          <a:bodyPr/>
          <a:lstStyle>
            <a:lvl1pPr>
              <a:defRPr>
                <a:solidFill>
                  <a:srgbClr val="000000">
                    <a:tint val="75000"/>
                  </a:srgbClr>
                </a:solidFill>
              </a:defRPr>
            </a:lvl1pPr>
          </a:lstStyle>
          <a:p>
            <a:pPr>
              <a:defRPr/>
            </a:pPr>
            <a:fld id="{8DBAF692-1B6D-46AF-BC50-75DAAA3F19B6}" type="datetime1">
              <a:rPr lang="en-GB"/>
              <a:pPr>
                <a:defRPr/>
              </a:pPr>
              <a:t>29/10/2019</a:t>
            </a:fld>
            <a:endParaRPr lang="en-GB" dirty="0"/>
          </a:p>
        </p:txBody>
      </p:sp>
      <p:sp>
        <p:nvSpPr>
          <p:cNvPr id="14" name="Footer Placeholder 3"/>
          <p:cNvSpPr>
            <a:spLocks noGrp="1"/>
          </p:cNvSpPr>
          <p:nvPr>
            <p:ph type="ftr" sz="quarter" idx="16"/>
          </p:nvPr>
        </p:nvSpPr>
        <p:spPr/>
        <p:txBody>
          <a:bodyPr/>
          <a:lstStyle>
            <a:lvl1pPr>
              <a:defRPr>
                <a:solidFill>
                  <a:srgbClr val="000000">
                    <a:tint val="75000"/>
                  </a:srgbClr>
                </a:solidFill>
              </a:defRPr>
            </a:lvl1pPr>
          </a:lstStyle>
          <a:p>
            <a:pPr>
              <a:defRPr/>
            </a:pPr>
            <a:endParaRPr lang="en-GB" dirty="0"/>
          </a:p>
        </p:txBody>
      </p:sp>
      <p:sp>
        <p:nvSpPr>
          <p:cNvPr id="15" name="Slide Number Placeholder 4"/>
          <p:cNvSpPr>
            <a:spLocks noGrp="1"/>
          </p:cNvSpPr>
          <p:nvPr>
            <p:ph type="sldNum" sz="quarter" idx="17"/>
          </p:nvPr>
        </p:nvSpPr>
        <p:spPr/>
        <p:txBody>
          <a:bodyPr/>
          <a:lstStyle>
            <a:lvl1pPr>
              <a:defRPr/>
            </a:lvl1pPr>
          </a:lstStyle>
          <a:p>
            <a:fld id="{E8E95591-033F-4B8D-BE0A-23390A6FD9B5}" type="slidenum">
              <a:rPr lang="en-GB" altLang="en-US"/>
              <a:pPr/>
              <a:t>‹#›</a:t>
            </a:fld>
            <a:endParaRPr lang="en-GB" altLang="en-US" dirty="0"/>
          </a:p>
        </p:txBody>
      </p:sp>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506797" y="4832068"/>
            <a:ext cx="1135755" cy="145025"/>
          </a:xfrm>
          <a:prstGeom prst="rect">
            <a:avLst/>
          </a:prstGeom>
        </p:spPr>
      </p:pic>
    </p:spTree>
    <p:extLst>
      <p:ext uri="{BB962C8B-B14F-4D97-AF65-F5344CB8AC3E}">
        <p14:creationId xmlns:p14="http://schemas.microsoft.com/office/powerpoint/2010/main" val="1470421891"/>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itle and full width text layout">
    <p:spTree>
      <p:nvGrpSpPr>
        <p:cNvPr id="1" name=""/>
        <p:cNvGrpSpPr/>
        <p:nvPr/>
      </p:nvGrpSpPr>
      <p:grpSpPr>
        <a:xfrm>
          <a:off x="0" y="0"/>
          <a:ext cx="0" cy="0"/>
          <a:chOff x="0" y="0"/>
          <a:chExt cx="0" cy="0"/>
        </a:xfrm>
      </p:grpSpPr>
      <p:sp>
        <p:nvSpPr>
          <p:cNvPr id="5" name="Rectangle 4"/>
          <p:cNvSpPr/>
          <p:nvPr userDrawn="1"/>
        </p:nvSpPr>
        <p:spPr>
          <a:xfrm>
            <a:off x="0" y="231775"/>
            <a:ext cx="9144000" cy="7191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rgbClr val="FFFFFF"/>
              </a:solidFill>
            </a:endParaRPr>
          </a:p>
        </p:txBody>
      </p:sp>
      <p:grpSp>
        <p:nvGrpSpPr>
          <p:cNvPr id="6" name="Group 11"/>
          <p:cNvGrpSpPr>
            <a:grpSpLocks/>
          </p:cNvGrpSpPr>
          <p:nvPr userDrawn="1"/>
        </p:nvGrpSpPr>
        <p:grpSpPr bwMode="auto">
          <a:xfrm>
            <a:off x="-2016125" y="1347788"/>
            <a:ext cx="1871662" cy="3071812"/>
            <a:chOff x="6195941" y="562596"/>
            <a:chExt cx="1872208" cy="3071960"/>
          </a:xfrm>
        </p:grpSpPr>
        <p:grpSp>
          <p:nvGrpSpPr>
            <p:cNvPr id="7" name="Group 113"/>
            <p:cNvGrpSpPr>
              <a:grpSpLocks/>
            </p:cNvGrpSpPr>
            <p:nvPr/>
          </p:nvGrpSpPr>
          <p:grpSpPr bwMode="auto">
            <a:xfrm>
              <a:off x="6195941" y="832626"/>
              <a:ext cx="1872208" cy="2801930"/>
              <a:chOff x="-1872716" y="660661"/>
              <a:chExt cx="1872208" cy="2101449"/>
            </a:xfrm>
          </p:grpSpPr>
          <p:sp>
            <p:nvSpPr>
              <p:cNvPr id="11" name="TextBox 10"/>
              <p:cNvSpPr txBox="1">
                <a:spLocks noChangeArrowheads="1"/>
              </p:cNvSpPr>
              <p:nvPr/>
            </p:nvSpPr>
            <p:spPr bwMode="auto">
              <a:xfrm>
                <a:off x="-1872716" y="984420"/>
                <a:ext cx="1872208" cy="177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defRPr/>
                </a:pPr>
                <a:r>
                  <a:rPr lang="en-GB" altLang="en-US" sz="1100" dirty="0">
                    <a:solidFill>
                      <a:srgbClr val="000000"/>
                    </a:solidFill>
                    <a:cs typeface="Arial" charset="0"/>
                  </a:rPr>
                  <a:t>To format the body text, simply highlight the specific line(s) of text and click ‘tab’ or press ‘increase/decrease list level’ button. If you continue to click the ‘Tab’ button and the text turns red you have tabbed too far and should use the ‘decrease level’ (or Shift + Tab) button to return to compliant text.</a:t>
                </a:r>
              </a:p>
              <a:p>
                <a:pPr>
                  <a:defRPr/>
                </a:pPr>
                <a:endParaRPr lang="en-GB" altLang="en-US" sz="1100" dirty="0">
                  <a:solidFill>
                    <a:srgbClr val="000000"/>
                  </a:solidFill>
                  <a:cs typeface="Arial" charset="0"/>
                </a:endParaRPr>
              </a:p>
              <a:p>
                <a:pPr>
                  <a:defRPr/>
                </a:pPr>
                <a:r>
                  <a:rPr lang="en-GB" altLang="en-US" sz="1100" dirty="0">
                    <a:solidFill>
                      <a:srgbClr val="000000"/>
                    </a:solidFill>
                    <a:cs typeface="Arial" charset="0"/>
                  </a:rPr>
                  <a:t>Do not use the bullet point button to format your text.</a:t>
                </a:r>
              </a:p>
            </p:txBody>
          </p:sp>
          <p:pic>
            <p:nvPicPr>
              <p:cNvPr id="12" name="Picture 14" descr="icon_information-white.png"/>
              <p:cNvPicPr>
                <a:picLocks noChangeAspect="1"/>
              </p:cNvPicPr>
              <p:nvPr/>
            </p:nvPicPr>
            <p:blipFill>
              <a:blip r:embed="rId2">
                <a:lum bright="-100000"/>
                <a:extLst>
                  <a:ext uri="{28A0092B-C50C-407E-A947-70E740481C1C}">
                    <a14:useLocalDpi xmlns:a14="http://schemas.microsoft.com/office/drawing/2010/main" val="0"/>
                  </a:ext>
                </a:extLst>
              </a:blip>
              <a:srcRect/>
              <a:stretch>
                <a:fillRect/>
              </a:stretch>
            </p:blipFill>
            <p:spPr bwMode="auto">
              <a:xfrm>
                <a:off x="-1764703" y="660661"/>
                <a:ext cx="121592" cy="240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Group 120"/>
            <p:cNvGrpSpPr>
              <a:grpSpLocks/>
            </p:cNvGrpSpPr>
            <p:nvPr/>
          </p:nvGrpSpPr>
          <p:grpSpPr bwMode="auto">
            <a:xfrm>
              <a:off x="6303954" y="562596"/>
              <a:ext cx="540060" cy="540060"/>
              <a:chOff x="6303954" y="562596"/>
              <a:chExt cx="540060" cy="540060"/>
            </a:xfrm>
          </p:grpSpPr>
          <p:sp>
            <p:nvSpPr>
              <p:cNvPr id="9" name="Donut 8"/>
              <p:cNvSpPr/>
              <p:nvPr/>
            </p:nvSpPr>
            <p:spPr>
              <a:xfrm>
                <a:off x="6303923" y="562596"/>
                <a:ext cx="539907" cy="539776"/>
              </a:xfrm>
              <a:prstGeom prst="donut">
                <a:avLst>
                  <a:gd name="adj" fmla="val 7083"/>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chemeClr val="tx1"/>
                  </a:solidFill>
                </a:endParaRPr>
              </a:p>
            </p:txBody>
          </p:sp>
          <p:pic>
            <p:nvPicPr>
              <p:cNvPr id="10" name="Picture 12" descr="increase_indent.png"/>
              <p:cNvPicPr>
                <a:picLocks noChangeAspect="1"/>
              </p:cNvPicPr>
              <p:nvPr/>
            </p:nvPicPr>
            <p:blipFill>
              <a:blip r:embed="rId3">
                <a:lum bright="-100000"/>
                <a:extLst>
                  <a:ext uri="{28A0092B-C50C-407E-A947-70E740481C1C}">
                    <a14:useLocalDpi xmlns:a14="http://schemas.microsoft.com/office/drawing/2010/main" val="0"/>
                  </a:ext>
                </a:extLst>
              </a:blip>
              <a:srcRect/>
              <a:stretch>
                <a:fillRect/>
              </a:stretch>
            </p:blipFill>
            <p:spPr bwMode="auto">
              <a:xfrm>
                <a:off x="6425212" y="679422"/>
                <a:ext cx="317520" cy="31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2" name="Title 1"/>
          <p:cNvSpPr>
            <a:spLocks noGrp="1"/>
          </p:cNvSpPr>
          <p:nvPr>
            <p:ph type="title" hasCustomPrompt="1"/>
          </p:nvPr>
        </p:nvSpPr>
        <p:spPr>
          <a:xfrm>
            <a:off x="457200" y="231490"/>
            <a:ext cx="8229600" cy="396044"/>
          </a:xfrm>
        </p:spPr>
        <p:txBody>
          <a:bodyPr>
            <a:normAutofit/>
          </a:bodyPr>
          <a:lstStyle>
            <a:lvl1pPr algn="l">
              <a:lnSpc>
                <a:spcPct val="90000"/>
              </a:lnSpc>
              <a:defRPr sz="2000" b="1" cap="none" baseline="0">
                <a:solidFill>
                  <a:schemeClr val="bg1"/>
                </a:solidFill>
              </a:defRPr>
            </a:lvl1pPr>
          </a:lstStyle>
          <a:p>
            <a:r>
              <a:rPr lang="en-US" dirty="0"/>
              <a:t>Title</a:t>
            </a:r>
            <a:endParaRPr lang="en-GB" dirty="0"/>
          </a:p>
        </p:txBody>
      </p:sp>
      <p:sp>
        <p:nvSpPr>
          <p:cNvPr id="18" name="Content Placeholder 17"/>
          <p:cNvSpPr>
            <a:spLocks noGrp="1"/>
          </p:cNvSpPr>
          <p:nvPr>
            <p:ph sz="quarter" idx="14"/>
          </p:nvPr>
        </p:nvSpPr>
        <p:spPr>
          <a:xfrm>
            <a:off x="457201" y="1131888"/>
            <a:ext cx="8229600" cy="3455987"/>
          </a:xfrm>
        </p:spPr>
        <p:txBody>
          <a:bodyPr/>
          <a:lstStyle>
            <a:lvl1pPr>
              <a:spcBef>
                <a:spcPts val="600"/>
              </a:spcBef>
              <a:spcAft>
                <a:spcPts val="600"/>
              </a:spcAft>
              <a:defRPr sz="1400" b="0">
                <a:solidFill>
                  <a:schemeClr val="tx1"/>
                </a:solidFill>
              </a:defRPr>
            </a:lvl1pPr>
            <a:lvl3pPr>
              <a:spcBef>
                <a:spcPts val="800"/>
              </a:spcBef>
              <a:spcAft>
                <a:spcPts val="400"/>
              </a:spcAft>
              <a:defRPr sz="1600" b="1">
                <a:solidFill>
                  <a:schemeClr val="accent1"/>
                </a:solidFill>
              </a:defRPr>
            </a:lvl3pPr>
            <a:lvl5pPr>
              <a:defRPr/>
            </a:lvl5pPr>
            <a:lvl6pPr>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3" name="Date Placeholder 2"/>
          <p:cNvSpPr>
            <a:spLocks noGrp="1"/>
          </p:cNvSpPr>
          <p:nvPr>
            <p:ph type="dt" sz="half" idx="15"/>
          </p:nvPr>
        </p:nvSpPr>
        <p:spPr/>
        <p:txBody>
          <a:bodyPr/>
          <a:lstStyle>
            <a:lvl1pPr>
              <a:defRPr>
                <a:solidFill>
                  <a:srgbClr val="000000">
                    <a:tint val="75000"/>
                  </a:srgbClr>
                </a:solidFill>
              </a:defRPr>
            </a:lvl1pPr>
          </a:lstStyle>
          <a:p>
            <a:pPr>
              <a:defRPr/>
            </a:pPr>
            <a:fld id="{8DBAF692-1B6D-46AF-BC50-75DAAA3F19B6}" type="datetime1">
              <a:rPr lang="en-GB"/>
              <a:pPr>
                <a:defRPr/>
              </a:pPr>
              <a:t>29/10/2019</a:t>
            </a:fld>
            <a:endParaRPr lang="en-GB" dirty="0"/>
          </a:p>
        </p:txBody>
      </p:sp>
      <p:sp>
        <p:nvSpPr>
          <p:cNvPr id="14" name="Footer Placeholder 3"/>
          <p:cNvSpPr>
            <a:spLocks noGrp="1"/>
          </p:cNvSpPr>
          <p:nvPr>
            <p:ph type="ftr" sz="quarter" idx="16"/>
          </p:nvPr>
        </p:nvSpPr>
        <p:spPr/>
        <p:txBody>
          <a:bodyPr/>
          <a:lstStyle>
            <a:lvl1pPr>
              <a:defRPr>
                <a:solidFill>
                  <a:srgbClr val="000000">
                    <a:tint val="75000"/>
                  </a:srgbClr>
                </a:solidFill>
              </a:defRPr>
            </a:lvl1pPr>
          </a:lstStyle>
          <a:p>
            <a:pPr>
              <a:defRPr/>
            </a:pPr>
            <a:endParaRPr lang="en-GB" dirty="0"/>
          </a:p>
        </p:txBody>
      </p:sp>
      <p:sp>
        <p:nvSpPr>
          <p:cNvPr id="15" name="Slide Number Placeholder 4"/>
          <p:cNvSpPr>
            <a:spLocks noGrp="1"/>
          </p:cNvSpPr>
          <p:nvPr>
            <p:ph type="sldNum" sz="quarter" idx="17"/>
          </p:nvPr>
        </p:nvSpPr>
        <p:spPr/>
        <p:txBody>
          <a:bodyPr/>
          <a:lstStyle>
            <a:lvl1pPr>
              <a:defRPr/>
            </a:lvl1pPr>
          </a:lstStyle>
          <a:p>
            <a:fld id="{E8E95591-033F-4B8D-BE0A-23390A6FD9B5}" type="slidenum">
              <a:rPr lang="en-GB" altLang="en-US"/>
              <a:pPr/>
              <a:t>‹#›</a:t>
            </a:fld>
            <a:endParaRPr lang="en-GB" altLang="en-US" dirty="0"/>
          </a:p>
        </p:txBody>
      </p:sp>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506797" y="4832068"/>
            <a:ext cx="1135755" cy="145025"/>
          </a:xfrm>
          <a:prstGeom prst="rect">
            <a:avLst/>
          </a:prstGeom>
        </p:spPr>
      </p:pic>
      <p:sp>
        <p:nvSpPr>
          <p:cNvPr id="4" name="Text Placeholder 3">
            <a:extLst>
              <a:ext uri="{FF2B5EF4-FFF2-40B4-BE49-F238E27FC236}">
                <a16:creationId xmlns:a16="http://schemas.microsoft.com/office/drawing/2014/main" id="{F75547D0-F17C-41BA-B3B0-58AAA68477AE}"/>
              </a:ext>
            </a:extLst>
          </p:cNvPr>
          <p:cNvSpPr>
            <a:spLocks noGrp="1"/>
          </p:cNvSpPr>
          <p:nvPr>
            <p:ph type="body" sz="quarter" idx="18" hasCustomPrompt="1"/>
          </p:nvPr>
        </p:nvSpPr>
        <p:spPr>
          <a:xfrm>
            <a:off x="457200" y="627063"/>
            <a:ext cx="8229600" cy="260350"/>
          </a:xfrm>
        </p:spPr>
        <p:txBody>
          <a:bodyPr/>
          <a:lstStyle>
            <a:lvl1pPr>
              <a:defRPr sz="16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 Title</a:t>
            </a:r>
            <a:endParaRPr lang="en-GB" dirty="0"/>
          </a:p>
        </p:txBody>
      </p:sp>
    </p:spTree>
    <p:extLst>
      <p:ext uri="{BB962C8B-B14F-4D97-AF65-F5344CB8AC3E}">
        <p14:creationId xmlns:p14="http://schemas.microsoft.com/office/powerpoint/2010/main" val="742754007"/>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Title and full width text layout">
    <p:spTree>
      <p:nvGrpSpPr>
        <p:cNvPr id="1" name=""/>
        <p:cNvGrpSpPr/>
        <p:nvPr/>
      </p:nvGrpSpPr>
      <p:grpSpPr>
        <a:xfrm>
          <a:off x="0" y="0"/>
          <a:ext cx="0" cy="0"/>
          <a:chOff x="0" y="0"/>
          <a:chExt cx="0" cy="0"/>
        </a:xfrm>
      </p:grpSpPr>
      <p:sp>
        <p:nvSpPr>
          <p:cNvPr id="5" name="Rectangle 4"/>
          <p:cNvSpPr/>
          <p:nvPr userDrawn="1"/>
        </p:nvSpPr>
        <p:spPr>
          <a:xfrm>
            <a:off x="0" y="231775"/>
            <a:ext cx="9144000" cy="7191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rgbClr val="FFFFFF"/>
              </a:solidFill>
            </a:endParaRPr>
          </a:p>
        </p:txBody>
      </p:sp>
      <p:grpSp>
        <p:nvGrpSpPr>
          <p:cNvPr id="6" name="Group 11"/>
          <p:cNvGrpSpPr>
            <a:grpSpLocks/>
          </p:cNvGrpSpPr>
          <p:nvPr userDrawn="1"/>
        </p:nvGrpSpPr>
        <p:grpSpPr bwMode="auto">
          <a:xfrm>
            <a:off x="-2016125" y="1347788"/>
            <a:ext cx="1871662" cy="3071812"/>
            <a:chOff x="6195941" y="562596"/>
            <a:chExt cx="1872208" cy="3071960"/>
          </a:xfrm>
        </p:grpSpPr>
        <p:grpSp>
          <p:nvGrpSpPr>
            <p:cNvPr id="7" name="Group 113"/>
            <p:cNvGrpSpPr>
              <a:grpSpLocks/>
            </p:cNvGrpSpPr>
            <p:nvPr/>
          </p:nvGrpSpPr>
          <p:grpSpPr bwMode="auto">
            <a:xfrm>
              <a:off x="6195941" y="832626"/>
              <a:ext cx="1872208" cy="2801930"/>
              <a:chOff x="-1872716" y="660661"/>
              <a:chExt cx="1872208" cy="2101449"/>
            </a:xfrm>
          </p:grpSpPr>
          <p:sp>
            <p:nvSpPr>
              <p:cNvPr id="11" name="TextBox 10"/>
              <p:cNvSpPr txBox="1">
                <a:spLocks noChangeArrowheads="1"/>
              </p:cNvSpPr>
              <p:nvPr/>
            </p:nvSpPr>
            <p:spPr bwMode="auto">
              <a:xfrm>
                <a:off x="-1872716" y="984420"/>
                <a:ext cx="1872208" cy="177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defRPr/>
                </a:pPr>
                <a:r>
                  <a:rPr lang="en-GB" altLang="en-US" sz="1100" dirty="0">
                    <a:solidFill>
                      <a:srgbClr val="000000"/>
                    </a:solidFill>
                    <a:cs typeface="Arial" charset="0"/>
                  </a:rPr>
                  <a:t>To format the body text, simply highlight the specific line(s) of text and click ‘tab’ or press ‘increase/decrease list level’ button. If you continue to click the ‘Tab’ button and the text turns red you have tabbed too far and should use the ‘decrease level’ (or Shift + Tab) button to return to compliant text.</a:t>
                </a:r>
              </a:p>
              <a:p>
                <a:pPr>
                  <a:defRPr/>
                </a:pPr>
                <a:endParaRPr lang="en-GB" altLang="en-US" sz="1100" dirty="0">
                  <a:solidFill>
                    <a:srgbClr val="000000"/>
                  </a:solidFill>
                  <a:cs typeface="Arial" charset="0"/>
                </a:endParaRPr>
              </a:p>
              <a:p>
                <a:pPr>
                  <a:defRPr/>
                </a:pPr>
                <a:r>
                  <a:rPr lang="en-GB" altLang="en-US" sz="1100" dirty="0">
                    <a:solidFill>
                      <a:srgbClr val="000000"/>
                    </a:solidFill>
                    <a:cs typeface="Arial" charset="0"/>
                  </a:rPr>
                  <a:t>Do not use the bullet point button to format your text.</a:t>
                </a:r>
              </a:p>
            </p:txBody>
          </p:sp>
          <p:pic>
            <p:nvPicPr>
              <p:cNvPr id="12" name="Picture 14" descr="icon_information-white.png"/>
              <p:cNvPicPr>
                <a:picLocks noChangeAspect="1"/>
              </p:cNvPicPr>
              <p:nvPr/>
            </p:nvPicPr>
            <p:blipFill>
              <a:blip r:embed="rId2">
                <a:lum bright="-100000"/>
                <a:extLst>
                  <a:ext uri="{28A0092B-C50C-407E-A947-70E740481C1C}">
                    <a14:useLocalDpi xmlns:a14="http://schemas.microsoft.com/office/drawing/2010/main" val="0"/>
                  </a:ext>
                </a:extLst>
              </a:blip>
              <a:srcRect/>
              <a:stretch>
                <a:fillRect/>
              </a:stretch>
            </p:blipFill>
            <p:spPr bwMode="auto">
              <a:xfrm>
                <a:off x="-1764703" y="660661"/>
                <a:ext cx="121592" cy="240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Group 120"/>
            <p:cNvGrpSpPr>
              <a:grpSpLocks/>
            </p:cNvGrpSpPr>
            <p:nvPr/>
          </p:nvGrpSpPr>
          <p:grpSpPr bwMode="auto">
            <a:xfrm>
              <a:off x="6303954" y="562596"/>
              <a:ext cx="540060" cy="540060"/>
              <a:chOff x="6303954" y="562596"/>
              <a:chExt cx="540060" cy="540060"/>
            </a:xfrm>
          </p:grpSpPr>
          <p:sp>
            <p:nvSpPr>
              <p:cNvPr id="9" name="Donut 8"/>
              <p:cNvSpPr/>
              <p:nvPr/>
            </p:nvSpPr>
            <p:spPr>
              <a:xfrm>
                <a:off x="6303923" y="562596"/>
                <a:ext cx="539907" cy="539776"/>
              </a:xfrm>
              <a:prstGeom prst="donut">
                <a:avLst>
                  <a:gd name="adj" fmla="val 7083"/>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chemeClr val="tx1"/>
                  </a:solidFill>
                </a:endParaRPr>
              </a:p>
            </p:txBody>
          </p:sp>
          <p:pic>
            <p:nvPicPr>
              <p:cNvPr id="10" name="Picture 12" descr="increase_indent.png"/>
              <p:cNvPicPr>
                <a:picLocks noChangeAspect="1"/>
              </p:cNvPicPr>
              <p:nvPr/>
            </p:nvPicPr>
            <p:blipFill>
              <a:blip r:embed="rId3">
                <a:lum bright="-100000"/>
                <a:extLst>
                  <a:ext uri="{28A0092B-C50C-407E-A947-70E740481C1C}">
                    <a14:useLocalDpi xmlns:a14="http://schemas.microsoft.com/office/drawing/2010/main" val="0"/>
                  </a:ext>
                </a:extLst>
              </a:blip>
              <a:srcRect/>
              <a:stretch>
                <a:fillRect/>
              </a:stretch>
            </p:blipFill>
            <p:spPr bwMode="auto">
              <a:xfrm>
                <a:off x="6425212" y="679422"/>
                <a:ext cx="317520" cy="31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2" name="Title 1"/>
          <p:cNvSpPr>
            <a:spLocks noGrp="1"/>
          </p:cNvSpPr>
          <p:nvPr>
            <p:ph type="title" hasCustomPrompt="1"/>
          </p:nvPr>
        </p:nvSpPr>
        <p:spPr>
          <a:xfrm>
            <a:off x="457200" y="231490"/>
            <a:ext cx="8229600" cy="396044"/>
          </a:xfrm>
        </p:spPr>
        <p:txBody>
          <a:bodyPr>
            <a:normAutofit/>
          </a:bodyPr>
          <a:lstStyle>
            <a:lvl1pPr algn="l">
              <a:lnSpc>
                <a:spcPct val="90000"/>
              </a:lnSpc>
              <a:defRPr sz="2000" b="1" cap="none" baseline="0">
                <a:solidFill>
                  <a:schemeClr val="bg1"/>
                </a:solidFill>
              </a:defRPr>
            </a:lvl1pPr>
          </a:lstStyle>
          <a:p>
            <a:r>
              <a:rPr lang="en-US" dirty="0"/>
              <a:t>Title</a:t>
            </a:r>
            <a:endParaRPr lang="en-GB" dirty="0"/>
          </a:p>
        </p:txBody>
      </p:sp>
      <p:sp>
        <p:nvSpPr>
          <p:cNvPr id="13" name="Date Placeholder 2"/>
          <p:cNvSpPr>
            <a:spLocks noGrp="1"/>
          </p:cNvSpPr>
          <p:nvPr>
            <p:ph type="dt" sz="half" idx="15"/>
          </p:nvPr>
        </p:nvSpPr>
        <p:spPr/>
        <p:txBody>
          <a:bodyPr/>
          <a:lstStyle>
            <a:lvl1pPr>
              <a:defRPr>
                <a:solidFill>
                  <a:srgbClr val="000000">
                    <a:tint val="75000"/>
                  </a:srgbClr>
                </a:solidFill>
              </a:defRPr>
            </a:lvl1pPr>
          </a:lstStyle>
          <a:p>
            <a:pPr>
              <a:defRPr/>
            </a:pPr>
            <a:fld id="{8DBAF692-1B6D-46AF-BC50-75DAAA3F19B6}" type="datetime1">
              <a:rPr lang="en-GB"/>
              <a:pPr>
                <a:defRPr/>
              </a:pPr>
              <a:t>29/10/2019</a:t>
            </a:fld>
            <a:endParaRPr lang="en-GB" dirty="0"/>
          </a:p>
        </p:txBody>
      </p:sp>
      <p:sp>
        <p:nvSpPr>
          <p:cNvPr id="14" name="Footer Placeholder 3"/>
          <p:cNvSpPr>
            <a:spLocks noGrp="1"/>
          </p:cNvSpPr>
          <p:nvPr>
            <p:ph type="ftr" sz="quarter" idx="16"/>
          </p:nvPr>
        </p:nvSpPr>
        <p:spPr/>
        <p:txBody>
          <a:bodyPr/>
          <a:lstStyle>
            <a:lvl1pPr>
              <a:defRPr>
                <a:solidFill>
                  <a:srgbClr val="000000">
                    <a:tint val="75000"/>
                  </a:srgbClr>
                </a:solidFill>
              </a:defRPr>
            </a:lvl1pPr>
          </a:lstStyle>
          <a:p>
            <a:pPr>
              <a:defRPr/>
            </a:pPr>
            <a:endParaRPr lang="en-GB" dirty="0"/>
          </a:p>
        </p:txBody>
      </p:sp>
      <p:sp>
        <p:nvSpPr>
          <p:cNvPr id="15" name="Slide Number Placeholder 4"/>
          <p:cNvSpPr>
            <a:spLocks noGrp="1"/>
          </p:cNvSpPr>
          <p:nvPr>
            <p:ph type="sldNum" sz="quarter" idx="17"/>
          </p:nvPr>
        </p:nvSpPr>
        <p:spPr/>
        <p:txBody>
          <a:bodyPr/>
          <a:lstStyle>
            <a:lvl1pPr>
              <a:defRPr/>
            </a:lvl1pPr>
          </a:lstStyle>
          <a:p>
            <a:fld id="{E8E95591-033F-4B8D-BE0A-23390A6FD9B5}" type="slidenum">
              <a:rPr lang="en-GB" altLang="en-US"/>
              <a:pPr/>
              <a:t>‹#›</a:t>
            </a:fld>
            <a:endParaRPr lang="en-GB" altLang="en-US" dirty="0"/>
          </a:p>
        </p:txBody>
      </p:sp>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506797" y="4832068"/>
            <a:ext cx="1135755" cy="145025"/>
          </a:xfrm>
          <a:prstGeom prst="rect">
            <a:avLst/>
          </a:prstGeom>
        </p:spPr>
      </p:pic>
      <p:sp>
        <p:nvSpPr>
          <p:cNvPr id="4" name="Text Placeholder 3">
            <a:extLst>
              <a:ext uri="{FF2B5EF4-FFF2-40B4-BE49-F238E27FC236}">
                <a16:creationId xmlns:a16="http://schemas.microsoft.com/office/drawing/2014/main" id="{F75547D0-F17C-41BA-B3B0-58AAA68477AE}"/>
              </a:ext>
            </a:extLst>
          </p:cNvPr>
          <p:cNvSpPr>
            <a:spLocks noGrp="1"/>
          </p:cNvSpPr>
          <p:nvPr>
            <p:ph type="body" sz="quarter" idx="18" hasCustomPrompt="1"/>
          </p:nvPr>
        </p:nvSpPr>
        <p:spPr>
          <a:xfrm>
            <a:off x="457200" y="627063"/>
            <a:ext cx="8229600" cy="260350"/>
          </a:xfrm>
        </p:spPr>
        <p:txBody>
          <a:bodyPr/>
          <a:lstStyle>
            <a:lvl1pPr>
              <a:defRPr sz="16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 Title</a:t>
            </a:r>
            <a:endParaRPr lang="en-GB" dirty="0"/>
          </a:p>
        </p:txBody>
      </p:sp>
    </p:spTree>
    <p:extLst>
      <p:ext uri="{BB962C8B-B14F-4D97-AF65-F5344CB8AC3E}">
        <p14:creationId xmlns:p14="http://schemas.microsoft.com/office/powerpoint/2010/main" val="3605763179"/>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nd 2 column text layout">
    <p:spTree>
      <p:nvGrpSpPr>
        <p:cNvPr id="1" name=""/>
        <p:cNvGrpSpPr/>
        <p:nvPr/>
      </p:nvGrpSpPr>
      <p:grpSpPr>
        <a:xfrm>
          <a:off x="0" y="0"/>
          <a:ext cx="0" cy="0"/>
          <a:chOff x="0" y="0"/>
          <a:chExt cx="0" cy="0"/>
        </a:xfrm>
      </p:grpSpPr>
      <p:sp>
        <p:nvSpPr>
          <p:cNvPr id="6" name="Rectangle 5"/>
          <p:cNvSpPr/>
          <p:nvPr userDrawn="1"/>
        </p:nvSpPr>
        <p:spPr>
          <a:xfrm>
            <a:off x="0" y="231775"/>
            <a:ext cx="9144000" cy="7191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rgbClr val="FFFFFF"/>
              </a:solidFill>
            </a:endParaRPr>
          </a:p>
        </p:txBody>
      </p:sp>
      <p:grpSp>
        <p:nvGrpSpPr>
          <p:cNvPr id="7" name="Group 11"/>
          <p:cNvGrpSpPr>
            <a:grpSpLocks/>
          </p:cNvGrpSpPr>
          <p:nvPr userDrawn="1"/>
        </p:nvGrpSpPr>
        <p:grpSpPr bwMode="auto">
          <a:xfrm>
            <a:off x="-2016125" y="1347788"/>
            <a:ext cx="1871662" cy="3071812"/>
            <a:chOff x="6195941" y="562596"/>
            <a:chExt cx="1872208" cy="3071960"/>
          </a:xfrm>
        </p:grpSpPr>
        <p:grpSp>
          <p:nvGrpSpPr>
            <p:cNvPr id="8" name="Group 113"/>
            <p:cNvGrpSpPr>
              <a:grpSpLocks/>
            </p:cNvGrpSpPr>
            <p:nvPr/>
          </p:nvGrpSpPr>
          <p:grpSpPr bwMode="auto">
            <a:xfrm>
              <a:off x="6195941" y="832626"/>
              <a:ext cx="1872208" cy="2801930"/>
              <a:chOff x="-1872716" y="660661"/>
              <a:chExt cx="1872208" cy="2101449"/>
            </a:xfrm>
          </p:grpSpPr>
          <p:sp>
            <p:nvSpPr>
              <p:cNvPr id="12" name="TextBox 11"/>
              <p:cNvSpPr txBox="1">
                <a:spLocks noChangeArrowheads="1"/>
              </p:cNvSpPr>
              <p:nvPr/>
            </p:nvSpPr>
            <p:spPr bwMode="auto">
              <a:xfrm>
                <a:off x="-1872716" y="984420"/>
                <a:ext cx="1872208" cy="177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defRPr/>
                </a:pPr>
                <a:r>
                  <a:rPr lang="en-GB" altLang="en-US" sz="1100" dirty="0">
                    <a:solidFill>
                      <a:srgbClr val="000000"/>
                    </a:solidFill>
                    <a:cs typeface="Arial" charset="0"/>
                  </a:rPr>
                  <a:t>To format the body text, simply highlight the specific line(s) of text and click ‘tab’ or press ‘increase/decrease list level’ button. If you continue to click the ‘Tab’ button and the text turns red you have tabbed too far and should use the ‘decrease level’ (or Shift + Tab) button to return to compliant text.</a:t>
                </a:r>
              </a:p>
              <a:p>
                <a:pPr>
                  <a:defRPr/>
                </a:pPr>
                <a:endParaRPr lang="en-GB" altLang="en-US" sz="1100" dirty="0">
                  <a:solidFill>
                    <a:srgbClr val="000000"/>
                  </a:solidFill>
                  <a:cs typeface="Arial" charset="0"/>
                </a:endParaRPr>
              </a:p>
              <a:p>
                <a:pPr>
                  <a:defRPr/>
                </a:pPr>
                <a:r>
                  <a:rPr lang="en-GB" altLang="en-US" sz="1100" dirty="0">
                    <a:solidFill>
                      <a:srgbClr val="000000"/>
                    </a:solidFill>
                    <a:cs typeface="Arial" charset="0"/>
                  </a:rPr>
                  <a:t>Do not use the bullet point button to format your text.</a:t>
                </a:r>
              </a:p>
            </p:txBody>
          </p:sp>
          <p:pic>
            <p:nvPicPr>
              <p:cNvPr id="13" name="Picture 14" descr="icon_information-white.png"/>
              <p:cNvPicPr>
                <a:picLocks noChangeAspect="1"/>
              </p:cNvPicPr>
              <p:nvPr/>
            </p:nvPicPr>
            <p:blipFill>
              <a:blip r:embed="rId2">
                <a:lum bright="-100000"/>
                <a:extLst>
                  <a:ext uri="{28A0092B-C50C-407E-A947-70E740481C1C}">
                    <a14:useLocalDpi xmlns:a14="http://schemas.microsoft.com/office/drawing/2010/main" val="0"/>
                  </a:ext>
                </a:extLst>
              </a:blip>
              <a:srcRect/>
              <a:stretch>
                <a:fillRect/>
              </a:stretch>
            </p:blipFill>
            <p:spPr bwMode="auto">
              <a:xfrm>
                <a:off x="-1764703" y="660661"/>
                <a:ext cx="121592" cy="240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120"/>
            <p:cNvGrpSpPr>
              <a:grpSpLocks/>
            </p:cNvGrpSpPr>
            <p:nvPr/>
          </p:nvGrpSpPr>
          <p:grpSpPr bwMode="auto">
            <a:xfrm>
              <a:off x="6303954" y="562596"/>
              <a:ext cx="540060" cy="540060"/>
              <a:chOff x="6303954" y="562596"/>
              <a:chExt cx="540060" cy="540060"/>
            </a:xfrm>
          </p:grpSpPr>
          <p:sp>
            <p:nvSpPr>
              <p:cNvPr id="10" name="Donut 9"/>
              <p:cNvSpPr/>
              <p:nvPr/>
            </p:nvSpPr>
            <p:spPr>
              <a:xfrm>
                <a:off x="6303923" y="562596"/>
                <a:ext cx="539907" cy="539776"/>
              </a:xfrm>
              <a:prstGeom prst="donut">
                <a:avLst>
                  <a:gd name="adj" fmla="val 7083"/>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chemeClr val="tx1"/>
                  </a:solidFill>
                </a:endParaRPr>
              </a:p>
            </p:txBody>
          </p:sp>
          <p:pic>
            <p:nvPicPr>
              <p:cNvPr id="11" name="Picture 12" descr="increase_indent.png"/>
              <p:cNvPicPr>
                <a:picLocks noChangeAspect="1"/>
              </p:cNvPicPr>
              <p:nvPr/>
            </p:nvPicPr>
            <p:blipFill>
              <a:blip r:embed="rId3">
                <a:lum bright="-100000"/>
                <a:extLst>
                  <a:ext uri="{28A0092B-C50C-407E-A947-70E740481C1C}">
                    <a14:useLocalDpi xmlns:a14="http://schemas.microsoft.com/office/drawing/2010/main" val="0"/>
                  </a:ext>
                </a:extLst>
              </a:blip>
              <a:srcRect/>
              <a:stretch>
                <a:fillRect/>
              </a:stretch>
            </p:blipFill>
            <p:spPr bwMode="auto">
              <a:xfrm>
                <a:off x="6425212" y="679422"/>
                <a:ext cx="317520" cy="31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2" name="Title 1"/>
          <p:cNvSpPr>
            <a:spLocks noGrp="1"/>
          </p:cNvSpPr>
          <p:nvPr>
            <p:ph type="title"/>
          </p:nvPr>
        </p:nvSpPr>
        <p:spPr>
          <a:xfrm>
            <a:off x="457199" y="231490"/>
            <a:ext cx="8229602" cy="720080"/>
          </a:xfrm>
        </p:spPr>
        <p:txBody>
          <a:bodyPr>
            <a:normAutofit/>
          </a:bodyPr>
          <a:lstStyle>
            <a:lvl1pPr algn="l">
              <a:lnSpc>
                <a:spcPct val="90000"/>
              </a:lnSpc>
              <a:defRPr sz="2000" b="1" cap="none" baseline="0">
                <a:solidFill>
                  <a:schemeClr val="bg1"/>
                </a:solidFill>
              </a:defRPr>
            </a:lvl1pPr>
          </a:lstStyle>
          <a:p>
            <a:r>
              <a:rPr lang="en-US" dirty="0"/>
              <a:t>Click to edit Master title style</a:t>
            </a:r>
            <a:endParaRPr lang="en-GB" dirty="0"/>
          </a:p>
        </p:txBody>
      </p:sp>
      <p:sp>
        <p:nvSpPr>
          <p:cNvPr id="19" name="Content Placeholder 18"/>
          <p:cNvSpPr>
            <a:spLocks noGrp="1"/>
          </p:cNvSpPr>
          <p:nvPr>
            <p:ph sz="quarter" idx="15"/>
          </p:nvPr>
        </p:nvSpPr>
        <p:spPr>
          <a:xfrm>
            <a:off x="457198" y="1066800"/>
            <a:ext cx="3960000" cy="3521075"/>
          </a:xfrm>
        </p:spPr>
        <p:txBody>
          <a:bodyPr/>
          <a:lstStyle>
            <a:lvl1pPr>
              <a:spcBef>
                <a:spcPts val="600"/>
              </a:spcBef>
              <a:spcAft>
                <a:spcPts val="600"/>
              </a:spcAft>
              <a:defRPr sz="1400" b="0">
                <a:solidFill>
                  <a:schemeClr val="tx1"/>
                </a:solidFill>
              </a:defRPr>
            </a:lvl1pPr>
            <a:lvl3pPr>
              <a:spcBef>
                <a:spcPts val="800"/>
              </a:spcBef>
              <a:spcAft>
                <a:spcPts val="400"/>
              </a:spcAft>
              <a:defRPr sz="1600" b="1">
                <a:solidFill>
                  <a:schemeClr val="accent1"/>
                </a:solidFill>
              </a:defRPr>
            </a:lvl3pPr>
            <a:lvl5pPr>
              <a:defRPr/>
            </a:lvl5pPr>
            <a:lvl6pP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1" name="Content Placeholder 20"/>
          <p:cNvSpPr>
            <a:spLocks noGrp="1"/>
          </p:cNvSpPr>
          <p:nvPr>
            <p:ph sz="quarter" idx="16"/>
          </p:nvPr>
        </p:nvSpPr>
        <p:spPr>
          <a:xfrm>
            <a:off x="4726801" y="1066800"/>
            <a:ext cx="3960000" cy="3521075"/>
          </a:xfrm>
        </p:spPr>
        <p:txBody>
          <a:bodyPr lIns="180000"/>
          <a:lstStyle>
            <a:lvl1pPr>
              <a:spcBef>
                <a:spcPts val="600"/>
              </a:spcBef>
              <a:spcAft>
                <a:spcPts val="600"/>
              </a:spcAft>
              <a:defRPr sz="1400" b="0">
                <a:solidFill>
                  <a:schemeClr val="tx1"/>
                </a:solidFill>
              </a:defRPr>
            </a:lvl1pPr>
            <a:lvl3pPr>
              <a:spcBef>
                <a:spcPts val="800"/>
              </a:spcBef>
              <a:spcAft>
                <a:spcPts val="400"/>
              </a:spcAft>
              <a:defRPr sz="1600" b="1">
                <a:solidFill>
                  <a:schemeClr val="accent1"/>
                </a:solidFill>
              </a:defRPr>
            </a:lvl3pPr>
            <a:lvl5pPr>
              <a:defRPr/>
            </a:lvl5pPr>
            <a:lvl6pPr>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Date Placeholder 2"/>
          <p:cNvSpPr>
            <a:spLocks noGrp="1"/>
          </p:cNvSpPr>
          <p:nvPr>
            <p:ph type="dt" sz="half" idx="17"/>
          </p:nvPr>
        </p:nvSpPr>
        <p:spPr/>
        <p:txBody>
          <a:bodyPr/>
          <a:lstStyle>
            <a:lvl1pPr>
              <a:defRPr>
                <a:solidFill>
                  <a:srgbClr val="000000">
                    <a:tint val="75000"/>
                  </a:srgbClr>
                </a:solidFill>
              </a:defRPr>
            </a:lvl1pPr>
          </a:lstStyle>
          <a:p>
            <a:pPr>
              <a:defRPr/>
            </a:pPr>
            <a:fld id="{9BD5062A-913A-48B3-9368-D9AD0F254A71}" type="datetime1">
              <a:rPr lang="en-GB"/>
              <a:pPr>
                <a:defRPr/>
              </a:pPr>
              <a:t>29/10/2019</a:t>
            </a:fld>
            <a:endParaRPr lang="en-GB" dirty="0"/>
          </a:p>
        </p:txBody>
      </p:sp>
      <p:sp>
        <p:nvSpPr>
          <p:cNvPr id="15" name="Footer Placeholder 3"/>
          <p:cNvSpPr>
            <a:spLocks noGrp="1"/>
          </p:cNvSpPr>
          <p:nvPr>
            <p:ph type="ftr" sz="quarter" idx="18"/>
          </p:nvPr>
        </p:nvSpPr>
        <p:spPr/>
        <p:txBody>
          <a:bodyPr/>
          <a:lstStyle>
            <a:lvl1pPr>
              <a:defRPr>
                <a:solidFill>
                  <a:srgbClr val="000000">
                    <a:tint val="75000"/>
                  </a:srgbClr>
                </a:solidFill>
              </a:defRPr>
            </a:lvl1pPr>
          </a:lstStyle>
          <a:p>
            <a:pPr>
              <a:defRPr/>
            </a:pPr>
            <a:endParaRPr lang="en-GB" dirty="0"/>
          </a:p>
        </p:txBody>
      </p:sp>
      <p:sp>
        <p:nvSpPr>
          <p:cNvPr id="16" name="Slide Number Placeholder 4"/>
          <p:cNvSpPr>
            <a:spLocks noGrp="1"/>
          </p:cNvSpPr>
          <p:nvPr>
            <p:ph type="sldNum" sz="quarter" idx="19"/>
          </p:nvPr>
        </p:nvSpPr>
        <p:spPr/>
        <p:txBody>
          <a:bodyPr/>
          <a:lstStyle>
            <a:lvl1pPr>
              <a:defRPr/>
            </a:lvl1pPr>
          </a:lstStyle>
          <a:p>
            <a:fld id="{6D772AFA-7353-4866-9654-C8ACB2FC0977}" type="slidenum">
              <a:rPr lang="en-GB" altLang="en-US"/>
              <a:pPr/>
              <a:t>‹#›</a:t>
            </a:fld>
            <a:endParaRPr lang="en-GB" altLang="en-US" dirty="0"/>
          </a:p>
        </p:txBody>
      </p:sp>
      <p:pic>
        <p:nvPicPr>
          <p:cNvPr id="17" name="Picture 1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506797" y="4832068"/>
            <a:ext cx="1135755" cy="145025"/>
          </a:xfrm>
          <a:prstGeom prst="rect">
            <a:avLst/>
          </a:prstGeom>
        </p:spPr>
      </p:pic>
    </p:spTree>
    <p:extLst>
      <p:ext uri="{BB962C8B-B14F-4D97-AF65-F5344CB8AC3E}">
        <p14:creationId xmlns:p14="http://schemas.microsoft.com/office/powerpoint/2010/main" val="3226613224"/>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Image/text layout 2">
    <p:bg>
      <p:bgPr>
        <a:solidFill>
          <a:schemeClr val="bg1"/>
        </a:solidFill>
        <a:effectLst/>
      </p:bgPr>
    </p:bg>
    <p:spTree>
      <p:nvGrpSpPr>
        <p:cNvPr id="1" name=""/>
        <p:cNvGrpSpPr/>
        <p:nvPr/>
      </p:nvGrpSpPr>
      <p:grpSpPr>
        <a:xfrm>
          <a:off x="0" y="0"/>
          <a:ext cx="0" cy="0"/>
          <a:chOff x="0" y="0"/>
          <a:chExt cx="0" cy="0"/>
        </a:xfrm>
      </p:grpSpPr>
      <p:pic>
        <p:nvPicPr>
          <p:cNvPr id="17" name="Picture 16" descr="7896.jpg"/>
          <p:cNvPicPr>
            <a:picLocks noChangeAspect="1"/>
          </p:cNvPicPr>
          <p:nvPr userDrawn="1"/>
        </p:nvPicPr>
        <p:blipFill>
          <a:blip r:embed="rId2" cstate="print">
            <a:duotone>
              <a:schemeClr val="accent1">
                <a:shade val="45000"/>
                <a:satMod val="135000"/>
              </a:schemeClr>
              <a:prstClr val="white"/>
            </a:duotone>
          </a:blip>
          <a:stretch>
            <a:fillRect/>
          </a:stretch>
        </p:blipFill>
        <p:spPr>
          <a:xfrm>
            <a:off x="0" y="0"/>
            <a:ext cx="9144000" cy="5143500"/>
          </a:xfrm>
          <a:prstGeom prst="rect">
            <a:avLst/>
          </a:prstGeom>
        </p:spPr>
      </p:pic>
      <p:pic>
        <p:nvPicPr>
          <p:cNvPr id="26" name="Picture 25" descr="7896.jpg"/>
          <p:cNvPicPr>
            <a:picLocks noChangeAspect="1"/>
          </p:cNvPicPr>
          <p:nvPr userDrawn="1"/>
        </p:nvPicPr>
        <p:blipFill>
          <a:blip r:embed="rId2" cstate="print"/>
          <a:stretch>
            <a:fillRect/>
          </a:stretch>
        </p:blipFill>
        <p:spPr>
          <a:xfrm>
            <a:off x="0" y="0"/>
            <a:ext cx="9144000" cy="5143500"/>
          </a:xfrm>
          <a:prstGeom prst="rect">
            <a:avLst/>
          </a:prstGeom>
        </p:spPr>
      </p:pic>
      <p:sp>
        <p:nvSpPr>
          <p:cNvPr id="18" name="Rectangle 17"/>
          <p:cNvSpPr/>
          <p:nvPr userDrawn="1"/>
        </p:nvSpPr>
        <p:spPr>
          <a:xfrm>
            <a:off x="0" y="2751770"/>
            <a:ext cx="7272300" cy="11521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3" name="Date Placeholder 2"/>
          <p:cNvSpPr>
            <a:spLocks noGrp="1"/>
          </p:cNvSpPr>
          <p:nvPr>
            <p:ph type="dt" sz="half" idx="10"/>
          </p:nvPr>
        </p:nvSpPr>
        <p:spPr>
          <a:xfrm>
            <a:off x="71438" y="4767263"/>
            <a:ext cx="1715371" cy="273844"/>
          </a:xfrm>
          <a:prstGeom prst="rect">
            <a:avLst/>
          </a:prstGeom>
        </p:spPr>
        <p:txBody>
          <a:bodyPr/>
          <a:lstStyle>
            <a:lvl1pPr>
              <a:defRPr sz="1000"/>
            </a:lvl1pPr>
          </a:lstStyle>
          <a:p>
            <a:fld id="{B5571239-BC77-4131-A7CD-F6376A7D4889}" type="datetime1">
              <a:rPr lang="en-GB" smtClean="0">
                <a:solidFill>
                  <a:srgbClr val="000000">
                    <a:tint val="75000"/>
                  </a:srgbClr>
                </a:solidFill>
              </a:rPr>
              <a:pPr/>
              <a:t>29/10/2019</a:t>
            </a:fld>
            <a:endParaRPr lang="en-GB" dirty="0">
              <a:solidFill>
                <a:srgbClr val="000000">
                  <a:tint val="75000"/>
                </a:srgbClr>
              </a:solidFill>
            </a:endParaRPr>
          </a:p>
        </p:txBody>
      </p:sp>
      <p:sp>
        <p:nvSpPr>
          <p:cNvPr id="4" name="Footer Placeholder 3" hidden="1"/>
          <p:cNvSpPr>
            <a:spLocks noGrp="1"/>
          </p:cNvSpPr>
          <p:nvPr>
            <p:ph type="ftr" sz="quarter" idx="11"/>
          </p:nvPr>
        </p:nvSpPr>
        <p:spPr>
          <a:xfrm rot="16200000">
            <a:off x="7089553" y="2116936"/>
            <a:ext cx="3755097" cy="273844"/>
          </a:xfrm>
          <a:prstGeom prst="rect">
            <a:avLst/>
          </a:prstGeom>
        </p:spPr>
        <p:txBody>
          <a:bodyPr/>
          <a:lstStyle/>
          <a:p>
            <a:r>
              <a:rPr lang="en-GB" smtClean="0">
                <a:solidFill>
                  <a:srgbClr val="000000">
                    <a:tint val="75000"/>
                  </a:srgbClr>
                </a:solidFill>
              </a:rPr>
              <a:t>this it the footer information</a:t>
            </a:r>
            <a:endParaRPr lang="en-GB" dirty="0">
              <a:solidFill>
                <a:srgbClr val="000000">
                  <a:tint val="75000"/>
                </a:srgbClr>
              </a:solidFill>
            </a:endParaRPr>
          </a:p>
        </p:txBody>
      </p:sp>
      <p:sp>
        <p:nvSpPr>
          <p:cNvPr id="14" name="Text Placeholder 31"/>
          <p:cNvSpPr>
            <a:spLocks noGrp="1"/>
          </p:cNvSpPr>
          <p:nvPr>
            <p:ph type="body" sz="quarter" idx="25" hasCustomPrompt="1"/>
          </p:nvPr>
        </p:nvSpPr>
        <p:spPr>
          <a:xfrm>
            <a:off x="683568" y="2931790"/>
            <a:ext cx="8158032" cy="2577600"/>
          </a:xfrm>
        </p:spPr>
        <p:txBody>
          <a:bodyPr lIns="108000" rIns="108000">
            <a:normAutofit/>
          </a:bodyPr>
          <a:lstStyle>
            <a:lvl1pPr marL="0" indent="0">
              <a:lnSpc>
                <a:spcPct val="90000"/>
              </a:lnSpc>
              <a:spcBef>
                <a:spcPts val="0"/>
              </a:spcBef>
              <a:defRPr sz="2000" b="1" cap="all" baseline="0">
                <a:solidFill>
                  <a:schemeClr val="bg1"/>
                </a:solidFill>
                <a:latin typeface="+mj-lt"/>
              </a:defRPr>
            </a:lvl1pPr>
            <a:lvl2pPr marL="0" indent="0">
              <a:lnSpc>
                <a:spcPct val="90000"/>
              </a:lnSpc>
              <a:spcBef>
                <a:spcPts val="400"/>
              </a:spcBef>
              <a:buNone/>
              <a:defRPr sz="1600">
                <a:solidFill>
                  <a:schemeClr val="bg1"/>
                </a:solidFill>
              </a:defRPr>
            </a:lvl2pPr>
            <a:lvl3pPr>
              <a:defRPr sz="1400">
                <a:solidFill>
                  <a:schemeClr val="accent1"/>
                </a:solidFill>
              </a:defRPr>
            </a:lvl3pPr>
            <a:lvl4pPr>
              <a:defRPr sz="1200">
                <a:solidFill>
                  <a:schemeClr val="accent1"/>
                </a:solidFill>
              </a:defRPr>
            </a:lvl4pPr>
            <a:lvl5pPr marL="0" indent="1588">
              <a:defRPr sz="1100">
                <a:solidFill>
                  <a:schemeClr val="accent1"/>
                </a:solidFill>
              </a:defRPr>
            </a:lvl5pPr>
          </a:lstStyle>
          <a:p>
            <a:pPr lvl="0"/>
            <a:r>
              <a:rPr lang="en-US" dirty="0" smtClean="0"/>
              <a:t>Click to edit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Slide Number Placeholder 4"/>
          <p:cNvSpPr>
            <a:spLocks noGrp="1"/>
          </p:cNvSpPr>
          <p:nvPr>
            <p:ph type="sldNum" sz="quarter" idx="12"/>
          </p:nvPr>
        </p:nvSpPr>
        <p:spPr/>
        <p:txBody>
          <a:bodyPr/>
          <a:lstStyle>
            <a:lvl1pPr>
              <a:defRPr>
                <a:solidFill>
                  <a:schemeClr val="bg1">
                    <a:lumMod val="75000"/>
                  </a:schemeClr>
                </a:solidFill>
              </a:defRPr>
            </a:lvl1pPr>
          </a:lstStyle>
          <a:p>
            <a:r>
              <a:rPr lang="en-GB" smtClean="0">
                <a:solidFill>
                  <a:srgbClr val="FFFFFF">
                    <a:lumMod val="75000"/>
                  </a:srgbClr>
                </a:solidFill>
              </a:rPr>
              <a:t> </a:t>
            </a:r>
            <a:fld id="{5F99B052-653D-4FAA-9FB7-FCCA26690A82}" type="slidenum">
              <a:rPr lang="en-GB" smtClean="0">
                <a:solidFill>
                  <a:srgbClr val="FFFFFF">
                    <a:lumMod val="75000"/>
                  </a:srgbClr>
                </a:solidFill>
              </a:rPr>
              <a:pPr/>
              <a:t>‹#›</a:t>
            </a:fld>
            <a:endParaRPr lang="en-GB" dirty="0">
              <a:solidFill>
                <a:srgbClr val="FFFFFF">
                  <a:lumMod val="75000"/>
                </a:srgbClr>
              </a:solidFill>
            </a:endParaRPr>
          </a:p>
        </p:txBody>
      </p:sp>
      <p:pic>
        <p:nvPicPr>
          <p:cNvPr id="28" name="Picture 27" descr="DenplanLogo.png"/>
          <p:cNvPicPr>
            <a:picLocks noChangeAspect="1"/>
          </p:cNvPicPr>
          <p:nvPr userDrawn="1"/>
        </p:nvPicPr>
        <p:blipFill>
          <a:blip r:embed="rId3" cstate="print">
            <a:lum bright="100000"/>
          </a:blip>
          <a:stretch>
            <a:fillRect/>
          </a:stretch>
        </p:blipFill>
        <p:spPr>
          <a:xfrm>
            <a:off x="7272300" y="4799439"/>
            <a:ext cx="1264243" cy="184579"/>
          </a:xfrm>
          <a:prstGeom prst="rect">
            <a:avLst/>
          </a:prstGeom>
        </p:spPr>
      </p:pic>
      <p:pic>
        <p:nvPicPr>
          <p:cNvPr id="23" name="Outer circle" descr="animation-outer-circle.png"/>
          <p:cNvPicPr>
            <a:picLocks noChangeAspect="1"/>
          </p:cNvPicPr>
          <p:nvPr userDrawn="1"/>
        </p:nvPicPr>
        <p:blipFill>
          <a:blip r:embed="rId4" cstate="print">
            <a:lum bright="100000"/>
          </a:blip>
          <a:stretch>
            <a:fillRect/>
          </a:stretch>
        </p:blipFill>
        <p:spPr>
          <a:xfrm rot="1200000">
            <a:off x="5724128" y="-272566"/>
            <a:ext cx="3508375" cy="3508375"/>
          </a:xfrm>
          <a:prstGeom prst="rect">
            <a:avLst/>
          </a:prstGeom>
        </p:spPr>
      </p:pic>
      <p:pic>
        <p:nvPicPr>
          <p:cNvPr id="25" name="inner circle" descr="animation-inner-circle.png"/>
          <p:cNvPicPr>
            <a:picLocks noChangeAspect="1"/>
          </p:cNvPicPr>
          <p:nvPr userDrawn="1"/>
        </p:nvPicPr>
        <p:blipFill>
          <a:blip r:embed="rId5" cstate="print">
            <a:lum bright="100000"/>
          </a:blip>
          <a:stretch>
            <a:fillRect/>
          </a:stretch>
        </p:blipFill>
        <p:spPr>
          <a:xfrm rot="1200000">
            <a:off x="5724128" y="-272566"/>
            <a:ext cx="3508375" cy="3508375"/>
          </a:xfrm>
          <a:prstGeom prst="rect">
            <a:avLst/>
          </a:prstGeom>
        </p:spPr>
      </p:pic>
      <p:pic>
        <p:nvPicPr>
          <p:cNvPr id="30" name="centre line" descr="animation-centre-line.png"/>
          <p:cNvPicPr>
            <a:picLocks noChangeAspect="1"/>
          </p:cNvPicPr>
          <p:nvPr userDrawn="1"/>
        </p:nvPicPr>
        <p:blipFill>
          <a:blip r:embed="rId6" cstate="print">
            <a:lum bright="100000"/>
          </a:blip>
          <a:stretch>
            <a:fillRect/>
          </a:stretch>
        </p:blipFill>
        <p:spPr>
          <a:xfrm rot="1200000">
            <a:off x="5724128" y="-272566"/>
            <a:ext cx="3508375" cy="3508375"/>
          </a:xfrm>
          <a:prstGeom prst="rect">
            <a:avLst/>
          </a:prstGeom>
        </p:spPr>
      </p:pic>
      <p:pic>
        <p:nvPicPr>
          <p:cNvPr id="31" name="making food" descr="animation-mkaing-food.png"/>
          <p:cNvPicPr>
            <a:picLocks noChangeAspect="1"/>
          </p:cNvPicPr>
          <p:nvPr userDrawn="1"/>
        </p:nvPicPr>
        <p:blipFill>
          <a:blip r:embed="rId7" cstate="print">
            <a:lum bright="100000"/>
          </a:blip>
          <a:stretch>
            <a:fillRect/>
          </a:stretch>
        </p:blipFill>
        <p:spPr>
          <a:xfrm rot="1200000">
            <a:off x="5724128" y="-272566"/>
            <a:ext cx="3508375" cy="3508375"/>
          </a:xfrm>
          <a:prstGeom prst="rect">
            <a:avLst/>
          </a:prstGeom>
        </p:spPr>
      </p:pic>
      <p:pic>
        <p:nvPicPr>
          <p:cNvPr id="32" name="extraordinary" descr="animation-extraordinary.png"/>
          <p:cNvPicPr>
            <a:picLocks noChangeAspect="1"/>
          </p:cNvPicPr>
          <p:nvPr userDrawn="1"/>
        </p:nvPicPr>
        <p:blipFill>
          <a:blip r:embed="rId8" cstate="print">
            <a:lum bright="100000"/>
          </a:blip>
          <a:stretch>
            <a:fillRect/>
          </a:stretch>
        </p:blipFill>
        <p:spPr>
          <a:xfrm rot="1200000">
            <a:off x="5724128" y="-272566"/>
            <a:ext cx="3508375" cy="3508375"/>
          </a:xfrm>
          <a:prstGeom prst="rect">
            <a:avLst/>
          </a:prstGeom>
        </p:spPr>
      </p:pic>
      <p:pic>
        <p:nvPicPr>
          <p:cNvPr id="33" name="1859" descr="animation-1859.png"/>
          <p:cNvPicPr>
            <a:picLocks noChangeAspect="1"/>
          </p:cNvPicPr>
          <p:nvPr userDrawn="1"/>
        </p:nvPicPr>
        <p:blipFill>
          <a:blip r:embed="rId9" cstate="print">
            <a:lum bright="100000"/>
          </a:blip>
          <a:stretch>
            <a:fillRect/>
          </a:stretch>
        </p:blipFill>
        <p:spPr>
          <a:xfrm rot="1200000">
            <a:off x="5724128" y="-272566"/>
            <a:ext cx="3508375" cy="3508375"/>
          </a:xfrm>
          <a:prstGeom prst="rect">
            <a:avLst/>
          </a:prstGeom>
        </p:spPr>
      </p:pic>
      <p:pic>
        <p:nvPicPr>
          <p:cNvPr id="34" name="Tate" descr="animation-tate.png"/>
          <p:cNvPicPr>
            <a:picLocks noChangeAspect="1"/>
          </p:cNvPicPr>
          <p:nvPr userDrawn="1"/>
        </p:nvPicPr>
        <p:blipFill>
          <a:blip r:embed="rId10" cstate="print">
            <a:lum bright="100000"/>
          </a:blip>
          <a:stretch>
            <a:fillRect/>
          </a:stretch>
        </p:blipFill>
        <p:spPr>
          <a:xfrm rot="1200000">
            <a:off x="5724128" y="-272566"/>
            <a:ext cx="3508375" cy="3508375"/>
          </a:xfrm>
          <a:prstGeom prst="rect">
            <a:avLst/>
          </a:prstGeom>
        </p:spPr>
      </p:pic>
      <p:pic>
        <p:nvPicPr>
          <p:cNvPr id="35" name="and" descr="animation-and.png"/>
          <p:cNvPicPr>
            <a:picLocks noChangeAspect="1"/>
          </p:cNvPicPr>
          <p:nvPr userDrawn="1"/>
        </p:nvPicPr>
        <p:blipFill>
          <a:blip r:embed="rId11" cstate="print">
            <a:lum bright="100000"/>
          </a:blip>
          <a:stretch>
            <a:fillRect/>
          </a:stretch>
        </p:blipFill>
        <p:spPr>
          <a:xfrm rot="1200000">
            <a:off x="5724128" y="-272566"/>
            <a:ext cx="3508375" cy="3508375"/>
          </a:xfrm>
          <a:prstGeom prst="rect">
            <a:avLst/>
          </a:prstGeom>
        </p:spPr>
      </p:pic>
      <p:pic>
        <p:nvPicPr>
          <p:cNvPr id="36" name="Lyle" descr="animation-Lyle.png"/>
          <p:cNvPicPr>
            <a:picLocks noChangeAspect="1"/>
          </p:cNvPicPr>
          <p:nvPr userDrawn="1"/>
        </p:nvPicPr>
        <p:blipFill>
          <a:blip r:embed="rId12" cstate="print">
            <a:lum bright="100000"/>
          </a:blip>
          <a:stretch>
            <a:fillRect/>
          </a:stretch>
        </p:blipFill>
        <p:spPr>
          <a:xfrm rot="1200000">
            <a:off x="5724128" y="-272566"/>
            <a:ext cx="3508375" cy="3508375"/>
          </a:xfrm>
          <a:prstGeom prst="rect">
            <a:avLst/>
          </a:prstGeom>
        </p:spPr>
      </p:pic>
    </p:spTree>
    <p:extLst>
      <p:ext uri="{BB962C8B-B14F-4D97-AF65-F5344CB8AC3E}">
        <p14:creationId xmlns:p14="http://schemas.microsoft.com/office/powerpoint/2010/main" val="1614876181"/>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Rectangle 3"/>
          <p:cNvSpPr/>
          <p:nvPr userDrawn="1"/>
        </p:nvSpPr>
        <p:spPr>
          <a:xfrm>
            <a:off x="0" y="231775"/>
            <a:ext cx="9144000" cy="7191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rgbClr val="FFFFFF"/>
              </a:solidFill>
            </a:endParaRPr>
          </a:p>
        </p:txBody>
      </p:sp>
      <p:sp>
        <p:nvSpPr>
          <p:cNvPr id="2" name="Title 1"/>
          <p:cNvSpPr>
            <a:spLocks noGrp="1"/>
          </p:cNvSpPr>
          <p:nvPr>
            <p:ph type="title"/>
          </p:nvPr>
        </p:nvSpPr>
        <p:spPr>
          <a:xfrm>
            <a:off x="457200" y="231490"/>
            <a:ext cx="8229599" cy="720080"/>
          </a:xfrm>
        </p:spPr>
        <p:txBody>
          <a:bodyPr>
            <a:normAutofit/>
          </a:bodyPr>
          <a:lstStyle>
            <a:lvl1pPr algn="l">
              <a:lnSpc>
                <a:spcPct val="90000"/>
              </a:lnSpc>
              <a:defRPr sz="2000" b="1" cap="none" baseline="0">
                <a:solidFill>
                  <a:schemeClr val="bg1"/>
                </a:solidFill>
              </a:defRPr>
            </a:lvl1pPr>
          </a:lstStyle>
          <a:p>
            <a:r>
              <a:rPr lang="en-US" dirty="0"/>
              <a:t>Click to edit Master title style</a:t>
            </a:r>
            <a:endParaRPr lang="en-GB" dirty="0"/>
          </a:p>
        </p:txBody>
      </p:sp>
      <p:sp>
        <p:nvSpPr>
          <p:cNvPr id="5" name="Date Placeholder 2"/>
          <p:cNvSpPr>
            <a:spLocks noGrp="1"/>
          </p:cNvSpPr>
          <p:nvPr>
            <p:ph type="dt" sz="half" idx="10"/>
          </p:nvPr>
        </p:nvSpPr>
        <p:spPr/>
        <p:txBody>
          <a:bodyPr/>
          <a:lstStyle>
            <a:lvl1pPr>
              <a:defRPr>
                <a:solidFill>
                  <a:srgbClr val="000000">
                    <a:tint val="75000"/>
                  </a:srgbClr>
                </a:solidFill>
              </a:defRPr>
            </a:lvl1pPr>
          </a:lstStyle>
          <a:p>
            <a:pPr>
              <a:defRPr/>
            </a:pPr>
            <a:fld id="{469DDC69-0BB2-4E8F-8A5C-2A0AD4006B4D}" type="datetime1">
              <a:rPr lang="en-GB"/>
              <a:pPr>
                <a:defRPr/>
              </a:pPr>
              <a:t>29/10/2019</a:t>
            </a:fld>
            <a:endParaRPr lang="en-GB" dirty="0"/>
          </a:p>
        </p:txBody>
      </p:sp>
      <p:sp>
        <p:nvSpPr>
          <p:cNvPr id="6" name="Footer Placeholder 3"/>
          <p:cNvSpPr>
            <a:spLocks noGrp="1"/>
          </p:cNvSpPr>
          <p:nvPr>
            <p:ph type="ftr" sz="quarter" idx="11"/>
          </p:nvPr>
        </p:nvSpPr>
        <p:spPr/>
        <p:txBody>
          <a:bodyPr/>
          <a:lstStyle>
            <a:lvl1pPr>
              <a:defRPr>
                <a:solidFill>
                  <a:srgbClr val="000000">
                    <a:tint val="75000"/>
                  </a:srgbClr>
                </a:solidFill>
              </a:defRPr>
            </a:lvl1pPr>
          </a:lstStyle>
          <a:p>
            <a:pPr>
              <a:defRPr/>
            </a:pPr>
            <a:endParaRPr lang="en-GB" dirty="0"/>
          </a:p>
        </p:txBody>
      </p:sp>
      <p:sp>
        <p:nvSpPr>
          <p:cNvPr id="7" name="Slide Number Placeholder 4"/>
          <p:cNvSpPr>
            <a:spLocks noGrp="1"/>
          </p:cNvSpPr>
          <p:nvPr>
            <p:ph type="sldNum" sz="quarter" idx="12"/>
          </p:nvPr>
        </p:nvSpPr>
        <p:spPr/>
        <p:txBody>
          <a:bodyPr/>
          <a:lstStyle>
            <a:lvl1pPr>
              <a:defRPr/>
            </a:lvl1pPr>
          </a:lstStyle>
          <a:p>
            <a:fld id="{57CD0ED4-5C3C-41BA-8B73-B50F411C5260}" type="slidenum">
              <a:rPr lang="en-GB" altLang="en-US"/>
              <a:pPr/>
              <a:t>‹#›</a:t>
            </a:fld>
            <a:endParaRPr lang="en-GB" altLang="en-US" dirty="0"/>
          </a:p>
        </p:txBody>
      </p:sp>
      <p:pic>
        <p:nvPicPr>
          <p:cNvPr id="9" name="Picture 8">
            <a:extLst>
              <a:ext uri="{FF2B5EF4-FFF2-40B4-BE49-F238E27FC236}">
                <a16:creationId xmlns:a16="http://schemas.microsoft.com/office/drawing/2014/main" id="{E2804CF7-5744-41FF-A376-26BC0794AC6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09300" y="4832068"/>
            <a:ext cx="1135755" cy="145025"/>
          </a:xfrm>
          <a:prstGeom prst="rect">
            <a:avLst/>
          </a:prstGeom>
        </p:spPr>
      </p:pic>
    </p:spTree>
    <p:extLst>
      <p:ext uri="{BB962C8B-B14F-4D97-AF65-F5344CB8AC3E}">
        <p14:creationId xmlns:p14="http://schemas.microsoft.com/office/powerpoint/2010/main" val="3214039653"/>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 name="Rectangle 3"/>
          <p:cNvSpPr/>
          <p:nvPr userDrawn="1"/>
        </p:nvSpPr>
        <p:spPr>
          <a:xfrm>
            <a:off x="9712" y="231775"/>
            <a:ext cx="6758532" cy="7191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rgbClr val="FFFFFF"/>
              </a:solidFill>
            </a:endParaRPr>
          </a:p>
        </p:txBody>
      </p:sp>
      <p:sp>
        <p:nvSpPr>
          <p:cNvPr id="2" name="Title 1"/>
          <p:cNvSpPr>
            <a:spLocks noGrp="1"/>
          </p:cNvSpPr>
          <p:nvPr>
            <p:ph type="title"/>
          </p:nvPr>
        </p:nvSpPr>
        <p:spPr>
          <a:xfrm>
            <a:off x="457200" y="231490"/>
            <a:ext cx="5638799" cy="720080"/>
          </a:xfrm>
        </p:spPr>
        <p:txBody>
          <a:bodyPr>
            <a:normAutofit/>
          </a:bodyPr>
          <a:lstStyle>
            <a:lvl1pPr algn="l">
              <a:lnSpc>
                <a:spcPct val="90000"/>
              </a:lnSpc>
              <a:defRPr sz="2000" b="1" cap="none" baseline="0">
                <a:solidFill>
                  <a:schemeClr val="bg1"/>
                </a:solidFill>
              </a:defRPr>
            </a:lvl1pPr>
          </a:lstStyle>
          <a:p>
            <a:r>
              <a:rPr lang="en-US" dirty="0"/>
              <a:t>Click to edit Master title style</a:t>
            </a:r>
            <a:endParaRPr lang="en-GB" dirty="0"/>
          </a:p>
        </p:txBody>
      </p:sp>
      <p:sp>
        <p:nvSpPr>
          <p:cNvPr id="5" name="Date Placeholder 2"/>
          <p:cNvSpPr>
            <a:spLocks noGrp="1"/>
          </p:cNvSpPr>
          <p:nvPr>
            <p:ph type="dt" sz="half" idx="10"/>
          </p:nvPr>
        </p:nvSpPr>
        <p:spPr/>
        <p:txBody>
          <a:bodyPr/>
          <a:lstStyle>
            <a:lvl1pPr>
              <a:defRPr>
                <a:solidFill>
                  <a:srgbClr val="000000">
                    <a:tint val="75000"/>
                  </a:srgbClr>
                </a:solidFill>
              </a:defRPr>
            </a:lvl1pPr>
          </a:lstStyle>
          <a:p>
            <a:pPr>
              <a:defRPr/>
            </a:pPr>
            <a:fld id="{469DDC69-0BB2-4E8F-8A5C-2A0AD4006B4D}" type="datetime1">
              <a:rPr lang="en-GB"/>
              <a:pPr>
                <a:defRPr/>
              </a:pPr>
              <a:t>29/10/2019</a:t>
            </a:fld>
            <a:endParaRPr lang="en-GB" dirty="0"/>
          </a:p>
        </p:txBody>
      </p:sp>
      <p:sp>
        <p:nvSpPr>
          <p:cNvPr id="6" name="Footer Placeholder 3"/>
          <p:cNvSpPr>
            <a:spLocks noGrp="1"/>
          </p:cNvSpPr>
          <p:nvPr>
            <p:ph type="ftr" sz="quarter" idx="11"/>
          </p:nvPr>
        </p:nvSpPr>
        <p:spPr/>
        <p:txBody>
          <a:bodyPr/>
          <a:lstStyle>
            <a:lvl1pPr>
              <a:defRPr>
                <a:solidFill>
                  <a:srgbClr val="000000">
                    <a:tint val="75000"/>
                  </a:srgbClr>
                </a:solidFill>
              </a:defRPr>
            </a:lvl1pPr>
          </a:lstStyle>
          <a:p>
            <a:pPr>
              <a:defRPr/>
            </a:pPr>
            <a:endParaRPr lang="en-GB" dirty="0"/>
          </a:p>
        </p:txBody>
      </p:sp>
      <p:sp>
        <p:nvSpPr>
          <p:cNvPr id="7" name="Slide Number Placeholder 4"/>
          <p:cNvSpPr>
            <a:spLocks noGrp="1"/>
          </p:cNvSpPr>
          <p:nvPr>
            <p:ph type="sldNum" sz="quarter" idx="12"/>
          </p:nvPr>
        </p:nvSpPr>
        <p:spPr/>
        <p:txBody>
          <a:bodyPr/>
          <a:lstStyle>
            <a:lvl1pPr>
              <a:defRPr/>
            </a:lvl1pPr>
          </a:lstStyle>
          <a:p>
            <a:fld id="{57CD0ED4-5C3C-41BA-8B73-B50F411C5260}" type="slidenum">
              <a:rPr lang="en-GB" altLang="en-US"/>
              <a:pPr/>
              <a:t>‹#›</a:t>
            </a:fld>
            <a:endParaRPr lang="en-GB" altLang="en-US" dirty="0"/>
          </a:p>
        </p:txBody>
      </p:sp>
      <p:pic>
        <p:nvPicPr>
          <p:cNvPr id="9" name="Picture 8">
            <a:extLst>
              <a:ext uri="{FF2B5EF4-FFF2-40B4-BE49-F238E27FC236}">
                <a16:creationId xmlns:a16="http://schemas.microsoft.com/office/drawing/2014/main" id="{E2804CF7-5744-41FF-A376-26BC0794AC6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09300" y="4832068"/>
            <a:ext cx="1135755" cy="145025"/>
          </a:xfrm>
          <a:prstGeom prst="rect">
            <a:avLst/>
          </a:prstGeom>
        </p:spPr>
      </p:pic>
      <p:sp>
        <p:nvSpPr>
          <p:cNvPr id="8" name="Text Placeholder 7">
            <a:extLst>
              <a:ext uri="{FF2B5EF4-FFF2-40B4-BE49-F238E27FC236}">
                <a16:creationId xmlns:a16="http://schemas.microsoft.com/office/drawing/2014/main" id="{0880E492-6BC5-4603-95DA-557FA6616976}"/>
              </a:ext>
            </a:extLst>
          </p:cNvPr>
          <p:cNvSpPr>
            <a:spLocks noGrp="1"/>
          </p:cNvSpPr>
          <p:nvPr>
            <p:ph type="body" sz="quarter" idx="13" hasCustomPrompt="1"/>
          </p:nvPr>
        </p:nvSpPr>
        <p:spPr>
          <a:xfrm>
            <a:off x="6768244" y="231775"/>
            <a:ext cx="1918556" cy="719138"/>
          </a:xfrm>
        </p:spPr>
        <p:txBody>
          <a:bodyPr anchor="ctr"/>
          <a:lstStyle>
            <a:lvl1pPr algn="ctr">
              <a:lnSpc>
                <a:spcPct val="100000"/>
              </a:lnSpc>
              <a:defRPr sz="1400" b="0" cap="small" baseline="0">
                <a:solidFill>
                  <a:schemeClr val="tx1"/>
                </a:solidFill>
              </a:defRPr>
            </a:lvl1pPr>
            <a:lvl2pPr>
              <a:lnSpc>
                <a:spcPct val="100000"/>
              </a:lnSpc>
              <a:defRPr b="0">
                <a:solidFill>
                  <a:srgbClr val="C00000"/>
                </a:solidFill>
              </a:defRPr>
            </a:lvl2pPr>
            <a:lvl3pPr>
              <a:lnSpc>
                <a:spcPct val="100000"/>
              </a:lnSpc>
              <a:defRPr b="0">
                <a:solidFill>
                  <a:srgbClr val="C00000"/>
                </a:solidFill>
              </a:defRPr>
            </a:lvl3pPr>
            <a:lvl4pPr>
              <a:lnSpc>
                <a:spcPct val="100000"/>
              </a:lnSpc>
              <a:defRPr b="0">
                <a:solidFill>
                  <a:srgbClr val="C00000"/>
                </a:solidFill>
              </a:defRPr>
            </a:lvl4pPr>
            <a:lvl5pPr>
              <a:lnSpc>
                <a:spcPct val="100000"/>
              </a:lnSpc>
              <a:defRPr b="0">
                <a:solidFill>
                  <a:srgbClr val="C00000"/>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576287734"/>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0_Title Only">
    <p:spTree>
      <p:nvGrpSpPr>
        <p:cNvPr id="1" name=""/>
        <p:cNvGrpSpPr/>
        <p:nvPr/>
      </p:nvGrpSpPr>
      <p:grpSpPr>
        <a:xfrm>
          <a:off x="0" y="0"/>
          <a:ext cx="0" cy="0"/>
          <a:chOff x="0" y="0"/>
          <a:chExt cx="0" cy="0"/>
        </a:xfrm>
      </p:grpSpPr>
      <p:sp>
        <p:nvSpPr>
          <p:cNvPr id="4" name="Rectangle 3"/>
          <p:cNvSpPr/>
          <p:nvPr userDrawn="1"/>
        </p:nvSpPr>
        <p:spPr>
          <a:xfrm>
            <a:off x="0" y="231775"/>
            <a:ext cx="9144000" cy="71913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rgbClr val="FFFFFF"/>
              </a:solidFill>
            </a:endParaRPr>
          </a:p>
        </p:txBody>
      </p:sp>
      <p:sp>
        <p:nvSpPr>
          <p:cNvPr id="2" name="Title 1"/>
          <p:cNvSpPr>
            <a:spLocks noGrp="1"/>
          </p:cNvSpPr>
          <p:nvPr>
            <p:ph type="title"/>
          </p:nvPr>
        </p:nvSpPr>
        <p:spPr>
          <a:xfrm>
            <a:off x="457200" y="231490"/>
            <a:ext cx="8229599" cy="720080"/>
          </a:xfrm>
        </p:spPr>
        <p:txBody>
          <a:bodyPr>
            <a:normAutofit/>
          </a:bodyPr>
          <a:lstStyle>
            <a:lvl1pPr algn="l">
              <a:lnSpc>
                <a:spcPct val="90000"/>
              </a:lnSpc>
              <a:defRPr sz="2000" b="1" cap="none" baseline="0">
                <a:solidFill>
                  <a:schemeClr val="bg1"/>
                </a:solidFill>
              </a:defRPr>
            </a:lvl1pPr>
          </a:lstStyle>
          <a:p>
            <a:r>
              <a:rPr lang="en-US" dirty="0"/>
              <a:t>Click to edit Master title style</a:t>
            </a:r>
            <a:endParaRPr lang="en-GB" dirty="0"/>
          </a:p>
        </p:txBody>
      </p:sp>
      <p:sp>
        <p:nvSpPr>
          <p:cNvPr id="5" name="Date Placeholder 2"/>
          <p:cNvSpPr>
            <a:spLocks noGrp="1"/>
          </p:cNvSpPr>
          <p:nvPr>
            <p:ph type="dt" sz="half" idx="10"/>
          </p:nvPr>
        </p:nvSpPr>
        <p:spPr/>
        <p:txBody>
          <a:bodyPr/>
          <a:lstStyle>
            <a:lvl1pPr>
              <a:defRPr>
                <a:solidFill>
                  <a:srgbClr val="000000">
                    <a:tint val="75000"/>
                  </a:srgbClr>
                </a:solidFill>
              </a:defRPr>
            </a:lvl1pPr>
          </a:lstStyle>
          <a:p>
            <a:pPr>
              <a:defRPr/>
            </a:pPr>
            <a:fld id="{469DDC69-0BB2-4E8F-8A5C-2A0AD4006B4D}" type="datetime1">
              <a:rPr lang="en-GB"/>
              <a:pPr>
                <a:defRPr/>
              </a:pPr>
              <a:t>29/10/2019</a:t>
            </a:fld>
            <a:endParaRPr lang="en-GB" dirty="0"/>
          </a:p>
        </p:txBody>
      </p:sp>
      <p:sp>
        <p:nvSpPr>
          <p:cNvPr id="6" name="Footer Placeholder 3"/>
          <p:cNvSpPr>
            <a:spLocks noGrp="1"/>
          </p:cNvSpPr>
          <p:nvPr>
            <p:ph type="ftr" sz="quarter" idx="11"/>
          </p:nvPr>
        </p:nvSpPr>
        <p:spPr/>
        <p:txBody>
          <a:bodyPr/>
          <a:lstStyle>
            <a:lvl1pPr>
              <a:defRPr>
                <a:solidFill>
                  <a:srgbClr val="000000">
                    <a:tint val="75000"/>
                  </a:srgbClr>
                </a:solidFill>
              </a:defRPr>
            </a:lvl1pPr>
          </a:lstStyle>
          <a:p>
            <a:pPr>
              <a:defRPr/>
            </a:pPr>
            <a:endParaRPr lang="en-GB" dirty="0"/>
          </a:p>
        </p:txBody>
      </p:sp>
      <p:sp>
        <p:nvSpPr>
          <p:cNvPr id="7" name="Slide Number Placeholder 4"/>
          <p:cNvSpPr>
            <a:spLocks noGrp="1"/>
          </p:cNvSpPr>
          <p:nvPr>
            <p:ph type="sldNum" sz="quarter" idx="12"/>
          </p:nvPr>
        </p:nvSpPr>
        <p:spPr/>
        <p:txBody>
          <a:bodyPr/>
          <a:lstStyle>
            <a:lvl1pPr>
              <a:defRPr/>
            </a:lvl1pPr>
          </a:lstStyle>
          <a:p>
            <a:fld id="{57CD0ED4-5C3C-41BA-8B73-B50F411C5260}" type="slidenum">
              <a:rPr lang="en-GB" altLang="en-US"/>
              <a:pPr/>
              <a:t>‹#›</a:t>
            </a:fld>
            <a:endParaRPr lang="en-GB" altLang="en-US" dirty="0"/>
          </a:p>
        </p:txBody>
      </p:sp>
      <p:pic>
        <p:nvPicPr>
          <p:cNvPr id="9" name="Picture 8">
            <a:extLst>
              <a:ext uri="{FF2B5EF4-FFF2-40B4-BE49-F238E27FC236}">
                <a16:creationId xmlns:a16="http://schemas.microsoft.com/office/drawing/2014/main" id="{E2804CF7-5744-41FF-A376-26BC0794AC6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09300" y="4832068"/>
            <a:ext cx="1135755" cy="145025"/>
          </a:xfrm>
          <a:prstGeom prst="rect">
            <a:avLst/>
          </a:prstGeom>
        </p:spPr>
      </p:pic>
    </p:spTree>
    <p:extLst>
      <p:ext uri="{BB962C8B-B14F-4D97-AF65-F5344CB8AC3E}">
        <p14:creationId xmlns:p14="http://schemas.microsoft.com/office/powerpoint/2010/main" val="681907877"/>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1_Title Only">
    <p:spTree>
      <p:nvGrpSpPr>
        <p:cNvPr id="1" name=""/>
        <p:cNvGrpSpPr/>
        <p:nvPr/>
      </p:nvGrpSpPr>
      <p:grpSpPr>
        <a:xfrm>
          <a:off x="0" y="0"/>
          <a:ext cx="0" cy="0"/>
          <a:chOff x="0" y="0"/>
          <a:chExt cx="0" cy="0"/>
        </a:xfrm>
      </p:grpSpPr>
      <p:sp>
        <p:nvSpPr>
          <p:cNvPr id="4" name="Rectangle 3"/>
          <p:cNvSpPr/>
          <p:nvPr userDrawn="1"/>
        </p:nvSpPr>
        <p:spPr>
          <a:xfrm>
            <a:off x="0" y="231775"/>
            <a:ext cx="9144000" cy="719138"/>
          </a:xfrm>
          <a:prstGeom prst="rect">
            <a:avLst/>
          </a:prstGeom>
          <a:solidFill>
            <a:srgbClr val="9D66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rgbClr val="FFFFFF"/>
              </a:solidFill>
            </a:endParaRPr>
          </a:p>
        </p:txBody>
      </p:sp>
      <p:sp>
        <p:nvSpPr>
          <p:cNvPr id="2" name="Title 1"/>
          <p:cNvSpPr>
            <a:spLocks noGrp="1"/>
          </p:cNvSpPr>
          <p:nvPr>
            <p:ph type="title"/>
          </p:nvPr>
        </p:nvSpPr>
        <p:spPr>
          <a:xfrm>
            <a:off x="457200" y="231490"/>
            <a:ext cx="8229599" cy="720080"/>
          </a:xfrm>
        </p:spPr>
        <p:txBody>
          <a:bodyPr>
            <a:normAutofit/>
          </a:bodyPr>
          <a:lstStyle>
            <a:lvl1pPr algn="l">
              <a:lnSpc>
                <a:spcPct val="90000"/>
              </a:lnSpc>
              <a:defRPr sz="2000" b="1" cap="none" baseline="0">
                <a:solidFill>
                  <a:schemeClr val="bg1"/>
                </a:solidFill>
              </a:defRPr>
            </a:lvl1pPr>
          </a:lstStyle>
          <a:p>
            <a:r>
              <a:rPr lang="en-US" dirty="0"/>
              <a:t>Click to edit Master title style</a:t>
            </a:r>
            <a:endParaRPr lang="en-GB" dirty="0"/>
          </a:p>
        </p:txBody>
      </p:sp>
      <p:sp>
        <p:nvSpPr>
          <p:cNvPr id="5" name="Date Placeholder 2"/>
          <p:cNvSpPr>
            <a:spLocks noGrp="1"/>
          </p:cNvSpPr>
          <p:nvPr>
            <p:ph type="dt" sz="half" idx="10"/>
          </p:nvPr>
        </p:nvSpPr>
        <p:spPr/>
        <p:txBody>
          <a:bodyPr/>
          <a:lstStyle>
            <a:lvl1pPr>
              <a:defRPr>
                <a:solidFill>
                  <a:srgbClr val="000000">
                    <a:tint val="75000"/>
                  </a:srgbClr>
                </a:solidFill>
              </a:defRPr>
            </a:lvl1pPr>
          </a:lstStyle>
          <a:p>
            <a:pPr>
              <a:defRPr/>
            </a:pPr>
            <a:fld id="{469DDC69-0BB2-4E8F-8A5C-2A0AD4006B4D}" type="datetime1">
              <a:rPr lang="en-GB"/>
              <a:pPr>
                <a:defRPr/>
              </a:pPr>
              <a:t>29/10/2019</a:t>
            </a:fld>
            <a:endParaRPr lang="en-GB" dirty="0"/>
          </a:p>
        </p:txBody>
      </p:sp>
      <p:sp>
        <p:nvSpPr>
          <p:cNvPr id="6" name="Footer Placeholder 3"/>
          <p:cNvSpPr>
            <a:spLocks noGrp="1"/>
          </p:cNvSpPr>
          <p:nvPr>
            <p:ph type="ftr" sz="quarter" idx="11"/>
          </p:nvPr>
        </p:nvSpPr>
        <p:spPr/>
        <p:txBody>
          <a:bodyPr/>
          <a:lstStyle>
            <a:lvl1pPr>
              <a:defRPr>
                <a:solidFill>
                  <a:srgbClr val="000000">
                    <a:tint val="75000"/>
                  </a:srgbClr>
                </a:solidFill>
              </a:defRPr>
            </a:lvl1pPr>
          </a:lstStyle>
          <a:p>
            <a:pPr>
              <a:defRPr/>
            </a:pPr>
            <a:endParaRPr lang="en-GB" dirty="0"/>
          </a:p>
        </p:txBody>
      </p:sp>
      <p:sp>
        <p:nvSpPr>
          <p:cNvPr id="7" name="Slide Number Placeholder 4"/>
          <p:cNvSpPr>
            <a:spLocks noGrp="1"/>
          </p:cNvSpPr>
          <p:nvPr>
            <p:ph type="sldNum" sz="quarter" idx="12"/>
          </p:nvPr>
        </p:nvSpPr>
        <p:spPr/>
        <p:txBody>
          <a:bodyPr/>
          <a:lstStyle>
            <a:lvl1pPr>
              <a:defRPr/>
            </a:lvl1pPr>
          </a:lstStyle>
          <a:p>
            <a:fld id="{57CD0ED4-5C3C-41BA-8B73-B50F411C5260}" type="slidenum">
              <a:rPr lang="en-GB" altLang="en-US"/>
              <a:pPr/>
              <a:t>‹#›</a:t>
            </a:fld>
            <a:endParaRPr lang="en-GB" altLang="en-US" dirty="0"/>
          </a:p>
        </p:txBody>
      </p:sp>
      <p:pic>
        <p:nvPicPr>
          <p:cNvPr id="9" name="Picture 8">
            <a:extLst>
              <a:ext uri="{FF2B5EF4-FFF2-40B4-BE49-F238E27FC236}">
                <a16:creationId xmlns:a16="http://schemas.microsoft.com/office/drawing/2014/main" id="{E2804CF7-5744-41FF-A376-26BC0794AC6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09300" y="4832068"/>
            <a:ext cx="1135755" cy="145025"/>
          </a:xfrm>
          <a:prstGeom prst="rect">
            <a:avLst/>
          </a:prstGeom>
        </p:spPr>
      </p:pic>
    </p:spTree>
    <p:extLst>
      <p:ext uri="{BB962C8B-B14F-4D97-AF65-F5344CB8AC3E}">
        <p14:creationId xmlns:p14="http://schemas.microsoft.com/office/powerpoint/2010/main" val="1371118095"/>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2_Title Only">
    <p:spTree>
      <p:nvGrpSpPr>
        <p:cNvPr id="1" name=""/>
        <p:cNvGrpSpPr/>
        <p:nvPr/>
      </p:nvGrpSpPr>
      <p:grpSpPr>
        <a:xfrm>
          <a:off x="0" y="0"/>
          <a:ext cx="0" cy="0"/>
          <a:chOff x="0" y="0"/>
          <a:chExt cx="0" cy="0"/>
        </a:xfrm>
      </p:grpSpPr>
      <p:sp>
        <p:nvSpPr>
          <p:cNvPr id="4" name="Rectangle 3"/>
          <p:cNvSpPr/>
          <p:nvPr userDrawn="1"/>
        </p:nvSpPr>
        <p:spPr>
          <a:xfrm>
            <a:off x="0" y="231775"/>
            <a:ext cx="9144000" cy="7191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rgbClr val="FFFFFF"/>
              </a:solidFill>
            </a:endParaRPr>
          </a:p>
        </p:txBody>
      </p:sp>
      <p:sp>
        <p:nvSpPr>
          <p:cNvPr id="2" name="Title 1"/>
          <p:cNvSpPr>
            <a:spLocks noGrp="1"/>
          </p:cNvSpPr>
          <p:nvPr>
            <p:ph type="title"/>
          </p:nvPr>
        </p:nvSpPr>
        <p:spPr>
          <a:xfrm>
            <a:off x="457200" y="231490"/>
            <a:ext cx="8229599" cy="720080"/>
          </a:xfrm>
        </p:spPr>
        <p:txBody>
          <a:bodyPr>
            <a:normAutofit/>
          </a:bodyPr>
          <a:lstStyle>
            <a:lvl1pPr algn="l">
              <a:lnSpc>
                <a:spcPct val="90000"/>
              </a:lnSpc>
              <a:defRPr sz="2000" b="1" cap="none" baseline="0">
                <a:solidFill>
                  <a:schemeClr val="bg1"/>
                </a:solidFill>
              </a:defRPr>
            </a:lvl1pPr>
          </a:lstStyle>
          <a:p>
            <a:r>
              <a:rPr lang="en-US" dirty="0"/>
              <a:t>Click to edit Master title style</a:t>
            </a:r>
            <a:endParaRPr lang="en-GB" dirty="0"/>
          </a:p>
        </p:txBody>
      </p:sp>
      <p:sp>
        <p:nvSpPr>
          <p:cNvPr id="5" name="Date Placeholder 2"/>
          <p:cNvSpPr>
            <a:spLocks noGrp="1"/>
          </p:cNvSpPr>
          <p:nvPr>
            <p:ph type="dt" sz="half" idx="10"/>
          </p:nvPr>
        </p:nvSpPr>
        <p:spPr/>
        <p:txBody>
          <a:bodyPr/>
          <a:lstStyle>
            <a:lvl1pPr>
              <a:defRPr>
                <a:solidFill>
                  <a:srgbClr val="000000">
                    <a:tint val="75000"/>
                  </a:srgbClr>
                </a:solidFill>
              </a:defRPr>
            </a:lvl1pPr>
          </a:lstStyle>
          <a:p>
            <a:pPr>
              <a:defRPr/>
            </a:pPr>
            <a:fld id="{469DDC69-0BB2-4E8F-8A5C-2A0AD4006B4D}" type="datetime1">
              <a:rPr lang="en-GB"/>
              <a:pPr>
                <a:defRPr/>
              </a:pPr>
              <a:t>29/10/2019</a:t>
            </a:fld>
            <a:endParaRPr lang="en-GB" dirty="0"/>
          </a:p>
        </p:txBody>
      </p:sp>
      <p:sp>
        <p:nvSpPr>
          <p:cNvPr id="6" name="Footer Placeholder 3"/>
          <p:cNvSpPr>
            <a:spLocks noGrp="1"/>
          </p:cNvSpPr>
          <p:nvPr>
            <p:ph type="ftr" sz="quarter" idx="11"/>
          </p:nvPr>
        </p:nvSpPr>
        <p:spPr/>
        <p:txBody>
          <a:bodyPr/>
          <a:lstStyle>
            <a:lvl1pPr>
              <a:defRPr>
                <a:solidFill>
                  <a:srgbClr val="000000">
                    <a:tint val="75000"/>
                  </a:srgbClr>
                </a:solidFill>
              </a:defRPr>
            </a:lvl1pPr>
          </a:lstStyle>
          <a:p>
            <a:pPr>
              <a:defRPr/>
            </a:pPr>
            <a:endParaRPr lang="en-GB" dirty="0"/>
          </a:p>
        </p:txBody>
      </p:sp>
      <p:sp>
        <p:nvSpPr>
          <p:cNvPr id="7" name="Slide Number Placeholder 4"/>
          <p:cNvSpPr>
            <a:spLocks noGrp="1"/>
          </p:cNvSpPr>
          <p:nvPr>
            <p:ph type="sldNum" sz="quarter" idx="12"/>
          </p:nvPr>
        </p:nvSpPr>
        <p:spPr/>
        <p:txBody>
          <a:bodyPr/>
          <a:lstStyle>
            <a:lvl1pPr>
              <a:defRPr/>
            </a:lvl1pPr>
          </a:lstStyle>
          <a:p>
            <a:fld id="{57CD0ED4-5C3C-41BA-8B73-B50F411C5260}" type="slidenum">
              <a:rPr lang="en-GB" altLang="en-US"/>
              <a:pPr/>
              <a:t>‹#›</a:t>
            </a:fld>
            <a:endParaRPr lang="en-GB" altLang="en-US" dirty="0"/>
          </a:p>
        </p:txBody>
      </p:sp>
      <p:pic>
        <p:nvPicPr>
          <p:cNvPr id="9" name="Picture 8">
            <a:extLst>
              <a:ext uri="{FF2B5EF4-FFF2-40B4-BE49-F238E27FC236}">
                <a16:creationId xmlns:a16="http://schemas.microsoft.com/office/drawing/2014/main" id="{E2804CF7-5744-41FF-A376-26BC0794AC6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09300" y="4832068"/>
            <a:ext cx="1135755" cy="145025"/>
          </a:xfrm>
          <a:prstGeom prst="rect">
            <a:avLst/>
          </a:prstGeom>
        </p:spPr>
      </p:pic>
    </p:spTree>
    <p:extLst>
      <p:ext uri="{BB962C8B-B14F-4D97-AF65-F5344CB8AC3E}">
        <p14:creationId xmlns:p14="http://schemas.microsoft.com/office/powerpoint/2010/main" val="3353179335"/>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9_Title On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3C32E4A-76EE-483F-9743-6C9E0D5D736A}"/>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15" name="Rectangle 14">
            <a:extLst>
              <a:ext uri="{FF2B5EF4-FFF2-40B4-BE49-F238E27FC236}">
                <a16:creationId xmlns:a16="http://schemas.microsoft.com/office/drawing/2014/main" id="{04117D21-8843-4BC4-9262-EC762CBC153B}"/>
              </a:ext>
            </a:extLst>
          </p:cNvPr>
          <p:cNvSpPr/>
          <p:nvPr userDrawn="1"/>
        </p:nvSpPr>
        <p:spPr>
          <a:xfrm>
            <a:off x="0" y="0"/>
            <a:ext cx="9144000" cy="5143500"/>
          </a:xfrm>
          <a:prstGeom prst="rect">
            <a:avLst/>
          </a:prstGeom>
          <a:solidFill>
            <a:srgbClr val="0C2218">
              <a:alpha val="49804"/>
            </a:srgbClr>
          </a:solidFill>
        </p:spPr>
        <p:txBody>
          <a:bodyPr wrap="none" lIns="0" tIns="0" rIns="0" bIns="0" rtlCol="0" anchor="ctr">
            <a:noAutofit/>
          </a:bodyPr>
          <a:lstStyle/>
          <a:p>
            <a:pPr algn="ctr">
              <a:lnSpc>
                <a:spcPct val="90000"/>
              </a:lnSpc>
              <a:defRPr/>
            </a:pPr>
            <a:endParaRPr lang="en-US" sz="1400" b="1" dirty="0">
              <a:solidFill>
                <a:srgbClr val="FFFFFF"/>
              </a:solidFill>
              <a:latin typeface="Arial"/>
              <a:cs typeface="Arial" panose="020B0604020202020204" pitchFamily="34" charset="0"/>
            </a:endParaRPr>
          </a:p>
        </p:txBody>
      </p:sp>
      <p:sp>
        <p:nvSpPr>
          <p:cNvPr id="4" name="Rectangle 3"/>
          <p:cNvSpPr/>
          <p:nvPr userDrawn="1"/>
        </p:nvSpPr>
        <p:spPr>
          <a:xfrm>
            <a:off x="0" y="231775"/>
            <a:ext cx="9144000" cy="7191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rgbClr val="FFFFFF"/>
              </a:solidFill>
            </a:endParaRPr>
          </a:p>
        </p:txBody>
      </p:sp>
      <p:sp>
        <p:nvSpPr>
          <p:cNvPr id="2" name="Title 1"/>
          <p:cNvSpPr>
            <a:spLocks noGrp="1"/>
          </p:cNvSpPr>
          <p:nvPr>
            <p:ph type="title"/>
          </p:nvPr>
        </p:nvSpPr>
        <p:spPr>
          <a:xfrm>
            <a:off x="457200" y="231490"/>
            <a:ext cx="8229599" cy="720080"/>
          </a:xfrm>
        </p:spPr>
        <p:txBody>
          <a:bodyPr>
            <a:normAutofit/>
          </a:bodyPr>
          <a:lstStyle>
            <a:lvl1pPr algn="l">
              <a:lnSpc>
                <a:spcPct val="90000"/>
              </a:lnSpc>
              <a:defRPr sz="2000" b="1" cap="none" baseline="0">
                <a:solidFill>
                  <a:schemeClr val="bg1"/>
                </a:solidFill>
              </a:defRPr>
            </a:lvl1pPr>
          </a:lstStyle>
          <a:p>
            <a:r>
              <a:rPr lang="en-US" dirty="0"/>
              <a:t>Click to edit Master title style</a:t>
            </a:r>
            <a:endParaRPr lang="en-GB" dirty="0"/>
          </a:p>
        </p:txBody>
      </p:sp>
      <p:sp>
        <p:nvSpPr>
          <p:cNvPr id="5" name="Date Placeholder 2"/>
          <p:cNvSpPr>
            <a:spLocks noGrp="1"/>
          </p:cNvSpPr>
          <p:nvPr>
            <p:ph type="dt" sz="half" idx="10"/>
          </p:nvPr>
        </p:nvSpPr>
        <p:spPr/>
        <p:txBody>
          <a:bodyPr/>
          <a:lstStyle>
            <a:lvl1pPr>
              <a:defRPr>
                <a:solidFill>
                  <a:srgbClr val="000000">
                    <a:tint val="75000"/>
                  </a:srgbClr>
                </a:solidFill>
              </a:defRPr>
            </a:lvl1pPr>
          </a:lstStyle>
          <a:p>
            <a:pPr>
              <a:defRPr/>
            </a:pPr>
            <a:fld id="{469DDC69-0BB2-4E8F-8A5C-2A0AD4006B4D}" type="datetime1">
              <a:rPr lang="en-GB"/>
              <a:pPr>
                <a:defRPr/>
              </a:pPr>
              <a:t>29/10/2019</a:t>
            </a:fld>
            <a:endParaRPr lang="en-GB" dirty="0"/>
          </a:p>
        </p:txBody>
      </p:sp>
      <p:sp>
        <p:nvSpPr>
          <p:cNvPr id="6" name="Footer Placeholder 3"/>
          <p:cNvSpPr>
            <a:spLocks noGrp="1"/>
          </p:cNvSpPr>
          <p:nvPr>
            <p:ph type="ftr" sz="quarter" idx="11"/>
          </p:nvPr>
        </p:nvSpPr>
        <p:spPr/>
        <p:txBody>
          <a:bodyPr/>
          <a:lstStyle>
            <a:lvl1pPr>
              <a:defRPr>
                <a:solidFill>
                  <a:srgbClr val="000000">
                    <a:tint val="75000"/>
                  </a:srgbClr>
                </a:solidFill>
              </a:defRPr>
            </a:lvl1pPr>
          </a:lstStyle>
          <a:p>
            <a:pPr>
              <a:defRPr/>
            </a:pPr>
            <a:endParaRPr lang="en-GB" dirty="0"/>
          </a:p>
        </p:txBody>
      </p:sp>
      <p:sp>
        <p:nvSpPr>
          <p:cNvPr id="7" name="Slide Number Placeholder 4"/>
          <p:cNvSpPr>
            <a:spLocks noGrp="1"/>
          </p:cNvSpPr>
          <p:nvPr>
            <p:ph type="sldNum" sz="quarter" idx="12"/>
          </p:nvPr>
        </p:nvSpPr>
        <p:spPr/>
        <p:txBody>
          <a:bodyPr/>
          <a:lstStyle>
            <a:lvl1pPr>
              <a:defRPr/>
            </a:lvl1pPr>
          </a:lstStyle>
          <a:p>
            <a:fld id="{57CD0ED4-5C3C-41BA-8B73-B50F411C5260}" type="slidenum">
              <a:rPr lang="en-GB" altLang="en-US"/>
              <a:pPr/>
              <a:t>‹#›</a:t>
            </a:fld>
            <a:endParaRPr lang="en-GB" altLang="en-US" dirty="0"/>
          </a:p>
        </p:txBody>
      </p:sp>
      <p:pic>
        <p:nvPicPr>
          <p:cNvPr id="14" name="Picture 7" descr="A drawing of a face&#10;&#10;Description generated with low confidence">
            <a:extLst>
              <a:ext uri="{FF2B5EF4-FFF2-40B4-BE49-F238E27FC236}">
                <a16:creationId xmlns:a16="http://schemas.microsoft.com/office/drawing/2014/main" id="{2C8670EE-2780-4A6E-9F14-3FF987D6A98C}"/>
              </a:ext>
            </a:extLst>
          </p:cNvPr>
          <p:cNvPicPr>
            <a:picLocks noChangeAspect="1"/>
          </p:cNvPicPr>
          <p:nvPr userDrawn="1"/>
        </p:nvPicPr>
        <p:blipFill>
          <a:blip r:embed="rId3" cstate="print">
            <a:lum bright="100000"/>
            <a:extLst>
              <a:ext uri="{28A0092B-C50C-407E-A947-70E740481C1C}">
                <a14:useLocalDpi xmlns:a14="http://schemas.microsoft.com/office/drawing/2010/main" val="0"/>
              </a:ext>
            </a:extLst>
          </a:blip>
          <a:srcRect/>
          <a:stretch>
            <a:fillRect/>
          </a:stretch>
        </p:blipFill>
        <p:spPr bwMode="auto">
          <a:xfrm>
            <a:off x="7428356" y="4819144"/>
            <a:ext cx="1126688" cy="165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1824107"/>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
        <p:nvSpPr>
          <p:cNvPr id="4" name="Rectangle 3"/>
          <p:cNvSpPr/>
          <p:nvPr userDrawn="1"/>
        </p:nvSpPr>
        <p:spPr>
          <a:xfrm>
            <a:off x="0" y="0"/>
            <a:ext cx="3048000" cy="51434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rgbClr val="FFFFFF"/>
              </a:solidFill>
            </a:endParaRPr>
          </a:p>
        </p:txBody>
      </p:sp>
      <p:sp>
        <p:nvSpPr>
          <p:cNvPr id="2" name="Title 1"/>
          <p:cNvSpPr>
            <a:spLocks noGrp="1"/>
          </p:cNvSpPr>
          <p:nvPr>
            <p:ph type="title"/>
          </p:nvPr>
        </p:nvSpPr>
        <p:spPr>
          <a:xfrm>
            <a:off x="457201" y="231489"/>
            <a:ext cx="2386608" cy="4535773"/>
          </a:xfrm>
        </p:spPr>
        <p:txBody>
          <a:bodyPr wrap="square">
            <a:normAutofit/>
          </a:bodyPr>
          <a:lstStyle>
            <a:lvl1pPr algn="l">
              <a:lnSpc>
                <a:spcPct val="90000"/>
              </a:lnSpc>
              <a:defRPr sz="2000" b="1" cap="none" baseline="0">
                <a:solidFill>
                  <a:schemeClr val="bg1"/>
                </a:solidFill>
              </a:defRPr>
            </a:lvl1pPr>
          </a:lstStyle>
          <a:p>
            <a:r>
              <a:rPr lang="en-US" dirty="0"/>
              <a:t>Click to edit Master title style</a:t>
            </a:r>
            <a:endParaRPr lang="en-GB" dirty="0"/>
          </a:p>
        </p:txBody>
      </p:sp>
      <p:pic>
        <p:nvPicPr>
          <p:cNvPr id="9" name="Picture 8">
            <a:extLst>
              <a:ext uri="{FF2B5EF4-FFF2-40B4-BE49-F238E27FC236}">
                <a16:creationId xmlns:a16="http://schemas.microsoft.com/office/drawing/2014/main" id="{E2804CF7-5744-41FF-A376-26BC0794AC6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09300" y="4832068"/>
            <a:ext cx="1135755" cy="145025"/>
          </a:xfrm>
          <a:prstGeom prst="rect">
            <a:avLst/>
          </a:prstGeom>
        </p:spPr>
      </p:pic>
      <p:sp>
        <p:nvSpPr>
          <p:cNvPr id="3" name="Date Placeholder 2">
            <a:extLst>
              <a:ext uri="{FF2B5EF4-FFF2-40B4-BE49-F238E27FC236}">
                <a16:creationId xmlns:a16="http://schemas.microsoft.com/office/drawing/2014/main" id="{4C7F493E-39C5-4401-B2E9-3E46ABD8420C}"/>
              </a:ext>
            </a:extLst>
          </p:cNvPr>
          <p:cNvSpPr>
            <a:spLocks noGrp="1"/>
          </p:cNvSpPr>
          <p:nvPr>
            <p:ph type="dt" sz="half" idx="10"/>
          </p:nvPr>
        </p:nvSpPr>
        <p:spPr/>
        <p:txBody>
          <a:bodyPr/>
          <a:lstStyle/>
          <a:p>
            <a:pPr>
              <a:defRPr/>
            </a:pPr>
            <a:fld id="{D11F58B0-149C-4DE0-B55F-EA01A34B457E}" type="datetime1">
              <a:rPr lang="en-GB" smtClean="0"/>
              <a:pPr>
                <a:defRPr/>
              </a:pPr>
              <a:t>29/10/2019</a:t>
            </a:fld>
            <a:endParaRPr lang="en-GB" dirty="0"/>
          </a:p>
        </p:txBody>
      </p:sp>
      <p:sp>
        <p:nvSpPr>
          <p:cNvPr id="8" name="Footer Placeholder 7">
            <a:extLst>
              <a:ext uri="{FF2B5EF4-FFF2-40B4-BE49-F238E27FC236}">
                <a16:creationId xmlns:a16="http://schemas.microsoft.com/office/drawing/2014/main" id="{6B2DC23C-D412-4E03-B896-0D4FB7D9BF5F}"/>
              </a:ext>
            </a:extLst>
          </p:cNvPr>
          <p:cNvSpPr>
            <a:spLocks noGrp="1"/>
          </p:cNvSpPr>
          <p:nvPr>
            <p:ph type="ftr" sz="quarter" idx="11"/>
          </p:nvPr>
        </p:nvSpPr>
        <p:spPr>
          <a:xfrm>
            <a:off x="457200" y="5213348"/>
            <a:ext cx="4114800" cy="274637"/>
          </a:xfrm>
        </p:spPr>
        <p:txBody>
          <a:bodyPr/>
          <a:lstStyle/>
          <a:p>
            <a:pPr>
              <a:defRPr/>
            </a:pPr>
            <a:endParaRPr lang="en-GB" dirty="0"/>
          </a:p>
        </p:txBody>
      </p:sp>
      <p:sp>
        <p:nvSpPr>
          <p:cNvPr id="10" name="Slide Number Placeholder 9">
            <a:extLst>
              <a:ext uri="{FF2B5EF4-FFF2-40B4-BE49-F238E27FC236}">
                <a16:creationId xmlns:a16="http://schemas.microsoft.com/office/drawing/2014/main" id="{148A8CD1-C583-4088-BE88-9EAFA5EBFC32}"/>
              </a:ext>
            </a:extLst>
          </p:cNvPr>
          <p:cNvSpPr>
            <a:spLocks noGrp="1"/>
          </p:cNvSpPr>
          <p:nvPr>
            <p:ph type="sldNum" sz="quarter" idx="12"/>
          </p:nvPr>
        </p:nvSpPr>
        <p:spPr>
          <a:xfrm>
            <a:off x="8686799" y="4767263"/>
            <a:ext cx="385763" cy="274637"/>
          </a:xfrm>
        </p:spPr>
        <p:txBody>
          <a:bodyPr/>
          <a:lstStyle/>
          <a:p>
            <a:fld id="{81DD8094-D9F7-45BA-A800-B100324A1353}" type="slidenum">
              <a:rPr lang="en-GB" altLang="en-US" smtClean="0"/>
              <a:pPr/>
              <a:t>‹#›</a:t>
            </a:fld>
            <a:endParaRPr lang="en-GB" altLang="en-US" dirty="0"/>
          </a:p>
        </p:txBody>
      </p:sp>
    </p:spTree>
    <p:extLst>
      <p:ext uri="{BB962C8B-B14F-4D97-AF65-F5344CB8AC3E}">
        <p14:creationId xmlns:p14="http://schemas.microsoft.com/office/powerpoint/2010/main" val="3408833300"/>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ection break">
    <p:bg>
      <p:bgPr>
        <a:blipFill dpi="0" rotWithShape="0">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grpSp>
        <p:nvGrpSpPr>
          <p:cNvPr id="3" name="Group 12"/>
          <p:cNvGrpSpPr>
            <a:grpSpLocks/>
          </p:cNvGrpSpPr>
          <p:nvPr userDrawn="1"/>
        </p:nvGrpSpPr>
        <p:grpSpPr bwMode="auto">
          <a:xfrm>
            <a:off x="9288463" y="131763"/>
            <a:ext cx="1547812" cy="3417887"/>
            <a:chOff x="-1836712" y="2937191"/>
            <a:chExt cx="1548172" cy="3418427"/>
          </a:xfrm>
        </p:grpSpPr>
        <p:pic>
          <p:nvPicPr>
            <p:cNvPr id="4" name="Picture 7" descr="icon_camera_circle.png"/>
            <p:cNvPicPr>
              <a:picLocks noChangeAspect="1"/>
            </p:cNvPicPr>
            <p:nvPr/>
          </p:nvPicPr>
          <p:blipFill>
            <a:blip r:embed="rId3">
              <a:lum bright="-100000"/>
              <a:extLst>
                <a:ext uri="{28A0092B-C50C-407E-A947-70E740481C1C}">
                  <a14:useLocalDpi xmlns:a14="http://schemas.microsoft.com/office/drawing/2010/main" val="0"/>
                </a:ext>
              </a:extLst>
            </a:blip>
            <a:srcRect/>
            <a:stretch>
              <a:fillRect/>
            </a:stretch>
          </p:blipFill>
          <p:spPr bwMode="auto">
            <a:xfrm>
              <a:off x="-1728699" y="2937191"/>
              <a:ext cx="640111" cy="640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836712" y="3678670"/>
              <a:ext cx="1548172" cy="2676948"/>
            </a:xfrm>
            <a:prstGeom prst="rect">
              <a:avLst/>
            </a:prstGeom>
            <a:noFill/>
          </p:spPr>
          <p:txBody>
            <a:bodyPr lIns="0" tIns="0" rIns="0" bIns="0">
              <a:spAutoFit/>
            </a:bodyPr>
            <a:lstStyle/>
            <a:p>
              <a:pPr fontAlgn="auto">
                <a:spcBef>
                  <a:spcPts val="0"/>
                </a:spcBef>
                <a:spcAft>
                  <a:spcPts val="0"/>
                </a:spcAft>
                <a:defRPr/>
              </a:pPr>
              <a:r>
                <a:rPr lang="en-GB" sz="1100" dirty="0">
                  <a:solidFill>
                    <a:srgbClr val="000000"/>
                  </a:solidFill>
                  <a:latin typeface="+mn-lt"/>
                  <a:cs typeface="+mn-cs"/>
                </a:rPr>
                <a:t>To change the photographic image to the background.</a:t>
              </a:r>
            </a:p>
            <a:p>
              <a:pPr fontAlgn="auto">
                <a:spcBef>
                  <a:spcPts val="0"/>
                </a:spcBef>
                <a:spcAft>
                  <a:spcPts val="0"/>
                </a:spcAft>
                <a:defRPr/>
              </a:pPr>
              <a:r>
                <a:rPr lang="en-GB" sz="1100" dirty="0">
                  <a:solidFill>
                    <a:srgbClr val="000000"/>
                  </a:solidFill>
                  <a:latin typeface="+mn-lt"/>
                  <a:cs typeface="+mn-cs"/>
                </a:rPr>
                <a:t>&gt;Right Click over slide</a:t>
              </a:r>
            </a:p>
            <a:p>
              <a:pPr fontAlgn="auto">
                <a:spcBef>
                  <a:spcPts val="0"/>
                </a:spcBef>
                <a:spcAft>
                  <a:spcPts val="0"/>
                </a:spcAft>
                <a:defRPr/>
              </a:pPr>
              <a:r>
                <a:rPr lang="en-GB" sz="1100" dirty="0">
                  <a:solidFill>
                    <a:srgbClr val="000000"/>
                  </a:solidFill>
                  <a:latin typeface="+mn-lt"/>
                  <a:cs typeface="+mn-cs"/>
                </a:rPr>
                <a:t>&gt;format background</a:t>
              </a:r>
            </a:p>
            <a:p>
              <a:pPr fontAlgn="auto">
                <a:spcBef>
                  <a:spcPts val="0"/>
                </a:spcBef>
                <a:spcAft>
                  <a:spcPts val="0"/>
                </a:spcAft>
                <a:defRPr/>
              </a:pPr>
              <a:r>
                <a:rPr lang="en-GB" sz="1100" dirty="0">
                  <a:solidFill>
                    <a:srgbClr val="000000"/>
                  </a:solidFill>
                  <a:latin typeface="+mn-lt"/>
                  <a:cs typeface="+mn-cs"/>
                </a:rPr>
                <a:t>&gt;fill</a:t>
              </a:r>
            </a:p>
            <a:p>
              <a:pPr fontAlgn="auto">
                <a:spcBef>
                  <a:spcPts val="0"/>
                </a:spcBef>
                <a:spcAft>
                  <a:spcPts val="0"/>
                </a:spcAft>
                <a:defRPr/>
              </a:pPr>
              <a:r>
                <a:rPr lang="en-GB" sz="1100" dirty="0">
                  <a:solidFill>
                    <a:srgbClr val="000000"/>
                  </a:solidFill>
                  <a:latin typeface="+mn-lt"/>
                  <a:cs typeface="+mn-cs"/>
                </a:rPr>
                <a:t>&gt;picture or texture fill</a:t>
              </a:r>
            </a:p>
            <a:p>
              <a:pPr fontAlgn="auto">
                <a:spcBef>
                  <a:spcPts val="0"/>
                </a:spcBef>
                <a:spcAft>
                  <a:spcPts val="0"/>
                </a:spcAft>
                <a:defRPr/>
              </a:pPr>
              <a:r>
                <a:rPr lang="en-GB" sz="1100" dirty="0">
                  <a:solidFill>
                    <a:srgbClr val="000000"/>
                  </a:solidFill>
                  <a:latin typeface="+mn-lt"/>
                  <a:cs typeface="+mn-cs"/>
                </a:rPr>
                <a:t>&gt;select image from  </a:t>
              </a:r>
              <a:br>
                <a:rPr lang="en-GB" sz="1100" dirty="0">
                  <a:solidFill>
                    <a:srgbClr val="000000"/>
                  </a:solidFill>
                  <a:latin typeface="+mn-lt"/>
                  <a:cs typeface="+mn-cs"/>
                </a:rPr>
              </a:br>
              <a:r>
                <a:rPr lang="en-GB" sz="1100" dirty="0">
                  <a:solidFill>
                    <a:srgbClr val="000000"/>
                  </a:solidFill>
                  <a:latin typeface="+mn-lt"/>
                  <a:cs typeface="+mn-cs"/>
                </a:rPr>
                <a:t>  your file</a:t>
              </a:r>
            </a:p>
            <a:p>
              <a:pPr fontAlgn="auto">
                <a:spcBef>
                  <a:spcPts val="0"/>
                </a:spcBef>
                <a:spcAft>
                  <a:spcPts val="0"/>
                </a:spcAft>
                <a:defRPr/>
              </a:pPr>
              <a:endParaRPr lang="en-GB" sz="1100" dirty="0">
                <a:solidFill>
                  <a:srgbClr val="000000"/>
                </a:solidFill>
                <a:latin typeface="+mn-lt"/>
                <a:cs typeface="+mn-cs"/>
              </a:endParaRPr>
            </a:p>
            <a:p>
              <a:pPr fontAlgn="auto">
                <a:spcBef>
                  <a:spcPts val="0"/>
                </a:spcBef>
                <a:spcAft>
                  <a:spcPts val="0"/>
                </a:spcAft>
                <a:defRPr/>
              </a:pPr>
              <a:endParaRPr lang="en-GB" sz="1100" dirty="0">
                <a:solidFill>
                  <a:srgbClr val="000000"/>
                </a:solidFill>
                <a:latin typeface="+mn-lt"/>
                <a:cs typeface="+mn-cs"/>
              </a:endParaRPr>
            </a:p>
            <a:p>
              <a:pPr fontAlgn="auto">
                <a:spcBef>
                  <a:spcPts val="0"/>
                </a:spcBef>
                <a:spcAft>
                  <a:spcPts val="0"/>
                </a:spcAft>
                <a:defRPr/>
              </a:pPr>
              <a:r>
                <a:rPr lang="en-GB" sz="1100" b="1" dirty="0">
                  <a:solidFill>
                    <a:srgbClr val="000000"/>
                  </a:solidFill>
                  <a:latin typeface="+mn-lt"/>
                  <a:cs typeface="+mn-cs"/>
                </a:rPr>
                <a:t>Looking for an image? </a:t>
              </a:r>
              <a:r>
                <a:rPr lang="en-GB" sz="1100" dirty="0">
                  <a:solidFill>
                    <a:srgbClr val="000000"/>
                  </a:solidFill>
                  <a:latin typeface="+mn-lt"/>
                  <a:cs typeface="+mn-cs"/>
                </a:rPr>
                <a:t/>
              </a:r>
              <a:br>
                <a:rPr lang="en-GB" sz="1100" dirty="0">
                  <a:solidFill>
                    <a:srgbClr val="000000"/>
                  </a:solidFill>
                  <a:latin typeface="+mn-lt"/>
                  <a:cs typeface="+mn-cs"/>
                </a:rPr>
              </a:br>
              <a:r>
                <a:rPr lang="en-GB" sz="1050" dirty="0">
                  <a:solidFill>
                    <a:srgbClr val="000000"/>
                  </a:solidFill>
                  <a:latin typeface="+mn-lt"/>
                  <a:cs typeface="+mn-cs"/>
                </a:rPr>
                <a:t>Go to photos.tateandlyle.com and register to use Tate &amp; Lyle approved images.</a:t>
              </a:r>
              <a:endParaRPr lang="en-GB" sz="1100" dirty="0">
                <a:solidFill>
                  <a:srgbClr val="000000"/>
                </a:solidFill>
                <a:latin typeface="+mn-lt"/>
                <a:cs typeface="+mn-cs"/>
              </a:endParaRPr>
            </a:p>
          </p:txBody>
        </p:sp>
        <p:pic>
          <p:nvPicPr>
            <p:cNvPr id="6" name="Picture 9" descr="icon_information-white.png"/>
            <p:cNvPicPr>
              <a:picLocks noChangeAspect="1"/>
            </p:cNvPicPr>
            <p:nvPr/>
          </p:nvPicPr>
          <p:blipFill>
            <a:blip r:embed="rId4">
              <a:lum bright="-100000"/>
              <a:extLst>
                <a:ext uri="{28A0092B-C50C-407E-A947-70E740481C1C}">
                  <a14:useLocalDpi xmlns:a14="http://schemas.microsoft.com/office/drawing/2010/main" val="0"/>
                </a:ext>
              </a:extLst>
            </a:blip>
            <a:srcRect/>
            <a:stretch>
              <a:fillRect/>
            </a:stretch>
          </p:blipFill>
          <p:spPr bwMode="auto">
            <a:xfrm>
              <a:off x="-1728699" y="3245911"/>
              <a:ext cx="121592" cy="32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Rectangle 6"/>
          <p:cNvSpPr/>
          <p:nvPr userDrawn="1"/>
        </p:nvSpPr>
        <p:spPr>
          <a:xfrm>
            <a:off x="0" y="2416175"/>
            <a:ext cx="4572000" cy="1152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rgbClr val="FFFFFF"/>
              </a:solidFill>
            </a:endParaRPr>
          </a:p>
        </p:txBody>
      </p:sp>
      <p:pic>
        <p:nvPicPr>
          <p:cNvPr id="8" name="Picture 11" descr="DenplanLogo.png"/>
          <p:cNvPicPr>
            <a:picLocks noChangeAspect="1"/>
          </p:cNvPicPr>
          <p:nvPr userDrawn="1"/>
        </p:nvPicPr>
        <p:blipFill>
          <a:blip r:embed="rId5">
            <a:lum bright="100000"/>
            <a:extLst>
              <a:ext uri="{28A0092B-C50C-407E-A947-70E740481C1C}">
                <a14:useLocalDpi xmlns:a14="http://schemas.microsoft.com/office/drawing/2010/main" val="0"/>
              </a:ext>
            </a:extLst>
          </a:blip>
          <a:srcRect/>
          <a:stretch>
            <a:fillRect/>
          </a:stretch>
        </p:blipFill>
        <p:spPr bwMode="auto">
          <a:xfrm>
            <a:off x="7272338" y="4799013"/>
            <a:ext cx="1263650"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hlinkClick r:id="rId6" action="ppaction://hlinkfile"/>
          </p:cNvPr>
          <p:cNvSpPr>
            <a:spLocks noChangeArrowheads="1"/>
          </p:cNvSpPr>
          <p:nvPr userDrawn="1"/>
        </p:nvSpPr>
        <p:spPr bwMode="auto">
          <a:xfrm>
            <a:off x="9217025" y="3076575"/>
            <a:ext cx="1547813" cy="136525"/>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lnSpc>
                <a:spcPct val="90000"/>
              </a:lnSpc>
              <a:defRPr/>
            </a:pPr>
            <a:endParaRPr lang="en-GB" altLang="en-US" sz="1400" b="1" dirty="0">
              <a:solidFill>
                <a:schemeClr val="bg1"/>
              </a:solidFill>
              <a:cs typeface="Arial" charset="0"/>
            </a:endParaRPr>
          </a:p>
        </p:txBody>
      </p:sp>
      <p:pic>
        <p:nvPicPr>
          <p:cNvPr id="10" name="1859" descr="animation-Lyle.png"/>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rot="1200000">
            <a:off x="5724525" y="-273050"/>
            <a:ext cx="3508375"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11"/>
          <p:cNvGrpSpPr>
            <a:grpSpLocks/>
          </p:cNvGrpSpPr>
          <p:nvPr userDrawn="1"/>
        </p:nvGrpSpPr>
        <p:grpSpPr bwMode="auto">
          <a:xfrm>
            <a:off x="-2016125" y="1347788"/>
            <a:ext cx="1871662" cy="3071812"/>
            <a:chOff x="6195941" y="562596"/>
            <a:chExt cx="1872208" cy="3071960"/>
          </a:xfrm>
        </p:grpSpPr>
        <p:grpSp>
          <p:nvGrpSpPr>
            <p:cNvPr id="12" name="Group 113"/>
            <p:cNvGrpSpPr>
              <a:grpSpLocks/>
            </p:cNvGrpSpPr>
            <p:nvPr/>
          </p:nvGrpSpPr>
          <p:grpSpPr bwMode="auto">
            <a:xfrm>
              <a:off x="6195941" y="832626"/>
              <a:ext cx="1872208" cy="2801930"/>
              <a:chOff x="-1872716" y="660661"/>
              <a:chExt cx="1872208" cy="2101449"/>
            </a:xfrm>
          </p:grpSpPr>
          <p:sp>
            <p:nvSpPr>
              <p:cNvPr id="17" name="TextBox 16"/>
              <p:cNvSpPr txBox="1">
                <a:spLocks noChangeArrowheads="1"/>
              </p:cNvSpPr>
              <p:nvPr/>
            </p:nvSpPr>
            <p:spPr bwMode="auto">
              <a:xfrm>
                <a:off x="-1872716" y="984420"/>
                <a:ext cx="1872208" cy="177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defRPr/>
                </a:pPr>
                <a:r>
                  <a:rPr lang="en-GB" altLang="en-US" sz="1100" dirty="0">
                    <a:solidFill>
                      <a:srgbClr val="000000"/>
                    </a:solidFill>
                    <a:cs typeface="Arial" charset="0"/>
                  </a:rPr>
                  <a:t>To format the body text, simply highlight the specific line(s) of text and click ‘tab’ or press ‘increase/decrease list level’ button. If you continue to click the ‘Tab’ button and the text turns red you have tabbed too far and should use the ‘decrease level’ (or Shift + Tab) button to return to compliant text.</a:t>
                </a:r>
              </a:p>
              <a:p>
                <a:pPr>
                  <a:defRPr/>
                </a:pPr>
                <a:endParaRPr lang="en-GB" altLang="en-US" sz="1100" dirty="0">
                  <a:solidFill>
                    <a:srgbClr val="000000"/>
                  </a:solidFill>
                  <a:cs typeface="Arial" charset="0"/>
                </a:endParaRPr>
              </a:p>
              <a:p>
                <a:pPr>
                  <a:defRPr/>
                </a:pPr>
                <a:r>
                  <a:rPr lang="en-GB" altLang="en-US" sz="1100" dirty="0">
                    <a:solidFill>
                      <a:srgbClr val="000000"/>
                    </a:solidFill>
                    <a:cs typeface="Arial" charset="0"/>
                  </a:rPr>
                  <a:t>Do not use the bullet point button to format your text.</a:t>
                </a:r>
              </a:p>
            </p:txBody>
          </p:sp>
          <p:pic>
            <p:nvPicPr>
              <p:cNvPr id="18" name="Picture 20" descr="icon_information-white.png"/>
              <p:cNvPicPr>
                <a:picLocks noChangeAspect="1"/>
              </p:cNvPicPr>
              <p:nvPr/>
            </p:nvPicPr>
            <p:blipFill>
              <a:blip r:embed="rId4">
                <a:lum bright="-100000"/>
                <a:extLst>
                  <a:ext uri="{28A0092B-C50C-407E-A947-70E740481C1C}">
                    <a14:useLocalDpi xmlns:a14="http://schemas.microsoft.com/office/drawing/2010/main" val="0"/>
                  </a:ext>
                </a:extLst>
              </a:blip>
              <a:srcRect/>
              <a:stretch>
                <a:fillRect/>
              </a:stretch>
            </p:blipFill>
            <p:spPr bwMode="auto">
              <a:xfrm>
                <a:off x="-1764703" y="660661"/>
                <a:ext cx="121592" cy="240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 name="Group 120"/>
            <p:cNvGrpSpPr>
              <a:grpSpLocks/>
            </p:cNvGrpSpPr>
            <p:nvPr/>
          </p:nvGrpSpPr>
          <p:grpSpPr bwMode="auto">
            <a:xfrm>
              <a:off x="6303954" y="562596"/>
              <a:ext cx="540060" cy="540060"/>
              <a:chOff x="6303954" y="562596"/>
              <a:chExt cx="540060" cy="540060"/>
            </a:xfrm>
          </p:grpSpPr>
          <p:sp>
            <p:nvSpPr>
              <p:cNvPr id="15" name="Donut 14"/>
              <p:cNvSpPr/>
              <p:nvPr/>
            </p:nvSpPr>
            <p:spPr>
              <a:xfrm>
                <a:off x="6303923" y="562596"/>
                <a:ext cx="539907" cy="539776"/>
              </a:xfrm>
              <a:prstGeom prst="donut">
                <a:avLst>
                  <a:gd name="adj" fmla="val 7083"/>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chemeClr val="tx1"/>
                  </a:solidFill>
                </a:endParaRPr>
              </a:p>
            </p:txBody>
          </p:sp>
          <p:pic>
            <p:nvPicPr>
              <p:cNvPr id="16" name="Picture 18" descr="increase_indent.png"/>
              <p:cNvPicPr>
                <a:picLocks noChangeAspect="1"/>
              </p:cNvPicPr>
              <p:nvPr/>
            </p:nvPicPr>
            <p:blipFill>
              <a:blip r:embed="rId8">
                <a:lum bright="-100000"/>
                <a:extLst>
                  <a:ext uri="{28A0092B-C50C-407E-A947-70E740481C1C}">
                    <a14:useLocalDpi xmlns:a14="http://schemas.microsoft.com/office/drawing/2010/main" val="0"/>
                  </a:ext>
                </a:extLst>
              </a:blip>
              <a:srcRect/>
              <a:stretch>
                <a:fillRect/>
              </a:stretch>
            </p:blipFill>
            <p:spPr bwMode="auto">
              <a:xfrm>
                <a:off x="6425212" y="679422"/>
                <a:ext cx="317520" cy="31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4" name="Text Placeholder 31"/>
          <p:cNvSpPr>
            <a:spLocks noGrp="1"/>
          </p:cNvSpPr>
          <p:nvPr>
            <p:ph type="body" sz="quarter" idx="25"/>
          </p:nvPr>
        </p:nvSpPr>
        <p:spPr>
          <a:xfrm>
            <a:off x="467544" y="2415954"/>
            <a:ext cx="4104456" cy="1152127"/>
          </a:xfrm>
        </p:spPr>
        <p:txBody>
          <a:bodyPr tIns="72000" rIns="90000" bIns="72000" anchor="ctr">
            <a:normAutofit/>
          </a:bodyPr>
          <a:lstStyle>
            <a:lvl1pPr marL="0" indent="0">
              <a:lnSpc>
                <a:spcPct val="90000"/>
              </a:lnSpc>
              <a:spcBef>
                <a:spcPts val="400"/>
              </a:spcBef>
              <a:spcAft>
                <a:spcPts val="0"/>
              </a:spcAft>
              <a:defRPr sz="2000" b="1" cap="none" baseline="0">
                <a:solidFill>
                  <a:schemeClr val="bg1"/>
                </a:solidFill>
                <a:latin typeface="+mj-lt"/>
              </a:defRPr>
            </a:lvl1pPr>
            <a:lvl2pPr marL="0" indent="0">
              <a:lnSpc>
                <a:spcPct val="90000"/>
              </a:lnSpc>
              <a:spcBef>
                <a:spcPts val="400"/>
              </a:spcBef>
              <a:buNone/>
              <a:defRPr sz="1600">
                <a:solidFill>
                  <a:schemeClr val="bg1"/>
                </a:solidFill>
              </a:defRPr>
            </a:lvl2pPr>
            <a:lvl3pPr>
              <a:defRPr sz="1400">
                <a:solidFill>
                  <a:srgbClr val="FF0000"/>
                </a:solidFill>
              </a:defRPr>
            </a:lvl3pPr>
            <a:lvl4pPr>
              <a:defRPr sz="1200">
                <a:solidFill>
                  <a:srgbClr val="FF0000"/>
                </a:solidFill>
              </a:defRPr>
            </a:lvl4pPr>
            <a:lvl5pPr marL="0" indent="1588">
              <a:defRPr sz="1100">
                <a:solidFill>
                  <a:srgbClr val="FF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9" name="Date Placeholder 2"/>
          <p:cNvSpPr>
            <a:spLocks noGrp="1"/>
          </p:cNvSpPr>
          <p:nvPr>
            <p:ph type="dt" sz="half" idx="26"/>
          </p:nvPr>
        </p:nvSpPr>
        <p:spPr>
          <a:xfrm>
            <a:off x="4572000" y="4767263"/>
            <a:ext cx="1716088" cy="274637"/>
          </a:xfrm>
        </p:spPr>
        <p:txBody>
          <a:bodyPr/>
          <a:lstStyle>
            <a:lvl1pPr>
              <a:defRPr sz="800">
                <a:solidFill>
                  <a:srgbClr val="000000">
                    <a:tint val="75000"/>
                  </a:srgbClr>
                </a:solidFill>
              </a:defRPr>
            </a:lvl1pPr>
          </a:lstStyle>
          <a:p>
            <a:pPr>
              <a:defRPr/>
            </a:pPr>
            <a:fld id="{9FE3697F-D35C-4B90-A17C-1CC4FDA7498D}" type="datetime1">
              <a:rPr lang="en-GB"/>
              <a:pPr>
                <a:defRPr/>
              </a:pPr>
              <a:t>29/10/2019</a:t>
            </a:fld>
            <a:endParaRPr lang="en-GB" dirty="0"/>
          </a:p>
        </p:txBody>
      </p:sp>
      <p:sp>
        <p:nvSpPr>
          <p:cNvPr id="20" name="Footer Placeholder 3"/>
          <p:cNvSpPr>
            <a:spLocks noGrp="1"/>
          </p:cNvSpPr>
          <p:nvPr>
            <p:ph type="ftr" sz="quarter" idx="27"/>
          </p:nvPr>
        </p:nvSpPr>
        <p:spPr>
          <a:xfrm>
            <a:off x="457200" y="4765675"/>
            <a:ext cx="4103688" cy="274638"/>
          </a:xfrm>
        </p:spPr>
        <p:txBody>
          <a:bodyPr/>
          <a:lstStyle>
            <a:lvl1pPr>
              <a:defRPr>
                <a:solidFill>
                  <a:srgbClr val="000000">
                    <a:tint val="75000"/>
                  </a:srgbClr>
                </a:solidFill>
              </a:defRPr>
            </a:lvl1pPr>
          </a:lstStyle>
          <a:p>
            <a:pPr>
              <a:defRPr/>
            </a:pPr>
            <a:endParaRPr lang="en-GB" dirty="0"/>
          </a:p>
        </p:txBody>
      </p:sp>
      <p:sp>
        <p:nvSpPr>
          <p:cNvPr id="21" name="Slide Number Placeholder 4"/>
          <p:cNvSpPr>
            <a:spLocks noGrp="1"/>
          </p:cNvSpPr>
          <p:nvPr>
            <p:ph type="sldNum" sz="quarter" idx="28"/>
          </p:nvPr>
        </p:nvSpPr>
        <p:spPr>
          <a:xfrm>
            <a:off x="6837363" y="4767263"/>
            <a:ext cx="2133600" cy="274637"/>
          </a:xfrm>
        </p:spPr>
        <p:txBody>
          <a:bodyPr/>
          <a:lstStyle>
            <a:lvl1pPr>
              <a:defRPr/>
            </a:lvl1pPr>
          </a:lstStyle>
          <a:p>
            <a:r>
              <a:rPr lang="en-GB" altLang="en-US" dirty="0"/>
              <a:t> </a:t>
            </a:r>
            <a:fld id="{F1E46358-C990-4CA2-AADF-D98C081F4A2A}" type="slidenum">
              <a:rPr lang="en-GB" altLang="en-US"/>
              <a:pPr/>
              <a:t>‹#›</a:t>
            </a:fld>
            <a:endParaRPr lang="en-GB" altLang="en-US" dirty="0"/>
          </a:p>
        </p:txBody>
      </p:sp>
    </p:spTree>
    <p:extLst>
      <p:ext uri="{BB962C8B-B14F-4D97-AF65-F5344CB8AC3E}">
        <p14:creationId xmlns:p14="http://schemas.microsoft.com/office/powerpoint/2010/main" val="1257354927"/>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ection break without stamp">
    <p:bg>
      <p:bgPr>
        <a:blipFill dpi="0" rotWithShape="0">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0" y="2416175"/>
            <a:ext cx="4572000" cy="1152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rgbClr val="FFFFFF"/>
              </a:solidFill>
            </a:endParaRPr>
          </a:p>
        </p:txBody>
      </p:sp>
      <p:pic>
        <p:nvPicPr>
          <p:cNvPr id="4" name="Picture 7" descr="DenplanLogo.png"/>
          <p:cNvPicPr>
            <a:picLocks noChangeAspect="1"/>
          </p:cNvPicPr>
          <p:nvPr userDrawn="1"/>
        </p:nvPicPr>
        <p:blipFill>
          <a:blip r:embed="rId3">
            <a:lum bright="100000"/>
            <a:extLst>
              <a:ext uri="{28A0092B-C50C-407E-A947-70E740481C1C}">
                <a14:useLocalDpi xmlns:a14="http://schemas.microsoft.com/office/drawing/2010/main" val="0"/>
              </a:ext>
            </a:extLst>
          </a:blip>
          <a:srcRect/>
          <a:stretch>
            <a:fillRect/>
          </a:stretch>
        </p:blipFill>
        <p:spPr bwMode="auto">
          <a:xfrm>
            <a:off x="7272338" y="4799013"/>
            <a:ext cx="1263650"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hlinkClick r:id="rId4" action="ppaction://hlinkfile"/>
          </p:cNvPr>
          <p:cNvSpPr>
            <a:spLocks noChangeArrowheads="1"/>
          </p:cNvSpPr>
          <p:nvPr userDrawn="1"/>
        </p:nvSpPr>
        <p:spPr bwMode="auto">
          <a:xfrm>
            <a:off x="9217025" y="3076575"/>
            <a:ext cx="1547813" cy="136525"/>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lnSpc>
                <a:spcPct val="90000"/>
              </a:lnSpc>
              <a:defRPr/>
            </a:pPr>
            <a:endParaRPr lang="en-GB" altLang="en-US" sz="1400" b="1" dirty="0">
              <a:solidFill>
                <a:schemeClr val="bg1"/>
              </a:solidFill>
              <a:cs typeface="Arial" charset="0"/>
            </a:endParaRPr>
          </a:p>
        </p:txBody>
      </p:sp>
      <p:grpSp>
        <p:nvGrpSpPr>
          <p:cNvPr id="6" name="Group 12"/>
          <p:cNvGrpSpPr>
            <a:grpSpLocks/>
          </p:cNvGrpSpPr>
          <p:nvPr userDrawn="1"/>
        </p:nvGrpSpPr>
        <p:grpSpPr bwMode="auto">
          <a:xfrm>
            <a:off x="9288463" y="131763"/>
            <a:ext cx="1547812" cy="3417887"/>
            <a:chOff x="-1836712" y="2937191"/>
            <a:chExt cx="1548172" cy="3418427"/>
          </a:xfrm>
        </p:grpSpPr>
        <p:pic>
          <p:nvPicPr>
            <p:cNvPr id="7" name="Picture 10" descr="icon_camera_circle.png"/>
            <p:cNvPicPr>
              <a:picLocks noChangeAspect="1"/>
            </p:cNvPicPr>
            <p:nvPr/>
          </p:nvPicPr>
          <p:blipFill>
            <a:blip r:embed="rId5">
              <a:lum bright="-100000"/>
              <a:extLst>
                <a:ext uri="{28A0092B-C50C-407E-A947-70E740481C1C}">
                  <a14:useLocalDpi xmlns:a14="http://schemas.microsoft.com/office/drawing/2010/main" val="0"/>
                </a:ext>
              </a:extLst>
            </a:blip>
            <a:srcRect/>
            <a:stretch>
              <a:fillRect/>
            </a:stretch>
          </p:blipFill>
          <p:spPr bwMode="auto">
            <a:xfrm>
              <a:off x="-1728699" y="2937191"/>
              <a:ext cx="640111" cy="640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1836712" y="3678670"/>
              <a:ext cx="1548172" cy="2676948"/>
            </a:xfrm>
            <a:prstGeom prst="rect">
              <a:avLst/>
            </a:prstGeom>
            <a:noFill/>
          </p:spPr>
          <p:txBody>
            <a:bodyPr lIns="0" tIns="0" rIns="0" bIns="0">
              <a:spAutoFit/>
            </a:bodyPr>
            <a:lstStyle/>
            <a:p>
              <a:pPr fontAlgn="auto">
                <a:spcBef>
                  <a:spcPts val="0"/>
                </a:spcBef>
                <a:spcAft>
                  <a:spcPts val="0"/>
                </a:spcAft>
                <a:defRPr/>
              </a:pPr>
              <a:r>
                <a:rPr lang="en-GB" sz="1100" dirty="0">
                  <a:solidFill>
                    <a:srgbClr val="000000"/>
                  </a:solidFill>
                  <a:latin typeface="+mn-lt"/>
                  <a:cs typeface="+mn-cs"/>
                </a:rPr>
                <a:t>To change the photographic image to the background.</a:t>
              </a:r>
            </a:p>
            <a:p>
              <a:pPr fontAlgn="auto">
                <a:spcBef>
                  <a:spcPts val="0"/>
                </a:spcBef>
                <a:spcAft>
                  <a:spcPts val="0"/>
                </a:spcAft>
                <a:defRPr/>
              </a:pPr>
              <a:r>
                <a:rPr lang="en-GB" sz="1100" dirty="0">
                  <a:solidFill>
                    <a:srgbClr val="000000"/>
                  </a:solidFill>
                  <a:latin typeface="+mn-lt"/>
                  <a:cs typeface="+mn-cs"/>
                </a:rPr>
                <a:t>&gt;Right Click over slide</a:t>
              </a:r>
            </a:p>
            <a:p>
              <a:pPr fontAlgn="auto">
                <a:spcBef>
                  <a:spcPts val="0"/>
                </a:spcBef>
                <a:spcAft>
                  <a:spcPts val="0"/>
                </a:spcAft>
                <a:defRPr/>
              </a:pPr>
              <a:r>
                <a:rPr lang="en-GB" sz="1100" dirty="0">
                  <a:solidFill>
                    <a:srgbClr val="000000"/>
                  </a:solidFill>
                  <a:latin typeface="+mn-lt"/>
                  <a:cs typeface="+mn-cs"/>
                </a:rPr>
                <a:t>&gt;format background</a:t>
              </a:r>
            </a:p>
            <a:p>
              <a:pPr fontAlgn="auto">
                <a:spcBef>
                  <a:spcPts val="0"/>
                </a:spcBef>
                <a:spcAft>
                  <a:spcPts val="0"/>
                </a:spcAft>
                <a:defRPr/>
              </a:pPr>
              <a:r>
                <a:rPr lang="en-GB" sz="1100" dirty="0">
                  <a:solidFill>
                    <a:srgbClr val="000000"/>
                  </a:solidFill>
                  <a:latin typeface="+mn-lt"/>
                  <a:cs typeface="+mn-cs"/>
                </a:rPr>
                <a:t>&gt;fill</a:t>
              </a:r>
            </a:p>
            <a:p>
              <a:pPr fontAlgn="auto">
                <a:spcBef>
                  <a:spcPts val="0"/>
                </a:spcBef>
                <a:spcAft>
                  <a:spcPts val="0"/>
                </a:spcAft>
                <a:defRPr/>
              </a:pPr>
              <a:r>
                <a:rPr lang="en-GB" sz="1100" dirty="0">
                  <a:solidFill>
                    <a:srgbClr val="000000"/>
                  </a:solidFill>
                  <a:latin typeface="+mn-lt"/>
                  <a:cs typeface="+mn-cs"/>
                </a:rPr>
                <a:t>&gt;picture or texture fill</a:t>
              </a:r>
            </a:p>
            <a:p>
              <a:pPr fontAlgn="auto">
                <a:spcBef>
                  <a:spcPts val="0"/>
                </a:spcBef>
                <a:spcAft>
                  <a:spcPts val="0"/>
                </a:spcAft>
                <a:defRPr/>
              </a:pPr>
              <a:r>
                <a:rPr lang="en-GB" sz="1100" dirty="0">
                  <a:solidFill>
                    <a:srgbClr val="000000"/>
                  </a:solidFill>
                  <a:latin typeface="+mn-lt"/>
                  <a:cs typeface="+mn-cs"/>
                </a:rPr>
                <a:t>&gt;select image from  </a:t>
              </a:r>
              <a:br>
                <a:rPr lang="en-GB" sz="1100" dirty="0">
                  <a:solidFill>
                    <a:srgbClr val="000000"/>
                  </a:solidFill>
                  <a:latin typeface="+mn-lt"/>
                  <a:cs typeface="+mn-cs"/>
                </a:rPr>
              </a:br>
              <a:r>
                <a:rPr lang="en-GB" sz="1100" dirty="0">
                  <a:solidFill>
                    <a:srgbClr val="000000"/>
                  </a:solidFill>
                  <a:latin typeface="+mn-lt"/>
                  <a:cs typeface="+mn-cs"/>
                </a:rPr>
                <a:t>  your file</a:t>
              </a:r>
            </a:p>
            <a:p>
              <a:pPr fontAlgn="auto">
                <a:spcBef>
                  <a:spcPts val="0"/>
                </a:spcBef>
                <a:spcAft>
                  <a:spcPts val="0"/>
                </a:spcAft>
                <a:defRPr/>
              </a:pPr>
              <a:endParaRPr lang="en-GB" sz="1100" dirty="0">
                <a:solidFill>
                  <a:srgbClr val="000000"/>
                </a:solidFill>
                <a:latin typeface="+mn-lt"/>
                <a:cs typeface="+mn-cs"/>
              </a:endParaRPr>
            </a:p>
            <a:p>
              <a:pPr fontAlgn="auto">
                <a:spcBef>
                  <a:spcPts val="0"/>
                </a:spcBef>
                <a:spcAft>
                  <a:spcPts val="0"/>
                </a:spcAft>
                <a:defRPr/>
              </a:pPr>
              <a:endParaRPr lang="en-GB" sz="1100" dirty="0">
                <a:solidFill>
                  <a:srgbClr val="000000"/>
                </a:solidFill>
                <a:latin typeface="+mn-lt"/>
                <a:cs typeface="+mn-cs"/>
              </a:endParaRPr>
            </a:p>
            <a:p>
              <a:pPr fontAlgn="auto">
                <a:spcBef>
                  <a:spcPts val="0"/>
                </a:spcBef>
                <a:spcAft>
                  <a:spcPts val="0"/>
                </a:spcAft>
                <a:defRPr/>
              </a:pPr>
              <a:r>
                <a:rPr lang="en-GB" sz="1100" b="1" dirty="0">
                  <a:solidFill>
                    <a:srgbClr val="000000"/>
                  </a:solidFill>
                  <a:latin typeface="+mn-lt"/>
                  <a:cs typeface="+mn-cs"/>
                </a:rPr>
                <a:t>Looking for an image? </a:t>
              </a:r>
              <a:r>
                <a:rPr lang="en-GB" sz="1100" dirty="0">
                  <a:solidFill>
                    <a:srgbClr val="000000"/>
                  </a:solidFill>
                  <a:latin typeface="+mn-lt"/>
                  <a:cs typeface="+mn-cs"/>
                </a:rPr>
                <a:t/>
              </a:r>
              <a:br>
                <a:rPr lang="en-GB" sz="1100" dirty="0">
                  <a:solidFill>
                    <a:srgbClr val="000000"/>
                  </a:solidFill>
                  <a:latin typeface="+mn-lt"/>
                  <a:cs typeface="+mn-cs"/>
                </a:rPr>
              </a:br>
              <a:r>
                <a:rPr lang="en-GB" sz="1050" dirty="0">
                  <a:solidFill>
                    <a:srgbClr val="000000"/>
                  </a:solidFill>
                  <a:latin typeface="+mn-lt"/>
                  <a:cs typeface="+mn-cs"/>
                </a:rPr>
                <a:t>Go to photos.tateandlyle.com and register to use Tate &amp; Lyle approved images.</a:t>
              </a:r>
              <a:endParaRPr lang="en-GB" sz="1100" dirty="0">
                <a:solidFill>
                  <a:srgbClr val="000000"/>
                </a:solidFill>
                <a:latin typeface="+mn-lt"/>
                <a:cs typeface="+mn-cs"/>
              </a:endParaRPr>
            </a:p>
          </p:txBody>
        </p:sp>
        <p:pic>
          <p:nvPicPr>
            <p:cNvPr id="9" name="Picture 12" descr="icon_information-white.png"/>
            <p:cNvPicPr>
              <a:picLocks noChangeAspect="1"/>
            </p:cNvPicPr>
            <p:nvPr/>
          </p:nvPicPr>
          <p:blipFill>
            <a:blip r:embed="rId6">
              <a:lum bright="-100000"/>
              <a:extLst>
                <a:ext uri="{28A0092B-C50C-407E-A947-70E740481C1C}">
                  <a14:useLocalDpi xmlns:a14="http://schemas.microsoft.com/office/drawing/2010/main" val="0"/>
                </a:ext>
              </a:extLst>
            </a:blip>
            <a:srcRect/>
            <a:stretch>
              <a:fillRect/>
            </a:stretch>
          </p:blipFill>
          <p:spPr bwMode="auto">
            <a:xfrm>
              <a:off x="-1728699" y="3245911"/>
              <a:ext cx="121592" cy="32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Group 11"/>
          <p:cNvGrpSpPr>
            <a:grpSpLocks/>
          </p:cNvGrpSpPr>
          <p:nvPr userDrawn="1"/>
        </p:nvGrpSpPr>
        <p:grpSpPr bwMode="auto">
          <a:xfrm>
            <a:off x="-2016125" y="1347788"/>
            <a:ext cx="1871662" cy="3071812"/>
            <a:chOff x="6195941" y="562596"/>
            <a:chExt cx="1872208" cy="3071960"/>
          </a:xfrm>
        </p:grpSpPr>
        <p:grpSp>
          <p:nvGrpSpPr>
            <p:cNvPr id="11" name="Group 113"/>
            <p:cNvGrpSpPr>
              <a:grpSpLocks/>
            </p:cNvGrpSpPr>
            <p:nvPr/>
          </p:nvGrpSpPr>
          <p:grpSpPr bwMode="auto">
            <a:xfrm>
              <a:off x="6195941" y="832626"/>
              <a:ext cx="1872208" cy="2801930"/>
              <a:chOff x="-1872716" y="660661"/>
              <a:chExt cx="1872208" cy="2101449"/>
            </a:xfrm>
          </p:grpSpPr>
          <p:sp>
            <p:nvSpPr>
              <p:cNvPr id="16" name="TextBox 15"/>
              <p:cNvSpPr txBox="1">
                <a:spLocks noChangeArrowheads="1"/>
              </p:cNvSpPr>
              <p:nvPr/>
            </p:nvSpPr>
            <p:spPr bwMode="auto">
              <a:xfrm>
                <a:off x="-1872716" y="984420"/>
                <a:ext cx="1872208" cy="177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defRPr/>
                </a:pPr>
                <a:r>
                  <a:rPr lang="en-GB" altLang="en-US" sz="1100" dirty="0">
                    <a:solidFill>
                      <a:srgbClr val="000000"/>
                    </a:solidFill>
                    <a:cs typeface="Arial" charset="0"/>
                  </a:rPr>
                  <a:t>To format the body text, simply highlight the specific line(s) of text and click ‘tab’ or press ‘increase/decrease list level’ button. If you continue to click the ‘Tab’ button and the text turns red you have tabbed too far and should use the ‘decrease level’ (or Shift + Tab) button to return to compliant text.</a:t>
                </a:r>
              </a:p>
              <a:p>
                <a:pPr>
                  <a:defRPr/>
                </a:pPr>
                <a:endParaRPr lang="en-GB" altLang="en-US" sz="1100" dirty="0">
                  <a:solidFill>
                    <a:srgbClr val="000000"/>
                  </a:solidFill>
                  <a:cs typeface="Arial" charset="0"/>
                </a:endParaRPr>
              </a:p>
              <a:p>
                <a:pPr>
                  <a:defRPr/>
                </a:pPr>
                <a:r>
                  <a:rPr lang="en-GB" altLang="en-US" sz="1100" dirty="0">
                    <a:solidFill>
                      <a:srgbClr val="000000"/>
                    </a:solidFill>
                    <a:cs typeface="Arial" charset="0"/>
                  </a:rPr>
                  <a:t>Do not use the bullet point button to format your text.</a:t>
                </a:r>
              </a:p>
            </p:txBody>
          </p:sp>
          <p:pic>
            <p:nvPicPr>
              <p:cNvPr id="17" name="Picture 19" descr="icon_information-white.png"/>
              <p:cNvPicPr>
                <a:picLocks noChangeAspect="1"/>
              </p:cNvPicPr>
              <p:nvPr/>
            </p:nvPicPr>
            <p:blipFill>
              <a:blip r:embed="rId6">
                <a:lum bright="-100000"/>
                <a:extLst>
                  <a:ext uri="{28A0092B-C50C-407E-A947-70E740481C1C}">
                    <a14:useLocalDpi xmlns:a14="http://schemas.microsoft.com/office/drawing/2010/main" val="0"/>
                  </a:ext>
                </a:extLst>
              </a:blip>
              <a:srcRect/>
              <a:stretch>
                <a:fillRect/>
              </a:stretch>
            </p:blipFill>
            <p:spPr bwMode="auto">
              <a:xfrm>
                <a:off x="-1764703" y="660661"/>
                <a:ext cx="121592" cy="240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 name="Group 120"/>
            <p:cNvGrpSpPr>
              <a:grpSpLocks/>
            </p:cNvGrpSpPr>
            <p:nvPr/>
          </p:nvGrpSpPr>
          <p:grpSpPr bwMode="auto">
            <a:xfrm>
              <a:off x="6303954" y="562596"/>
              <a:ext cx="540060" cy="540060"/>
              <a:chOff x="6303954" y="562596"/>
              <a:chExt cx="540060" cy="540060"/>
            </a:xfrm>
          </p:grpSpPr>
          <p:sp>
            <p:nvSpPr>
              <p:cNvPr id="13" name="Donut 12"/>
              <p:cNvSpPr/>
              <p:nvPr/>
            </p:nvSpPr>
            <p:spPr>
              <a:xfrm>
                <a:off x="6303923" y="562596"/>
                <a:ext cx="539907" cy="539776"/>
              </a:xfrm>
              <a:prstGeom prst="donut">
                <a:avLst>
                  <a:gd name="adj" fmla="val 7083"/>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chemeClr val="tx1"/>
                  </a:solidFill>
                </a:endParaRPr>
              </a:p>
            </p:txBody>
          </p:sp>
          <p:pic>
            <p:nvPicPr>
              <p:cNvPr id="15" name="Picture 17" descr="increase_indent.png"/>
              <p:cNvPicPr>
                <a:picLocks noChangeAspect="1"/>
              </p:cNvPicPr>
              <p:nvPr/>
            </p:nvPicPr>
            <p:blipFill>
              <a:blip r:embed="rId7">
                <a:lum bright="-100000"/>
                <a:extLst>
                  <a:ext uri="{28A0092B-C50C-407E-A947-70E740481C1C}">
                    <a14:useLocalDpi xmlns:a14="http://schemas.microsoft.com/office/drawing/2010/main" val="0"/>
                  </a:ext>
                </a:extLst>
              </a:blip>
              <a:srcRect/>
              <a:stretch>
                <a:fillRect/>
              </a:stretch>
            </p:blipFill>
            <p:spPr bwMode="auto">
              <a:xfrm>
                <a:off x="6425212" y="679422"/>
                <a:ext cx="317520" cy="31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4" name="Text Placeholder 31"/>
          <p:cNvSpPr>
            <a:spLocks noGrp="1"/>
          </p:cNvSpPr>
          <p:nvPr>
            <p:ph type="body" sz="quarter" idx="25"/>
          </p:nvPr>
        </p:nvSpPr>
        <p:spPr>
          <a:xfrm>
            <a:off x="467544" y="2415954"/>
            <a:ext cx="4104456" cy="1152127"/>
          </a:xfrm>
        </p:spPr>
        <p:txBody>
          <a:bodyPr tIns="72000" rIns="90000" bIns="72000" anchor="ctr">
            <a:normAutofit/>
          </a:bodyPr>
          <a:lstStyle>
            <a:lvl1pPr marL="0" indent="0">
              <a:lnSpc>
                <a:spcPct val="90000"/>
              </a:lnSpc>
              <a:spcBef>
                <a:spcPts val="400"/>
              </a:spcBef>
              <a:spcAft>
                <a:spcPts val="0"/>
              </a:spcAft>
              <a:defRPr sz="2000" b="1" cap="none" baseline="0">
                <a:solidFill>
                  <a:schemeClr val="bg1"/>
                </a:solidFill>
                <a:latin typeface="+mj-lt"/>
              </a:defRPr>
            </a:lvl1pPr>
            <a:lvl2pPr marL="0" indent="0">
              <a:lnSpc>
                <a:spcPct val="90000"/>
              </a:lnSpc>
              <a:spcBef>
                <a:spcPts val="400"/>
              </a:spcBef>
              <a:buNone/>
              <a:defRPr sz="1600">
                <a:solidFill>
                  <a:schemeClr val="bg1"/>
                </a:solidFill>
              </a:defRPr>
            </a:lvl2pPr>
            <a:lvl3pPr>
              <a:defRPr sz="1400">
                <a:solidFill>
                  <a:srgbClr val="FF0000"/>
                </a:solidFill>
              </a:defRPr>
            </a:lvl3pPr>
            <a:lvl4pPr>
              <a:defRPr sz="1200">
                <a:solidFill>
                  <a:srgbClr val="FF0000"/>
                </a:solidFill>
              </a:defRPr>
            </a:lvl4pPr>
            <a:lvl5pPr marL="0" indent="1588">
              <a:defRPr sz="1100">
                <a:solidFill>
                  <a:srgbClr val="FF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8" name="Date Placeholder 2"/>
          <p:cNvSpPr>
            <a:spLocks noGrp="1"/>
          </p:cNvSpPr>
          <p:nvPr>
            <p:ph type="dt" sz="half" idx="26"/>
          </p:nvPr>
        </p:nvSpPr>
        <p:spPr>
          <a:xfrm>
            <a:off x="4572000" y="4767263"/>
            <a:ext cx="1716088" cy="274637"/>
          </a:xfrm>
        </p:spPr>
        <p:txBody>
          <a:bodyPr/>
          <a:lstStyle>
            <a:lvl1pPr>
              <a:defRPr sz="800">
                <a:solidFill>
                  <a:srgbClr val="000000">
                    <a:tint val="75000"/>
                  </a:srgbClr>
                </a:solidFill>
              </a:defRPr>
            </a:lvl1pPr>
          </a:lstStyle>
          <a:p>
            <a:pPr>
              <a:defRPr/>
            </a:pPr>
            <a:fld id="{6EF2E0BF-E261-41BD-B6D7-B31AB1DFF16E}" type="datetime1">
              <a:rPr lang="en-GB"/>
              <a:pPr>
                <a:defRPr/>
              </a:pPr>
              <a:t>29/10/2019</a:t>
            </a:fld>
            <a:endParaRPr lang="en-GB" dirty="0"/>
          </a:p>
        </p:txBody>
      </p:sp>
      <p:sp>
        <p:nvSpPr>
          <p:cNvPr id="19" name="Footer Placeholder 3"/>
          <p:cNvSpPr>
            <a:spLocks noGrp="1"/>
          </p:cNvSpPr>
          <p:nvPr>
            <p:ph type="ftr" sz="quarter" idx="27"/>
          </p:nvPr>
        </p:nvSpPr>
        <p:spPr>
          <a:xfrm>
            <a:off x="457200" y="4765675"/>
            <a:ext cx="4103688" cy="274638"/>
          </a:xfrm>
        </p:spPr>
        <p:txBody>
          <a:bodyPr/>
          <a:lstStyle>
            <a:lvl1pPr>
              <a:defRPr>
                <a:solidFill>
                  <a:srgbClr val="000000">
                    <a:tint val="75000"/>
                  </a:srgbClr>
                </a:solidFill>
              </a:defRPr>
            </a:lvl1pPr>
          </a:lstStyle>
          <a:p>
            <a:pPr>
              <a:defRPr/>
            </a:pPr>
            <a:endParaRPr lang="en-GB" dirty="0"/>
          </a:p>
        </p:txBody>
      </p:sp>
      <p:sp>
        <p:nvSpPr>
          <p:cNvPr id="20" name="Slide Number Placeholder 4"/>
          <p:cNvSpPr>
            <a:spLocks noGrp="1"/>
          </p:cNvSpPr>
          <p:nvPr>
            <p:ph type="sldNum" sz="quarter" idx="28"/>
          </p:nvPr>
        </p:nvSpPr>
        <p:spPr>
          <a:xfrm>
            <a:off x="8077200" y="5416550"/>
            <a:ext cx="2133600" cy="274637"/>
          </a:xfrm>
        </p:spPr>
        <p:txBody>
          <a:bodyPr/>
          <a:lstStyle>
            <a:lvl1pPr>
              <a:defRPr/>
            </a:lvl1pPr>
          </a:lstStyle>
          <a:p>
            <a:r>
              <a:rPr lang="en-GB" altLang="en-US" dirty="0"/>
              <a:t> </a:t>
            </a:r>
            <a:fld id="{ADA0ABE5-FD8E-4BA3-BBD5-C89420790138}" type="slidenum">
              <a:rPr lang="en-GB" altLang="en-US"/>
              <a:pPr/>
              <a:t>‹#›</a:t>
            </a:fld>
            <a:endParaRPr lang="en-GB" altLang="en-US" dirty="0"/>
          </a:p>
        </p:txBody>
      </p:sp>
    </p:spTree>
    <p:extLst>
      <p:ext uri="{BB962C8B-B14F-4D97-AF65-F5344CB8AC3E}">
        <p14:creationId xmlns:p14="http://schemas.microsoft.com/office/powerpoint/2010/main" val="706287450"/>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Alternative section header image right half page">
    <p:spTree>
      <p:nvGrpSpPr>
        <p:cNvPr id="1" name=""/>
        <p:cNvGrpSpPr/>
        <p:nvPr/>
      </p:nvGrpSpPr>
      <p:grpSpPr>
        <a:xfrm>
          <a:off x="0" y="0"/>
          <a:ext cx="0" cy="0"/>
          <a:chOff x="0" y="0"/>
          <a:chExt cx="0" cy="0"/>
        </a:xfrm>
      </p:grpSpPr>
      <p:sp>
        <p:nvSpPr>
          <p:cNvPr id="4" name="Rectangle 3"/>
          <p:cNvSpPr/>
          <p:nvPr userDrawn="1"/>
        </p:nvSpPr>
        <p:spPr>
          <a:xfrm>
            <a:off x="0" y="0"/>
            <a:ext cx="4575175"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rgbClr val="FFFFFF"/>
              </a:solidFill>
            </a:endParaRPr>
          </a:p>
        </p:txBody>
      </p:sp>
      <p:grpSp>
        <p:nvGrpSpPr>
          <p:cNvPr id="5" name="Group 17"/>
          <p:cNvGrpSpPr>
            <a:grpSpLocks/>
          </p:cNvGrpSpPr>
          <p:nvPr userDrawn="1"/>
        </p:nvGrpSpPr>
        <p:grpSpPr bwMode="auto">
          <a:xfrm>
            <a:off x="9288463" y="131763"/>
            <a:ext cx="1547812" cy="1555750"/>
            <a:chOff x="-1836712" y="2937191"/>
            <a:chExt cx="1548172" cy="1556379"/>
          </a:xfrm>
        </p:grpSpPr>
        <p:pic>
          <p:nvPicPr>
            <p:cNvPr id="6" name="Picture 8" descr="icon_camera_circle.png"/>
            <p:cNvPicPr>
              <a:picLocks noChangeAspect="1"/>
            </p:cNvPicPr>
            <p:nvPr/>
          </p:nvPicPr>
          <p:blipFill>
            <a:blip r:embed="rId2">
              <a:lum bright="-100000"/>
              <a:extLst>
                <a:ext uri="{28A0092B-C50C-407E-A947-70E740481C1C}">
                  <a14:useLocalDpi xmlns:a14="http://schemas.microsoft.com/office/drawing/2010/main" val="0"/>
                </a:ext>
              </a:extLst>
            </a:blip>
            <a:srcRect/>
            <a:stretch>
              <a:fillRect/>
            </a:stretch>
          </p:blipFill>
          <p:spPr bwMode="auto">
            <a:xfrm>
              <a:off x="-1728699" y="2937191"/>
              <a:ext cx="640111" cy="640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1836712" y="3677265"/>
              <a:ext cx="1548172" cy="816305"/>
            </a:xfrm>
            <a:prstGeom prst="rect">
              <a:avLst/>
            </a:prstGeom>
            <a:noFill/>
          </p:spPr>
          <p:txBody>
            <a:bodyPr lIns="0" tIns="0" rIns="0" bIns="0">
              <a:spAutoFit/>
            </a:bodyPr>
            <a:lstStyle/>
            <a:p>
              <a:pPr fontAlgn="auto">
                <a:spcBef>
                  <a:spcPts val="0"/>
                </a:spcBef>
                <a:spcAft>
                  <a:spcPts val="0"/>
                </a:spcAft>
                <a:defRPr/>
              </a:pPr>
              <a:r>
                <a:rPr lang="en-GB" sz="1100" b="1" dirty="0">
                  <a:solidFill>
                    <a:srgbClr val="000000"/>
                  </a:solidFill>
                  <a:latin typeface="+mn-lt"/>
                  <a:cs typeface="+mn-cs"/>
                </a:rPr>
                <a:t>Looking for an image? </a:t>
              </a:r>
              <a:r>
                <a:rPr lang="en-GB" sz="1100" dirty="0">
                  <a:solidFill>
                    <a:srgbClr val="000000"/>
                  </a:solidFill>
                  <a:latin typeface="+mn-lt"/>
                  <a:cs typeface="+mn-cs"/>
                </a:rPr>
                <a:t/>
              </a:r>
              <a:br>
                <a:rPr lang="en-GB" sz="1100" dirty="0">
                  <a:solidFill>
                    <a:srgbClr val="000000"/>
                  </a:solidFill>
                  <a:latin typeface="+mn-lt"/>
                  <a:cs typeface="+mn-cs"/>
                </a:rPr>
              </a:br>
              <a:r>
                <a:rPr lang="en-GB" sz="1050" dirty="0">
                  <a:solidFill>
                    <a:srgbClr val="000000"/>
                  </a:solidFill>
                  <a:latin typeface="+mn-lt"/>
                  <a:cs typeface="+mn-cs"/>
                </a:rPr>
                <a:t>Go to photos.tateandlyle.com and register to use Tate &amp; Lyle approved images.</a:t>
              </a:r>
              <a:endParaRPr lang="en-GB" sz="1100" dirty="0">
                <a:solidFill>
                  <a:srgbClr val="000000"/>
                </a:solidFill>
                <a:latin typeface="+mn-lt"/>
                <a:cs typeface="+mn-cs"/>
              </a:endParaRPr>
            </a:p>
          </p:txBody>
        </p:sp>
        <p:pic>
          <p:nvPicPr>
            <p:cNvPr id="8" name="Picture 10" descr="icon_information-white.png"/>
            <p:cNvPicPr>
              <a:picLocks noChangeAspect="1"/>
            </p:cNvPicPr>
            <p:nvPr/>
          </p:nvPicPr>
          <p:blipFill>
            <a:blip r:embed="rId3">
              <a:lum bright="-100000"/>
              <a:extLst>
                <a:ext uri="{28A0092B-C50C-407E-A947-70E740481C1C}">
                  <a14:useLocalDpi xmlns:a14="http://schemas.microsoft.com/office/drawing/2010/main" val="0"/>
                </a:ext>
              </a:extLst>
            </a:blip>
            <a:srcRect/>
            <a:stretch>
              <a:fillRect/>
            </a:stretch>
          </p:blipFill>
          <p:spPr bwMode="auto">
            <a:xfrm>
              <a:off x="-1728699" y="3245911"/>
              <a:ext cx="121592" cy="32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Rectangle 8">
            <a:hlinkClick r:id="rId4" action="ppaction://hlinkfile"/>
          </p:cNvPr>
          <p:cNvSpPr>
            <a:spLocks noChangeArrowheads="1"/>
          </p:cNvSpPr>
          <p:nvPr userDrawn="1"/>
        </p:nvSpPr>
        <p:spPr bwMode="auto">
          <a:xfrm>
            <a:off x="-1547813" y="1211263"/>
            <a:ext cx="1547813" cy="136525"/>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lnSpc>
                <a:spcPct val="90000"/>
              </a:lnSpc>
              <a:defRPr/>
            </a:pPr>
            <a:endParaRPr lang="en-GB" altLang="en-US" sz="1400" b="1" dirty="0">
              <a:solidFill>
                <a:schemeClr val="bg1"/>
              </a:solidFill>
              <a:cs typeface="Arial" charset="0"/>
            </a:endParaRPr>
          </a:p>
        </p:txBody>
      </p:sp>
      <p:grpSp>
        <p:nvGrpSpPr>
          <p:cNvPr id="11" name="Group 11"/>
          <p:cNvGrpSpPr>
            <a:grpSpLocks/>
          </p:cNvGrpSpPr>
          <p:nvPr userDrawn="1"/>
        </p:nvGrpSpPr>
        <p:grpSpPr bwMode="auto">
          <a:xfrm>
            <a:off x="-2016125" y="1347788"/>
            <a:ext cx="1871662" cy="3071812"/>
            <a:chOff x="6195941" y="562596"/>
            <a:chExt cx="1872208" cy="3071960"/>
          </a:xfrm>
        </p:grpSpPr>
        <p:grpSp>
          <p:nvGrpSpPr>
            <p:cNvPr id="12" name="Group 113"/>
            <p:cNvGrpSpPr>
              <a:grpSpLocks/>
            </p:cNvGrpSpPr>
            <p:nvPr/>
          </p:nvGrpSpPr>
          <p:grpSpPr bwMode="auto">
            <a:xfrm>
              <a:off x="6195941" y="832626"/>
              <a:ext cx="1872208" cy="2801930"/>
              <a:chOff x="-1872716" y="660661"/>
              <a:chExt cx="1872208" cy="2101449"/>
            </a:xfrm>
          </p:grpSpPr>
          <p:sp>
            <p:nvSpPr>
              <p:cNvPr id="16" name="TextBox 15"/>
              <p:cNvSpPr txBox="1">
                <a:spLocks noChangeArrowheads="1"/>
              </p:cNvSpPr>
              <p:nvPr/>
            </p:nvSpPr>
            <p:spPr bwMode="auto">
              <a:xfrm>
                <a:off x="-1872716" y="984420"/>
                <a:ext cx="1872208" cy="177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defRPr/>
                </a:pPr>
                <a:r>
                  <a:rPr lang="en-GB" altLang="en-US" sz="1100" dirty="0">
                    <a:solidFill>
                      <a:srgbClr val="000000"/>
                    </a:solidFill>
                    <a:cs typeface="Arial" charset="0"/>
                  </a:rPr>
                  <a:t>To format the body text, simply highlight the specific line(s) of text and click ‘tab’ or press ‘increase/decrease list level’ button. If you continue to click the ‘Tab’ button and the text turns red you have tabbed too far and should use the ‘decrease level’ (or Shift + Tab) button to return to compliant text.</a:t>
                </a:r>
              </a:p>
              <a:p>
                <a:pPr>
                  <a:defRPr/>
                </a:pPr>
                <a:endParaRPr lang="en-GB" altLang="en-US" sz="1100" dirty="0">
                  <a:solidFill>
                    <a:srgbClr val="000000"/>
                  </a:solidFill>
                  <a:cs typeface="Arial" charset="0"/>
                </a:endParaRPr>
              </a:p>
              <a:p>
                <a:pPr>
                  <a:defRPr/>
                </a:pPr>
                <a:r>
                  <a:rPr lang="en-GB" altLang="en-US" sz="1100" dirty="0">
                    <a:solidFill>
                      <a:srgbClr val="000000"/>
                    </a:solidFill>
                    <a:cs typeface="Arial" charset="0"/>
                  </a:rPr>
                  <a:t>Do not use the bullet point button to format your text.</a:t>
                </a:r>
              </a:p>
            </p:txBody>
          </p:sp>
          <p:pic>
            <p:nvPicPr>
              <p:cNvPr id="17" name="Picture 19" descr="icon_information-white.png"/>
              <p:cNvPicPr>
                <a:picLocks noChangeAspect="1"/>
              </p:cNvPicPr>
              <p:nvPr/>
            </p:nvPicPr>
            <p:blipFill>
              <a:blip r:embed="rId3">
                <a:lum bright="-100000"/>
                <a:extLst>
                  <a:ext uri="{28A0092B-C50C-407E-A947-70E740481C1C}">
                    <a14:useLocalDpi xmlns:a14="http://schemas.microsoft.com/office/drawing/2010/main" val="0"/>
                  </a:ext>
                </a:extLst>
              </a:blip>
              <a:srcRect/>
              <a:stretch>
                <a:fillRect/>
              </a:stretch>
            </p:blipFill>
            <p:spPr bwMode="auto">
              <a:xfrm>
                <a:off x="-1764703" y="660661"/>
                <a:ext cx="121592" cy="240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 name="Group 120"/>
            <p:cNvGrpSpPr>
              <a:grpSpLocks/>
            </p:cNvGrpSpPr>
            <p:nvPr/>
          </p:nvGrpSpPr>
          <p:grpSpPr bwMode="auto">
            <a:xfrm>
              <a:off x="6303954" y="562596"/>
              <a:ext cx="540060" cy="540060"/>
              <a:chOff x="6303954" y="562596"/>
              <a:chExt cx="540060" cy="540060"/>
            </a:xfrm>
          </p:grpSpPr>
          <p:sp>
            <p:nvSpPr>
              <p:cNvPr id="14" name="Donut 13"/>
              <p:cNvSpPr/>
              <p:nvPr/>
            </p:nvSpPr>
            <p:spPr>
              <a:xfrm>
                <a:off x="6303923" y="562596"/>
                <a:ext cx="539907" cy="539776"/>
              </a:xfrm>
              <a:prstGeom prst="donut">
                <a:avLst>
                  <a:gd name="adj" fmla="val 7083"/>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chemeClr val="tx1"/>
                  </a:solidFill>
                </a:endParaRPr>
              </a:p>
            </p:txBody>
          </p:sp>
          <p:pic>
            <p:nvPicPr>
              <p:cNvPr id="15" name="Picture 17" descr="increase_indent.png"/>
              <p:cNvPicPr>
                <a:picLocks noChangeAspect="1"/>
              </p:cNvPicPr>
              <p:nvPr/>
            </p:nvPicPr>
            <p:blipFill>
              <a:blip r:embed="rId5">
                <a:lum bright="-100000"/>
                <a:extLst>
                  <a:ext uri="{28A0092B-C50C-407E-A947-70E740481C1C}">
                    <a14:useLocalDpi xmlns:a14="http://schemas.microsoft.com/office/drawing/2010/main" val="0"/>
                  </a:ext>
                </a:extLst>
              </a:blip>
              <a:srcRect/>
              <a:stretch>
                <a:fillRect/>
              </a:stretch>
            </p:blipFill>
            <p:spPr bwMode="auto">
              <a:xfrm>
                <a:off x="6425212" y="679422"/>
                <a:ext cx="317520" cy="31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33" name="Picture Placeholder 32"/>
          <p:cNvSpPr>
            <a:spLocks noGrp="1"/>
          </p:cNvSpPr>
          <p:nvPr>
            <p:ph type="pic" sz="quarter" idx="26"/>
          </p:nvPr>
        </p:nvSpPr>
        <p:spPr>
          <a:xfrm>
            <a:off x="4572507" y="-25400"/>
            <a:ext cx="4572001" cy="5168900"/>
          </a:xfrm>
        </p:spPr>
        <p:txBody>
          <a:bodyPr rtlCol="0" anchor="ctr">
            <a:normAutofit/>
          </a:bodyPr>
          <a:lstStyle>
            <a:lvl1pPr>
              <a:defRPr sz="1200" b="0">
                <a:solidFill>
                  <a:schemeClr val="accent1"/>
                </a:solidFill>
              </a:defRPr>
            </a:lvl1pPr>
          </a:lstStyle>
          <a:p>
            <a:pPr lvl="0"/>
            <a:r>
              <a:rPr lang="en-US" noProof="0" dirty="0"/>
              <a:t>Click icon to add picture</a:t>
            </a:r>
            <a:endParaRPr lang="en-GB" noProof="0" dirty="0"/>
          </a:p>
        </p:txBody>
      </p:sp>
      <p:sp>
        <p:nvSpPr>
          <p:cNvPr id="25" name="Content Placeholder 24"/>
          <p:cNvSpPr>
            <a:spLocks noGrp="1"/>
          </p:cNvSpPr>
          <p:nvPr>
            <p:ph sz="quarter" idx="28"/>
          </p:nvPr>
        </p:nvSpPr>
        <p:spPr>
          <a:xfrm>
            <a:off x="323850" y="1036638"/>
            <a:ext cx="3779838" cy="2974975"/>
          </a:xfrm>
        </p:spPr>
        <p:txBody>
          <a:bodyPr/>
          <a:lstStyle>
            <a:lvl1pPr>
              <a:defRPr>
                <a:solidFill>
                  <a:schemeClr val="bg1"/>
                </a:solidFill>
              </a:defRPr>
            </a:lvl1pPr>
            <a:lvl2pPr>
              <a:defRPr>
                <a:solidFill>
                  <a:schemeClr val="bg1"/>
                </a:solidFill>
              </a:defRPr>
            </a:lvl2pPr>
            <a:lvl3pPr>
              <a:defRPr>
                <a:solidFill>
                  <a:schemeClr val="bg1"/>
                </a:solidFill>
              </a:defRPr>
            </a:lvl3pPr>
            <a:lvl4pPr>
              <a:buClr>
                <a:schemeClr val="bg1"/>
              </a:buClr>
              <a:defRPr>
                <a:solidFill>
                  <a:schemeClr val="bg1"/>
                </a:solidFill>
              </a:defRPr>
            </a:lvl4pPr>
            <a:lvl5pPr>
              <a:buClr>
                <a:schemeClr val="bg1"/>
              </a:buClr>
              <a:defRPr baseline="0">
                <a:solidFill>
                  <a:schemeClr val="bg1"/>
                </a:solidFill>
              </a:defRPr>
            </a:lvl5pPr>
            <a:lvl6pPr>
              <a:buClr>
                <a:schemeClr val="bg1"/>
              </a:buClr>
              <a:defRPr>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8" name="Date Placeholder 2"/>
          <p:cNvSpPr>
            <a:spLocks noGrp="1"/>
          </p:cNvSpPr>
          <p:nvPr>
            <p:ph type="dt" sz="half" idx="29"/>
          </p:nvPr>
        </p:nvSpPr>
        <p:spPr>
          <a:xfrm>
            <a:off x="4572000" y="4767263"/>
            <a:ext cx="1716088" cy="274637"/>
          </a:xfrm>
        </p:spPr>
        <p:txBody>
          <a:bodyPr/>
          <a:lstStyle>
            <a:lvl1pPr>
              <a:defRPr>
                <a:solidFill>
                  <a:srgbClr val="000000">
                    <a:tint val="75000"/>
                  </a:srgbClr>
                </a:solidFill>
              </a:defRPr>
            </a:lvl1pPr>
          </a:lstStyle>
          <a:p>
            <a:pPr>
              <a:defRPr/>
            </a:pPr>
            <a:fld id="{19CD6F53-3D4E-4F8D-8C49-28EC9828FA91}" type="datetime1">
              <a:rPr lang="en-GB"/>
              <a:pPr>
                <a:defRPr/>
              </a:pPr>
              <a:t>29/10/2019</a:t>
            </a:fld>
            <a:endParaRPr lang="en-GB" dirty="0"/>
          </a:p>
        </p:txBody>
      </p:sp>
      <p:sp>
        <p:nvSpPr>
          <p:cNvPr id="19" name="Footer Placeholder 3"/>
          <p:cNvSpPr>
            <a:spLocks noGrp="1"/>
          </p:cNvSpPr>
          <p:nvPr>
            <p:ph type="ftr" sz="quarter" idx="30"/>
          </p:nvPr>
        </p:nvSpPr>
        <p:spPr>
          <a:xfrm>
            <a:off x="457200" y="4765675"/>
            <a:ext cx="4103688" cy="274638"/>
          </a:xfrm>
        </p:spPr>
        <p:txBody>
          <a:bodyPr/>
          <a:lstStyle>
            <a:lvl1pPr>
              <a:defRPr>
                <a:solidFill>
                  <a:srgbClr val="000000">
                    <a:tint val="75000"/>
                  </a:srgbClr>
                </a:solidFill>
              </a:defRPr>
            </a:lvl1pPr>
          </a:lstStyle>
          <a:p>
            <a:pPr>
              <a:defRPr/>
            </a:pPr>
            <a:endParaRPr lang="en-GB" dirty="0"/>
          </a:p>
        </p:txBody>
      </p:sp>
      <p:sp>
        <p:nvSpPr>
          <p:cNvPr id="20" name="Slide Number Placeholder 4"/>
          <p:cNvSpPr>
            <a:spLocks noGrp="1"/>
          </p:cNvSpPr>
          <p:nvPr>
            <p:ph type="sldNum" sz="quarter" idx="31"/>
          </p:nvPr>
        </p:nvSpPr>
        <p:spPr/>
        <p:txBody>
          <a:bodyPr/>
          <a:lstStyle>
            <a:lvl1pPr>
              <a:defRPr/>
            </a:lvl1pPr>
          </a:lstStyle>
          <a:p>
            <a:r>
              <a:rPr lang="en-GB" altLang="en-US" dirty="0"/>
              <a:t> </a:t>
            </a:r>
            <a:fld id="{A56F7224-AD53-438F-9DBF-9A1A8CC75F0F}" type="slidenum">
              <a:rPr lang="en-GB" altLang="en-US"/>
              <a:pPr/>
              <a:t>‹#›</a:t>
            </a:fld>
            <a:endParaRPr lang="en-GB" altLang="en-US" dirty="0"/>
          </a:p>
        </p:txBody>
      </p:sp>
      <p:pic>
        <p:nvPicPr>
          <p:cNvPr id="22" name="Picture 21">
            <a:extLst>
              <a:ext uri="{FF2B5EF4-FFF2-40B4-BE49-F238E27FC236}">
                <a16:creationId xmlns:a16="http://schemas.microsoft.com/office/drawing/2014/main" id="{D3808637-FC09-41B5-94E9-05D8CF7DB4A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409300" y="4832068"/>
            <a:ext cx="1135755" cy="145025"/>
          </a:xfrm>
          <a:prstGeom prst="rect">
            <a:avLst/>
          </a:prstGeom>
        </p:spPr>
      </p:pic>
    </p:spTree>
    <p:extLst>
      <p:ext uri="{BB962C8B-B14F-4D97-AF65-F5344CB8AC3E}">
        <p14:creationId xmlns:p14="http://schemas.microsoft.com/office/powerpoint/2010/main" val="301239679"/>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89C9A55-20F6-45D5-8ED8-0ED595CB9892}" type="datetime1">
              <a:rPr lang="en-GB" smtClean="0">
                <a:solidFill>
                  <a:srgbClr val="000000">
                    <a:tint val="75000"/>
                  </a:srgbClr>
                </a:solidFill>
              </a:rPr>
              <a:pPr/>
              <a:t>29/10/2019</a:t>
            </a:fld>
            <a:endParaRPr lang="en-GB">
              <a:solidFill>
                <a:srgbClr val="000000">
                  <a:tint val="75000"/>
                </a:srgbClr>
              </a:solidFill>
            </a:endParaRPr>
          </a:p>
        </p:txBody>
      </p:sp>
      <p:sp>
        <p:nvSpPr>
          <p:cNvPr id="4" name="Footer Placeholder 3"/>
          <p:cNvSpPr>
            <a:spLocks noGrp="1"/>
          </p:cNvSpPr>
          <p:nvPr>
            <p:ph type="ftr" sz="quarter" idx="11"/>
          </p:nvPr>
        </p:nvSpPr>
        <p:spPr/>
        <p:txBody>
          <a:bodyPr/>
          <a:lstStyle/>
          <a:p>
            <a:r>
              <a:rPr lang="en-GB" smtClean="0">
                <a:solidFill>
                  <a:srgbClr val="000000">
                    <a:tint val="75000"/>
                  </a:srgbClr>
                </a:solidFill>
              </a:rPr>
              <a:t>this it the footer information</a:t>
            </a:r>
            <a:endParaRPr lang="en-GB">
              <a:solidFill>
                <a:srgbClr val="000000">
                  <a:tint val="75000"/>
                </a:srgbClr>
              </a:solidFill>
            </a:endParaRPr>
          </a:p>
        </p:txBody>
      </p:sp>
      <p:sp>
        <p:nvSpPr>
          <p:cNvPr id="7" name="Rectangle 6"/>
          <p:cNvSpPr/>
          <p:nvPr userDrawn="1"/>
        </p:nvSpPr>
        <p:spPr>
          <a:xfrm>
            <a:off x="0" y="231490"/>
            <a:ext cx="9144000" cy="7200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2" name="Title 1"/>
          <p:cNvSpPr>
            <a:spLocks noGrp="1"/>
          </p:cNvSpPr>
          <p:nvPr>
            <p:ph type="title"/>
          </p:nvPr>
        </p:nvSpPr>
        <p:spPr>
          <a:xfrm>
            <a:off x="457200" y="231490"/>
            <a:ext cx="4114800" cy="720080"/>
          </a:xfrm>
        </p:spPr>
        <p:txBody>
          <a:bodyPr lIns="0" tIns="0" rIns="0" bIns="0">
            <a:normAutofit/>
          </a:bodyPr>
          <a:lstStyle>
            <a:lvl1pPr algn="l">
              <a:lnSpc>
                <a:spcPct val="90000"/>
              </a:lnSpc>
              <a:defRPr sz="2000" b="1" cap="all" baseline="0">
                <a:solidFill>
                  <a:schemeClr val="bg1"/>
                </a:solidFill>
              </a:defRPr>
            </a:lvl1pPr>
          </a:lstStyle>
          <a:p>
            <a:r>
              <a:rPr lang="en-US" dirty="0" smtClean="0"/>
              <a:t>Click to edit Master title style</a:t>
            </a:r>
            <a:endParaRPr lang="en-GB" dirty="0"/>
          </a:p>
        </p:txBody>
      </p:sp>
      <p:sp>
        <p:nvSpPr>
          <p:cNvPr id="9" name="Text Placeholder 8"/>
          <p:cNvSpPr>
            <a:spLocks noGrp="1"/>
          </p:cNvSpPr>
          <p:nvPr>
            <p:ph type="body" sz="quarter" idx="13"/>
          </p:nvPr>
        </p:nvSpPr>
        <p:spPr>
          <a:xfrm>
            <a:off x="457200" y="1742603"/>
            <a:ext cx="4114800" cy="27733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06797" y="4832068"/>
            <a:ext cx="1135755" cy="145025"/>
          </a:xfrm>
          <a:prstGeom prst="rect">
            <a:avLst/>
          </a:prstGeom>
        </p:spPr>
      </p:pic>
      <p:sp>
        <p:nvSpPr>
          <p:cNvPr id="11" name="Slide Number Placeholder 4"/>
          <p:cNvSpPr>
            <a:spLocks noGrp="1"/>
          </p:cNvSpPr>
          <p:nvPr>
            <p:ph type="sldNum" sz="quarter" idx="17"/>
          </p:nvPr>
        </p:nvSpPr>
        <p:spPr>
          <a:xfrm>
            <a:off x="8686799" y="4767263"/>
            <a:ext cx="385763" cy="274637"/>
          </a:xfrm>
        </p:spPr>
        <p:txBody>
          <a:bodyPr/>
          <a:lstStyle>
            <a:lvl1pPr>
              <a:defRPr/>
            </a:lvl1pPr>
          </a:lstStyle>
          <a:p>
            <a:fld id="{E8E95591-033F-4B8D-BE0A-23390A6FD9B5}" type="slidenum">
              <a:rPr lang="en-GB" altLang="en-US"/>
              <a:pPr/>
              <a:t>‹#›</a:t>
            </a:fld>
            <a:endParaRPr lang="en-GB" altLang="en-US" dirty="0"/>
          </a:p>
        </p:txBody>
      </p:sp>
    </p:spTree>
    <p:extLst>
      <p:ext uri="{BB962C8B-B14F-4D97-AF65-F5344CB8AC3E}">
        <p14:creationId xmlns:p14="http://schemas.microsoft.com/office/powerpoint/2010/main" val="3055547711"/>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Effect transition="in" filter="fade">
                                      <p:cBhvr>
                                        <p:cTn id="11" dur="500"/>
                                        <p:tgtEl>
                                          <p:spTgt spid="9">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Effect transition="in" filter="fade">
                                      <p:cBhvr>
                                        <p:cTn id="15" dur="500"/>
                                        <p:tgtEl>
                                          <p:spTgt spid="9">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animEffect transition="in" filter="fade">
                                      <p:cBhvr>
                                        <p:cTn id="19" dur="500"/>
                                        <p:tgtEl>
                                          <p:spTgt spid="9">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animEffect transition="in" filter="fade">
                                      <p:cBhvr>
                                        <p:cTn id="23"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 lvl="2">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 lvl="3">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 lvl="4">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 lvl="5">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Alternative section header image right half page">
    <p:spTree>
      <p:nvGrpSpPr>
        <p:cNvPr id="1" name=""/>
        <p:cNvGrpSpPr/>
        <p:nvPr/>
      </p:nvGrpSpPr>
      <p:grpSpPr>
        <a:xfrm>
          <a:off x="0" y="0"/>
          <a:ext cx="0" cy="0"/>
          <a:chOff x="0" y="0"/>
          <a:chExt cx="0" cy="0"/>
        </a:xfrm>
      </p:grpSpPr>
      <p:grpSp>
        <p:nvGrpSpPr>
          <p:cNvPr id="5" name="Group 17"/>
          <p:cNvGrpSpPr>
            <a:grpSpLocks/>
          </p:cNvGrpSpPr>
          <p:nvPr userDrawn="1"/>
        </p:nvGrpSpPr>
        <p:grpSpPr bwMode="auto">
          <a:xfrm>
            <a:off x="9288463" y="131763"/>
            <a:ext cx="1547812" cy="1555750"/>
            <a:chOff x="-1836712" y="2937191"/>
            <a:chExt cx="1548172" cy="1556379"/>
          </a:xfrm>
        </p:grpSpPr>
        <p:pic>
          <p:nvPicPr>
            <p:cNvPr id="6" name="Picture 8" descr="icon_camera_circle.png"/>
            <p:cNvPicPr>
              <a:picLocks noChangeAspect="1"/>
            </p:cNvPicPr>
            <p:nvPr/>
          </p:nvPicPr>
          <p:blipFill>
            <a:blip r:embed="rId2">
              <a:lum bright="-100000"/>
              <a:extLst>
                <a:ext uri="{28A0092B-C50C-407E-A947-70E740481C1C}">
                  <a14:useLocalDpi xmlns:a14="http://schemas.microsoft.com/office/drawing/2010/main" val="0"/>
                </a:ext>
              </a:extLst>
            </a:blip>
            <a:srcRect/>
            <a:stretch>
              <a:fillRect/>
            </a:stretch>
          </p:blipFill>
          <p:spPr bwMode="auto">
            <a:xfrm>
              <a:off x="-1728699" y="2937191"/>
              <a:ext cx="640111" cy="640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1836712" y="3677265"/>
              <a:ext cx="1548172" cy="816305"/>
            </a:xfrm>
            <a:prstGeom prst="rect">
              <a:avLst/>
            </a:prstGeom>
            <a:noFill/>
          </p:spPr>
          <p:txBody>
            <a:bodyPr lIns="0" tIns="0" rIns="0" bIns="0">
              <a:spAutoFit/>
            </a:bodyPr>
            <a:lstStyle/>
            <a:p>
              <a:pPr fontAlgn="auto">
                <a:spcBef>
                  <a:spcPts val="0"/>
                </a:spcBef>
                <a:spcAft>
                  <a:spcPts val="0"/>
                </a:spcAft>
                <a:defRPr/>
              </a:pPr>
              <a:r>
                <a:rPr lang="en-GB" sz="1100" b="1" dirty="0">
                  <a:solidFill>
                    <a:srgbClr val="000000"/>
                  </a:solidFill>
                  <a:latin typeface="+mn-lt"/>
                  <a:cs typeface="+mn-cs"/>
                </a:rPr>
                <a:t>Looking for an image? </a:t>
              </a:r>
              <a:r>
                <a:rPr lang="en-GB" sz="1100" dirty="0">
                  <a:solidFill>
                    <a:srgbClr val="000000"/>
                  </a:solidFill>
                  <a:latin typeface="+mn-lt"/>
                  <a:cs typeface="+mn-cs"/>
                </a:rPr>
                <a:t/>
              </a:r>
              <a:br>
                <a:rPr lang="en-GB" sz="1100" dirty="0">
                  <a:solidFill>
                    <a:srgbClr val="000000"/>
                  </a:solidFill>
                  <a:latin typeface="+mn-lt"/>
                  <a:cs typeface="+mn-cs"/>
                </a:rPr>
              </a:br>
              <a:r>
                <a:rPr lang="en-GB" sz="1050" dirty="0">
                  <a:solidFill>
                    <a:srgbClr val="000000"/>
                  </a:solidFill>
                  <a:latin typeface="+mn-lt"/>
                  <a:cs typeface="+mn-cs"/>
                </a:rPr>
                <a:t>Go to photos.tateandlyle.com and register to use Tate &amp; Lyle approved images.</a:t>
              </a:r>
              <a:endParaRPr lang="en-GB" sz="1100" dirty="0">
                <a:solidFill>
                  <a:srgbClr val="000000"/>
                </a:solidFill>
                <a:latin typeface="+mn-lt"/>
                <a:cs typeface="+mn-cs"/>
              </a:endParaRPr>
            </a:p>
          </p:txBody>
        </p:sp>
        <p:pic>
          <p:nvPicPr>
            <p:cNvPr id="8" name="Picture 10" descr="icon_information-white.png"/>
            <p:cNvPicPr>
              <a:picLocks noChangeAspect="1"/>
            </p:cNvPicPr>
            <p:nvPr/>
          </p:nvPicPr>
          <p:blipFill>
            <a:blip r:embed="rId3">
              <a:lum bright="-100000"/>
              <a:extLst>
                <a:ext uri="{28A0092B-C50C-407E-A947-70E740481C1C}">
                  <a14:useLocalDpi xmlns:a14="http://schemas.microsoft.com/office/drawing/2010/main" val="0"/>
                </a:ext>
              </a:extLst>
            </a:blip>
            <a:srcRect/>
            <a:stretch>
              <a:fillRect/>
            </a:stretch>
          </p:blipFill>
          <p:spPr bwMode="auto">
            <a:xfrm>
              <a:off x="-1728699" y="3245911"/>
              <a:ext cx="121592" cy="32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Rectangle 8">
            <a:hlinkClick r:id="rId4" action="ppaction://hlinkfile"/>
          </p:cNvPr>
          <p:cNvSpPr>
            <a:spLocks noChangeArrowheads="1"/>
          </p:cNvSpPr>
          <p:nvPr userDrawn="1"/>
        </p:nvSpPr>
        <p:spPr bwMode="auto">
          <a:xfrm>
            <a:off x="-1547813" y="1211263"/>
            <a:ext cx="1547813" cy="136525"/>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lnSpc>
                <a:spcPct val="90000"/>
              </a:lnSpc>
              <a:defRPr/>
            </a:pPr>
            <a:endParaRPr lang="en-GB" altLang="en-US" sz="1400" b="1" dirty="0">
              <a:solidFill>
                <a:schemeClr val="bg1"/>
              </a:solidFill>
              <a:cs typeface="Arial" charset="0"/>
            </a:endParaRPr>
          </a:p>
        </p:txBody>
      </p:sp>
      <p:grpSp>
        <p:nvGrpSpPr>
          <p:cNvPr id="11" name="Group 11"/>
          <p:cNvGrpSpPr>
            <a:grpSpLocks/>
          </p:cNvGrpSpPr>
          <p:nvPr userDrawn="1"/>
        </p:nvGrpSpPr>
        <p:grpSpPr bwMode="auto">
          <a:xfrm>
            <a:off x="-2016125" y="1347788"/>
            <a:ext cx="1871662" cy="3071812"/>
            <a:chOff x="6195941" y="562596"/>
            <a:chExt cx="1872208" cy="3071960"/>
          </a:xfrm>
        </p:grpSpPr>
        <p:grpSp>
          <p:nvGrpSpPr>
            <p:cNvPr id="12" name="Group 113"/>
            <p:cNvGrpSpPr>
              <a:grpSpLocks/>
            </p:cNvGrpSpPr>
            <p:nvPr/>
          </p:nvGrpSpPr>
          <p:grpSpPr bwMode="auto">
            <a:xfrm>
              <a:off x="6195941" y="832626"/>
              <a:ext cx="1872208" cy="2801930"/>
              <a:chOff x="-1872716" y="660661"/>
              <a:chExt cx="1872208" cy="2101449"/>
            </a:xfrm>
          </p:grpSpPr>
          <p:sp>
            <p:nvSpPr>
              <p:cNvPr id="16" name="TextBox 15"/>
              <p:cNvSpPr txBox="1">
                <a:spLocks noChangeArrowheads="1"/>
              </p:cNvSpPr>
              <p:nvPr/>
            </p:nvSpPr>
            <p:spPr bwMode="auto">
              <a:xfrm>
                <a:off x="-1872716" y="984420"/>
                <a:ext cx="1872208" cy="177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defRPr/>
                </a:pPr>
                <a:r>
                  <a:rPr lang="en-GB" altLang="en-US" sz="1100" dirty="0">
                    <a:solidFill>
                      <a:srgbClr val="000000"/>
                    </a:solidFill>
                    <a:cs typeface="Arial" charset="0"/>
                  </a:rPr>
                  <a:t>To format the body text, simply highlight the specific line(s) of text and click ‘tab’ or press ‘increase/decrease list level’ button. If you continue to click the ‘Tab’ button and the text turns red you have tabbed too far and should use the ‘decrease level’ (or Shift + Tab) button to return to compliant text.</a:t>
                </a:r>
              </a:p>
              <a:p>
                <a:pPr>
                  <a:defRPr/>
                </a:pPr>
                <a:endParaRPr lang="en-GB" altLang="en-US" sz="1100" dirty="0">
                  <a:solidFill>
                    <a:srgbClr val="000000"/>
                  </a:solidFill>
                  <a:cs typeface="Arial" charset="0"/>
                </a:endParaRPr>
              </a:p>
              <a:p>
                <a:pPr>
                  <a:defRPr/>
                </a:pPr>
                <a:r>
                  <a:rPr lang="en-GB" altLang="en-US" sz="1100" dirty="0">
                    <a:solidFill>
                      <a:srgbClr val="000000"/>
                    </a:solidFill>
                    <a:cs typeface="Arial" charset="0"/>
                  </a:rPr>
                  <a:t>Do not use the bullet point button to format your text.</a:t>
                </a:r>
              </a:p>
            </p:txBody>
          </p:sp>
          <p:pic>
            <p:nvPicPr>
              <p:cNvPr id="17" name="Picture 19" descr="icon_information-white.png"/>
              <p:cNvPicPr>
                <a:picLocks noChangeAspect="1"/>
              </p:cNvPicPr>
              <p:nvPr/>
            </p:nvPicPr>
            <p:blipFill>
              <a:blip r:embed="rId3">
                <a:lum bright="-100000"/>
                <a:extLst>
                  <a:ext uri="{28A0092B-C50C-407E-A947-70E740481C1C}">
                    <a14:useLocalDpi xmlns:a14="http://schemas.microsoft.com/office/drawing/2010/main" val="0"/>
                  </a:ext>
                </a:extLst>
              </a:blip>
              <a:srcRect/>
              <a:stretch>
                <a:fillRect/>
              </a:stretch>
            </p:blipFill>
            <p:spPr bwMode="auto">
              <a:xfrm>
                <a:off x="-1764703" y="660661"/>
                <a:ext cx="121592" cy="240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 name="Group 120"/>
            <p:cNvGrpSpPr>
              <a:grpSpLocks/>
            </p:cNvGrpSpPr>
            <p:nvPr/>
          </p:nvGrpSpPr>
          <p:grpSpPr bwMode="auto">
            <a:xfrm>
              <a:off x="6303954" y="562596"/>
              <a:ext cx="540060" cy="540060"/>
              <a:chOff x="6303954" y="562596"/>
              <a:chExt cx="540060" cy="540060"/>
            </a:xfrm>
          </p:grpSpPr>
          <p:sp>
            <p:nvSpPr>
              <p:cNvPr id="14" name="Donut 13"/>
              <p:cNvSpPr/>
              <p:nvPr/>
            </p:nvSpPr>
            <p:spPr>
              <a:xfrm>
                <a:off x="6303923" y="562596"/>
                <a:ext cx="539907" cy="539776"/>
              </a:xfrm>
              <a:prstGeom prst="donut">
                <a:avLst>
                  <a:gd name="adj" fmla="val 7083"/>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chemeClr val="tx1"/>
                  </a:solidFill>
                </a:endParaRPr>
              </a:p>
            </p:txBody>
          </p:sp>
          <p:pic>
            <p:nvPicPr>
              <p:cNvPr id="15" name="Picture 17" descr="increase_indent.png"/>
              <p:cNvPicPr>
                <a:picLocks noChangeAspect="1"/>
              </p:cNvPicPr>
              <p:nvPr/>
            </p:nvPicPr>
            <p:blipFill>
              <a:blip r:embed="rId5">
                <a:lum bright="-100000"/>
                <a:extLst>
                  <a:ext uri="{28A0092B-C50C-407E-A947-70E740481C1C}">
                    <a14:useLocalDpi xmlns:a14="http://schemas.microsoft.com/office/drawing/2010/main" val="0"/>
                  </a:ext>
                </a:extLst>
              </a:blip>
              <a:srcRect/>
              <a:stretch>
                <a:fillRect/>
              </a:stretch>
            </p:blipFill>
            <p:spPr bwMode="auto">
              <a:xfrm>
                <a:off x="6425212" y="679422"/>
                <a:ext cx="317520" cy="31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33" name="Picture Placeholder 32"/>
          <p:cNvSpPr>
            <a:spLocks noGrp="1"/>
          </p:cNvSpPr>
          <p:nvPr>
            <p:ph type="pic" sz="quarter" idx="26"/>
          </p:nvPr>
        </p:nvSpPr>
        <p:spPr>
          <a:xfrm>
            <a:off x="0" y="-25400"/>
            <a:ext cx="4730344" cy="5168900"/>
          </a:xfrm>
        </p:spPr>
        <p:txBody>
          <a:bodyPr rtlCol="0" anchor="ctr">
            <a:normAutofit/>
          </a:bodyPr>
          <a:lstStyle>
            <a:lvl1pPr algn="ctr">
              <a:defRPr sz="2000" b="0">
                <a:solidFill>
                  <a:schemeClr val="accent1"/>
                </a:solidFill>
              </a:defRPr>
            </a:lvl1pPr>
          </a:lstStyle>
          <a:p>
            <a:pPr lvl="0"/>
            <a:r>
              <a:rPr lang="en-US" noProof="0" dirty="0"/>
              <a:t>Click icon to add picture</a:t>
            </a:r>
            <a:endParaRPr lang="en-GB" noProof="0" dirty="0"/>
          </a:p>
        </p:txBody>
      </p:sp>
      <p:sp>
        <p:nvSpPr>
          <p:cNvPr id="25" name="Content Placeholder 24"/>
          <p:cNvSpPr>
            <a:spLocks noGrp="1"/>
          </p:cNvSpPr>
          <p:nvPr>
            <p:ph sz="quarter" idx="28"/>
          </p:nvPr>
        </p:nvSpPr>
        <p:spPr>
          <a:xfrm>
            <a:off x="4730344" y="0"/>
            <a:ext cx="4413656" cy="5143500"/>
          </a:xfrm>
        </p:spPr>
        <p:txBody>
          <a:bodyPr lIns="252000" tIns="0" rIns="252000" anchor="ctr"/>
          <a:lstStyle>
            <a:lvl1pPr algn="ctr">
              <a:defRPr sz="3200">
                <a:solidFill>
                  <a:schemeClr val="tx2"/>
                </a:solidFill>
              </a:defRPr>
            </a:lvl1pPr>
            <a:lvl2pPr>
              <a:defRPr sz="500">
                <a:solidFill>
                  <a:srgbClr val="C00000"/>
                </a:solidFill>
              </a:defRPr>
            </a:lvl2pPr>
            <a:lvl3pPr>
              <a:defRPr sz="500">
                <a:solidFill>
                  <a:srgbClr val="C00000"/>
                </a:solidFill>
              </a:defRPr>
            </a:lvl3pPr>
            <a:lvl4pPr>
              <a:buClr>
                <a:schemeClr val="bg1"/>
              </a:buClr>
              <a:defRPr sz="500">
                <a:solidFill>
                  <a:srgbClr val="C00000"/>
                </a:solidFill>
              </a:defRPr>
            </a:lvl4pPr>
            <a:lvl5pPr>
              <a:buClr>
                <a:schemeClr val="bg1"/>
              </a:buClr>
              <a:defRPr sz="500" baseline="0">
                <a:solidFill>
                  <a:srgbClr val="C00000"/>
                </a:solidFill>
              </a:defRPr>
            </a:lvl5pPr>
            <a:lvl6pPr>
              <a:buClr>
                <a:schemeClr val="bg1"/>
              </a:buClr>
              <a:defRPr>
                <a:solidFill>
                  <a:schemeClr val="bg1"/>
                </a:solidFill>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22" name="Picture 21">
            <a:extLst>
              <a:ext uri="{FF2B5EF4-FFF2-40B4-BE49-F238E27FC236}">
                <a16:creationId xmlns:a16="http://schemas.microsoft.com/office/drawing/2014/main" id="{D3808637-FC09-41B5-94E9-05D8CF7DB4A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409300" y="4832068"/>
            <a:ext cx="1135755" cy="145025"/>
          </a:xfrm>
          <a:prstGeom prst="rect">
            <a:avLst/>
          </a:prstGeom>
        </p:spPr>
      </p:pic>
      <p:sp>
        <p:nvSpPr>
          <p:cNvPr id="10" name="Slide Number Placeholder 9">
            <a:extLst>
              <a:ext uri="{FF2B5EF4-FFF2-40B4-BE49-F238E27FC236}">
                <a16:creationId xmlns:a16="http://schemas.microsoft.com/office/drawing/2014/main" id="{653DE503-12ED-4542-93CF-51521001CB63}"/>
              </a:ext>
            </a:extLst>
          </p:cNvPr>
          <p:cNvSpPr>
            <a:spLocks noGrp="1"/>
          </p:cNvSpPr>
          <p:nvPr>
            <p:ph type="sldNum" sz="quarter" idx="31"/>
          </p:nvPr>
        </p:nvSpPr>
        <p:spPr/>
        <p:txBody>
          <a:bodyPr/>
          <a:lstStyle/>
          <a:p>
            <a:fld id="{81DD8094-D9F7-45BA-A800-B100324A1353}" type="slidenum">
              <a:rPr lang="en-GB" altLang="en-US" smtClean="0"/>
              <a:pPr/>
              <a:t>‹#›</a:t>
            </a:fld>
            <a:endParaRPr lang="en-GB" altLang="en-US" dirty="0"/>
          </a:p>
        </p:txBody>
      </p:sp>
    </p:spTree>
    <p:extLst>
      <p:ext uri="{BB962C8B-B14F-4D97-AF65-F5344CB8AC3E}">
        <p14:creationId xmlns:p14="http://schemas.microsoft.com/office/powerpoint/2010/main" val="361703713"/>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xt and 3 charts">
    <p:spTree>
      <p:nvGrpSpPr>
        <p:cNvPr id="1" name=""/>
        <p:cNvGrpSpPr/>
        <p:nvPr/>
      </p:nvGrpSpPr>
      <p:grpSpPr>
        <a:xfrm>
          <a:off x="0" y="0"/>
          <a:ext cx="0" cy="0"/>
          <a:chOff x="0" y="0"/>
          <a:chExt cx="0" cy="0"/>
        </a:xfrm>
      </p:grpSpPr>
      <p:sp>
        <p:nvSpPr>
          <p:cNvPr id="8" name="Rectangle 7"/>
          <p:cNvSpPr/>
          <p:nvPr userDrawn="1"/>
        </p:nvSpPr>
        <p:spPr>
          <a:xfrm>
            <a:off x="0" y="231775"/>
            <a:ext cx="9144000" cy="7191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rgbClr val="FFFFFF"/>
              </a:solidFill>
            </a:endParaRPr>
          </a:p>
        </p:txBody>
      </p:sp>
      <p:grpSp>
        <p:nvGrpSpPr>
          <p:cNvPr id="9" name="Group 8"/>
          <p:cNvGrpSpPr>
            <a:grpSpLocks/>
          </p:cNvGrpSpPr>
          <p:nvPr userDrawn="1"/>
        </p:nvGrpSpPr>
        <p:grpSpPr bwMode="auto">
          <a:xfrm>
            <a:off x="9288463" y="852488"/>
            <a:ext cx="1871662" cy="4433887"/>
            <a:chOff x="9216516" y="853193"/>
            <a:chExt cx="1872208" cy="4433600"/>
          </a:xfrm>
        </p:grpSpPr>
        <p:sp>
          <p:nvSpPr>
            <p:cNvPr id="10" name="Donut 9"/>
            <p:cNvSpPr>
              <a:spLocks noChangeAspect="1"/>
            </p:cNvSpPr>
            <p:nvPr/>
          </p:nvSpPr>
          <p:spPr>
            <a:xfrm>
              <a:off x="9287974" y="853193"/>
              <a:ext cx="576431" cy="576225"/>
            </a:xfrm>
            <a:prstGeom prst="donut">
              <a:avLst>
                <a:gd name="adj" fmla="val 7083"/>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rgbClr val="4D4D4D"/>
                </a:solidFill>
              </a:endParaRPr>
            </a:p>
          </p:txBody>
        </p:sp>
        <p:grpSp>
          <p:nvGrpSpPr>
            <p:cNvPr id="11" name="Group 15"/>
            <p:cNvGrpSpPr>
              <a:grpSpLocks/>
            </p:cNvGrpSpPr>
            <p:nvPr/>
          </p:nvGrpSpPr>
          <p:grpSpPr bwMode="auto">
            <a:xfrm>
              <a:off x="9216516" y="1204490"/>
              <a:ext cx="1872208" cy="4082303"/>
              <a:chOff x="-1538497" y="3681287"/>
              <a:chExt cx="2078430" cy="4082303"/>
            </a:xfrm>
          </p:grpSpPr>
          <p:pic>
            <p:nvPicPr>
              <p:cNvPr id="13" name="Picture 12" descr="icon_information-white.png"/>
              <p:cNvPicPr>
                <a:picLocks noChangeAspect="1"/>
              </p:cNvPicPr>
              <p:nvPr/>
            </p:nvPicPr>
            <p:blipFill>
              <a:blip r:embed="rId2">
                <a:lum bright="-100000"/>
                <a:extLst>
                  <a:ext uri="{28A0092B-C50C-407E-A947-70E740481C1C}">
                    <a14:useLocalDpi xmlns:a14="http://schemas.microsoft.com/office/drawing/2010/main" val="0"/>
                  </a:ext>
                </a:extLst>
              </a:blip>
              <a:srcRect/>
              <a:stretch>
                <a:fillRect/>
              </a:stretch>
            </p:blipFill>
            <p:spPr bwMode="auto">
              <a:xfrm>
                <a:off x="-1428202" y="3681287"/>
                <a:ext cx="121592" cy="32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a:spLocks noChangeArrowheads="1"/>
              </p:cNvSpPr>
              <p:nvPr/>
            </p:nvSpPr>
            <p:spPr bwMode="auto">
              <a:xfrm>
                <a:off x="-1538497" y="3961774"/>
                <a:ext cx="2078430" cy="3801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defRPr/>
                </a:pPr>
                <a:r>
                  <a:rPr lang="en-GB" altLang="en-US" sz="1100" dirty="0">
                    <a:solidFill>
                      <a:srgbClr val="000000"/>
                    </a:solidFill>
                    <a:cs typeface="Arial" charset="0"/>
                  </a:rPr>
                  <a:t>To edit the chart(s) simply right click over the graph and click ‘Edit Data’</a:t>
                </a:r>
              </a:p>
              <a:p>
                <a:pPr>
                  <a:defRPr/>
                </a:pPr>
                <a:endParaRPr lang="en-GB" altLang="en-US" sz="1100" dirty="0">
                  <a:solidFill>
                    <a:srgbClr val="000000"/>
                  </a:solidFill>
                  <a:cs typeface="Arial" charset="0"/>
                </a:endParaRPr>
              </a:p>
              <a:p>
                <a:pPr>
                  <a:defRPr/>
                </a:pPr>
                <a:r>
                  <a:rPr lang="en-GB" altLang="en-US" sz="1100" dirty="0">
                    <a:solidFill>
                      <a:srgbClr val="000000"/>
                    </a:solidFill>
                    <a:cs typeface="Arial" charset="0"/>
                  </a:rPr>
                  <a:t>If you have created a graph in Excel simply highlight the relevant data from Excel and copy  / paste the data to replace the sample data on the graph provided in the PowerPoint file.</a:t>
                </a:r>
              </a:p>
              <a:p>
                <a:pPr>
                  <a:defRPr/>
                </a:pPr>
                <a:endParaRPr lang="en-GB" altLang="en-US" sz="1100" dirty="0">
                  <a:solidFill>
                    <a:srgbClr val="000000"/>
                  </a:solidFill>
                  <a:cs typeface="Arial" charset="0"/>
                </a:endParaRPr>
              </a:p>
              <a:p>
                <a:pPr>
                  <a:defRPr/>
                </a:pPr>
                <a:r>
                  <a:rPr lang="en-GB" altLang="en-US" sz="1100" dirty="0">
                    <a:solidFill>
                      <a:srgbClr val="000000"/>
                    </a:solidFill>
                    <a:cs typeface="Arial" charset="0"/>
                  </a:rPr>
                  <a:t>Alternatively…</a:t>
                </a:r>
              </a:p>
              <a:p>
                <a:pPr>
                  <a:defRPr/>
                </a:pPr>
                <a:r>
                  <a:rPr lang="en-GB" altLang="en-US" sz="1100" dirty="0">
                    <a:solidFill>
                      <a:srgbClr val="000000"/>
                    </a:solidFill>
                    <a:cs typeface="Arial" charset="0"/>
                  </a:rPr>
                  <a:t>Select the graph from Excel…</a:t>
                </a:r>
              </a:p>
              <a:p>
                <a:pPr>
                  <a:defRPr/>
                </a:pPr>
                <a:r>
                  <a:rPr lang="en-GB" altLang="en-US" sz="1100" dirty="0">
                    <a:solidFill>
                      <a:srgbClr val="000000"/>
                    </a:solidFill>
                    <a:cs typeface="Arial" charset="0"/>
                  </a:rPr>
                  <a:t>&gt;Right click on the graph</a:t>
                </a:r>
              </a:p>
              <a:p>
                <a:pPr>
                  <a:defRPr/>
                </a:pPr>
                <a:r>
                  <a:rPr lang="en-GB" altLang="en-US" sz="1100" dirty="0">
                    <a:solidFill>
                      <a:srgbClr val="000000"/>
                    </a:solidFill>
                    <a:cs typeface="Arial" charset="0"/>
                  </a:rPr>
                  <a:t>&gt;’Copy’</a:t>
                </a:r>
              </a:p>
              <a:p>
                <a:pPr>
                  <a:defRPr/>
                </a:pPr>
                <a:r>
                  <a:rPr lang="en-GB" altLang="en-US" sz="1000" dirty="0">
                    <a:solidFill>
                      <a:srgbClr val="000000"/>
                    </a:solidFill>
                    <a:cs typeface="Arial" charset="0"/>
                  </a:rPr>
                  <a:t>  (Go to your PowerPoint  file)</a:t>
                </a:r>
              </a:p>
              <a:p>
                <a:pPr>
                  <a:defRPr/>
                </a:pPr>
                <a:r>
                  <a:rPr lang="en-GB" altLang="en-US" sz="1100" dirty="0">
                    <a:solidFill>
                      <a:srgbClr val="000000"/>
                    </a:solidFill>
                    <a:cs typeface="Arial" charset="0"/>
                  </a:rPr>
                  <a:t>&gt;’Paste’ graph into relevant slide and format the style accordingly</a:t>
                </a:r>
              </a:p>
              <a:p>
                <a:pPr>
                  <a:defRPr/>
                </a:pPr>
                <a:endParaRPr lang="en-GB" altLang="en-US" sz="1100" dirty="0">
                  <a:solidFill>
                    <a:srgbClr val="000000"/>
                  </a:solidFill>
                  <a:cs typeface="Arial" charset="0"/>
                </a:endParaRPr>
              </a:p>
              <a:p>
                <a:pPr>
                  <a:defRPr/>
                </a:pPr>
                <a:endParaRPr lang="en-GB" altLang="en-US" sz="1100" dirty="0">
                  <a:solidFill>
                    <a:srgbClr val="000000"/>
                  </a:solidFill>
                  <a:cs typeface="Arial" charset="0"/>
                </a:endParaRPr>
              </a:p>
            </p:txBody>
          </p:sp>
        </p:grpSp>
        <p:pic>
          <p:nvPicPr>
            <p:cNvPr id="12" name="Picture 11" descr="symbol---donut.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316800" y="928008"/>
              <a:ext cx="504056" cy="426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Group 11"/>
          <p:cNvGrpSpPr>
            <a:grpSpLocks/>
          </p:cNvGrpSpPr>
          <p:nvPr userDrawn="1"/>
        </p:nvGrpSpPr>
        <p:grpSpPr bwMode="auto">
          <a:xfrm>
            <a:off x="-2016125" y="1347788"/>
            <a:ext cx="1871662" cy="3071812"/>
            <a:chOff x="6195941" y="562596"/>
            <a:chExt cx="1872208" cy="3071960"/>
          </a:xfrm>
        </p:grpSpPr>
        <p:grpSp>
          <p:nvGrpSpPr>
            <p:cNvPr id="16" name="Group 113"/>
            <p:cNvGrpSpPr>
              <a:grpSpLocks/>
            </p:cNvGrpSpPr>
            <p:nvPr/>
          </p:nvGrpSpPr>
          <p:grpSpPr bwMode="auto">
            <a:xfrm>
              <a:off x="6195941" y="832626"/>
              <a:ext cx="1872208" cy="2801930"/>
              <a:chOff x="-1872716" y="660661"/>
              <a:chExt cx="1872208" cy="2101449"/>
            </a:xfrm>
          </p:grpSpPr>
          <p:sp>
            <p:nvSpPr>
              <p:cNvPr id="20" name="TextBox 19"/>
              <p:cNvSpPr txBox="1">
                <a:spLocks noChangeArrowheads="1"/>
              </p:cNvSpPr>
              <p:nvPr/>
            </p:nvSpPr>
            <p:spPr bwMode="auto">
              <a:xfrm>
                <a:off x="-1872716" y="984420"/>
                <a:ext cx="1872208" cy="177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defRPr/>
                </a:pPr>
                <a:r>
                  <a:rPr lang="en-GB" altLang="en-US" sz="1100" dirty="0">
                    <a:solidFill>
                      <a:srgbClr val="000000"/>
                    </a:solidFill>
                    <a:cs typeface="Arial" charset="0"/>
                  </a:rPr>
                  <a:t>To format the body text, simply highlight the specific line(s) of text and click ‘tab’ or press ‘increase/decrease list level’ button. If you continue to click the ‘Tab’ button and the text turns red you have tabbed too far and should use the ‘decrease level’ (or Shift + Tab) button to return to compliant text.</a:t>
                </a:r>
              </a:p>
              <a:p>
                <a:pPr>
                  <a:defRPr/>
                </a:pPr>
                <a:endParaRPr lang="en-GB" altLang="en-US" sz="1100" dirty="0">
                  <a:solidFill>
                    <a:srgbClr val="000000"/>
                  </a:solidFill>
                  <a:cs typeface="Arial" charset="0"/>
                </a:endParaRPr>
              </a:p>
              <a:p>
                <a:pPr>
                  <a:defRPr/>
                </a:pPr>
                <a:r>
                  <a:rPr lang="en-GB" altLang="en-US" sz="1100" dirty="0">
                    <a:solidFill>
                      <a:srgbClr val="000000"/>
                    </a:solidFill>
                    <a:cs typeface="Arial" charset="0"/>
                  </a:rPr>
                  <a:t>Do not use the bullet point button to format your text.</a:t>
                </a:r>
              </a:p>
            </p:txBody>
          </p:sp>
          <p:pic>
            <p:nvPicPr>
              <p:cNvPr id="21" name="Picture 20" descr="icon_information-white.png"/>
              <p:cNvPicPr>
                <a:picLocks noChangeAspect="1"/>
              </p:cNvPicPr>
              <p:nvPr/>
            </p:nvPicPr>
            <p:blipFill>
              <a:blip r:embed="rId2">
                <a:lum bright="-100000"/>
                <a:extLst>
                  <a:ext uri="{28A0092B-C50C-407E-A947-70E740481C1C}">
                    <a14:useLocalDpi xmlns:a14="http://schemas.microsoft.com/office/drawing/2010/main" val="0"/>
                  </a:ext>
                </a:extLst>
              </a:blip>
              <a:srcRect/>
              <a:stretch>
                <a:fillRect/>
              </a:stretch>
            </p:blipFill>
            <p:spPr bwMode="auto">
              <a:xfrm>
                <a:off x="-1764703" y="660661"/>
                <a:ext cx="121592" cy="240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 name="Group 120"/>
            <p:cNvGrpSpPr>
              <a:grpSpLocks/>
            </p:cNvGrpSpPr>
            <p:nvPr/>
          </p:nvGrpSpPr>
          <p:grpSpPr bwMode="auto">
            <a:xfrm>
              <a:off x="6303954" y="562596"/>
              <a:ext cx="540060" cy="540060"/>
              <a:chOff x="6303954" y="562596"/>
              <a:chExt cx="540060" cy="540060"/>
            </a:xfrm>
          </p:grpSpPr>
          <p:sp>
            <p:nvSpPr>
              <p:cNvPr id="18" name="Donut 17"/>
              <p:cNvSpPr/>
              <p:nvPr/>
            </p:nvSpPr>
            <p:spPr>
              <a:xfrm>
                <a:off x="6303923" y="562596"/>
                <a:ext cx="539907" cy="539776"/>
              </a:xfrm>
              <a:prstGeom prst="donut">
                <a:avLst>
                  <a:gd name="adj" fmla="val 7083"/>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chemeClr val="tx1"/>
                  </a:solidFill>
                </a:endParaRPr>
              </a:p>
            </p:txBody>
          </p:sp>
          <p:pic>
            <p:nvPicPr>
              <p:cNvPr id="19" name="Picture 18" descr="increase_indent.png"/>
              <p:cNvPicPr>
                <a:picLocks noChangeAspect="1"/>
              </p:cNvPicPr>
              <p:nvPr/>
            </p:nvPicPr>
            <p:blipFill>
              <a:blip r:embed="rId4">
                <a:lum bright="-100000"/>
                <a:extLst>
                  <a:ext uri="{28A0092B-C50C-407E-A947-70E740481C1C}">
                    <a14:useLocalDpi xmlns:a14="http://schemas.microsoft.com/office/drawing/2010/main" val="0"/>
                  </a:ext>
                </a:extLst>
              </a:blip>
              <a:srcRect/>
              <a:stretch>
                <a:fillRect/>
              </a:stretch>
            </p:blipFill>
            <p:spPr bwMode="auto">
              <a:xfrm>
                <a:off x="6425212" y="679422"/>
                <a:ext cx="317520" cy="31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2" name="Title 1"/>
          <p:cNvSpPr>
            <a:spLocks noGrp="1"/>
          </p:cNvSpPr>
          <p:nvPr>
            <p:ph type="title"/>
          </p:nvPr>
        </p:nvSpPr>
        <p:spPr>
          <a:xfrm>
            <a:off x="251520" y="231490"/>
            <a:ext cx="8640960" cy="720080"/>
          </a:xfrm>
        </p:spPr>
        <p:txBody>
          <a:bodyPr>
            <a:normAutofit/>
          </a:bodyPr>
          <a:lstStyle>
            <a:lvl1pPr algn="l">
              <a:lnSpc>
                <a:spcPct val="90000"/>
              </a:lnSpc>
              <a:defRPr sz="2000" b="1" cap="none" baseline="0">
                <a:solidFill>
                  <a:schemeClr val="bg1"/>
                </a:solidFill>
              </a:defRPr>
            </a:lvl1pPr>
          </a:lstStyle>
          <a:p>
            <a:r>
              <a:rPr lang="en-US"/>
              <a:t>Click to edit Master title style</a:t>
            </a:r>
            <a:endParaRPr lang="en-GB" dirty="0"/>
          </a:p>
        </p:txBody>
      </p:sp>
      <p:sp>
        <p:nvSpPr>
          <p:cNvPr id="22" name="Chart Placeholder 21"/>
          <p:cNvSpPr>
            <a:spLocks noGrp="1"/>
          </p:cNvSpPr>
          <p:nvPr>
            <p:ph type="chart" sz="quarter" idx="13"/>
          </p:nvPr>
        </p:nvSpPr>
        <p:spPr>
          <a:xfrm>
            <a:off x="251520" y="2355725"/>
            <a:ext cx="2555875" cy="2232149"/>
          </a:xfrm>
        </p:spPr>
        <p:txBody>
          <a:bodyPr rtlCol="0" anchor="ctr">
            <a:normAutofit/>
          </a:bodyPr>
          <a:lstStyle>
            <a:lvl1pPr>
              <a:defRPr sz="1200">
                <a:solidFill>
                  <a:schemeClr val="accent1"/>
                </a:solidFill>
              </a:defRPr>
            </a:lvl1pPr>
          </a:lstStyle>
          <a:p>
            <a:pPr lvl="0"/>
            <a:r>
              <a:rPr lang="en-US" noProof="0" dirty="0"/>
              <a:t>Click icon to add chart</a:t>
            </a:r>
            <a:endParaRPr lang="en-GB" noProof="0" dirty="0"/>
          </a:p>
        </p:txBody>
      </p:sp>
      <p:sp>
        <p:nvSpPr>
          <p:cNvPr id="23" name="Chart Placeholder 21"/>
          <p:cNvSpPr>
            <a:spLocks noGrp="1"/>
          </p:cNvSpPr>
          <p:nvPr>
            <p:ph type="chart" sz="quarter" idx="14"/>
          </p:nvPr>
        </p:nvSpPr>
        <p:spPr>
          <a:xfrm>
            <a:off x="3294062" y="2355725"/>
            <a:ext cx="2555875" cy="2215092"/>
          </a:xfrm>
        </p:spPr>
        <p:txBody>
          <a:bodyPr rtlCol="0" anchor="ctr">
            <a:normAutofit/>
          </a:bodyPr>
          <a:lstStyle>
            <a:lvl1pPr>
              <a:defRPr sz="1200">
                <a:solidFill>
                  <a:schemeClr val="accent1"/>
                </a:solidFill>
              </a:defRPr>
            </a:lvl1pPr>
          </a:lstStyle>
          <a:p>
            <a:pPr lvl="0"/>
            <a:r>
              <a:rPr lang="en-US" noProof="0" dirty="0"/>
              <a:t>Click icon to add chart</a:t>
            </a:r>
            <a:endParaRPr lang="en-GB" noProof="0" dirty="0"/>
          </a:p>
        </p:txBody>
      </p:sp>
      <p:sp>
        <p:nvSpPr>
          <p:cNvPr id="24" name="Chart Placeholder 21"/>
          <p:cNvSpPr>
            <a:spLocks noGrp="1"/>
          </p:cNvSpPr>
          <p:nvPr>
            <p:ph type="chart" sz="quarter" idx="15"/>
          </p:nvPr>
        </p:nvSpPr>
        <p:spPr>
          <a:xfrm>
            <a:off x="6336605" y="2355725"/>
            <a:ext cx="2555875" cy="2215092"/>
          </a:xfrm>
        </p:spPr>
        <p:txBody>
          <a:bodyPr rtlCol="0" anchor="ctr">
            <a:normAutofit/>
          </a:bodyPr>
          <a:lstStyle>
            <a:lvl1pPr>
              <a:defRPr sz="1200">
                <a:solidFill>
                  <a:schemeClr val="accent1"/>
                </a:solidFill>
              </a:defRPr>
            </a:lvl1pPr>
          </a:lstStyle>
          <a:p>
            <a:pPr lvl="0"/>
            <a:r>
              <a:rPr lang="en-US" noProof="0" dirty="0"/>
              <a:t>Click icon to add chart</a:t>
            </a:r>
            <a:endParaRPr lang="en-GB" noProof="0" dirty="0"/>
          </a:p>
        </p:txBody>
      </p:sp>
      <p:sp>
        <p:nvSpPr>
          <p:cNvPr id="27" name="Content Placeholder 26"/>
          <p:cNvSpPr>
            <a:spLocks noGrp="1"/>
          </p:cNvSpPr>
          <p:nvPr>
            <p:ph sz="quarter" idx="17"/>
          </p:nvPr>
        </p:nvSpPr>
        <p:spPr>
          <a:xfrm>
            <a:off x="251520" y="1130400"/>
            <a:ext cx="8640960" cy="1225325"/>
          </a:xfrm>
        </p:spPr>
        <p:txBody>
          <a:bodyPr bIns="90000"/>
          <a:lstStyle>
            <a:lvl1pPr>
              <a:spcBef>
                <a:spcPts val="600"/>
              </a:spcBef>
              <a:spcAft>
                <a:spcPts val="600"/>
              </a:spcAft>
              <a:defRPr sz="1400" b="0">
                <a:solidFill>
                  <a:schemeClr val="tx1"/>
                </a:solidFill>
              </a:defRPr>
            </a:lvl1pPr>
            <a:lvl3pPr>
              <a:spcBef>
                <a:spcPts val="800"/>
              </a:spcBef>
              <a:spcAft>
                <a:spcPts val="400"/>
              </a:spcAft>
              <a:defRPr sz="1600" b="1">
                <a:solidFill>
                  <a:schemeClr val="accent1"/>
                </a:solidFill>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5" name="Date Placeholder 2"/>
          <p:cNvSpPr>
            <a:spLocks noGrp="1"/>
          </p:cNvSpPr>
          <p:nvPr>
            <p:ph type="dt" sz="half" idx="18"/>
          </p:nvPr>
        </p:nvSpPr>
        <p:spPr/>
        <p:txBody>
          <a:bodyPr/>
          <a:lstStyle>
            <a:lvl1pPr>
              <a:defRPr>
                <a:solidFill>
                  <a:srgbClr val="000000">
                    <a:tint val="75000"/>
                  </a:srgbClr>
                </a:solidFill>
              </a:defRPr>
            </a:lvl1pPr>
          </a:lstStyle>
          <a:p>
            <a:pPr>
              <a:defRPr/>
            </a:pPr>
            <a:fld id="{A8CA05EB-BFCA-479A-9419-EA4EA9A7D81D}" type="datetime1">
              <a:rPr lang="en-GB"/>
              <a:pPr>
                <a:defRPr/>
              </a:pPr>
              <a:t>29/10/2019</a:t>
            </a:fld>
            <a:endParaRPr lang="en-GB" dirty="0"/>
          </a:p>
        </p:txBody>
      </p:sp>
      <p:sp>
        <p:nvSpPr>
          <p:cNvPr id="26" name="Footer Placeholder 3"/>
          <p:cNvSpPr>
            <a:spLocks noGrp="1"/>
          </p:cNvSpPr>
          <p:nvPr>
            <p:ph type="ftr" sz="quarter" idx="19"/>
          </p:nvPr>
        </p:nvSpPr>
        <p:spPr/>
        <p:txBody>
          <a:bodyPr/>
          <a:lstStyle>
            <a:lvl1pPr>
              <a:defRPr>
                <a:solidFill>
                  <a:srgbClr val="000000">
                    <a:tint val="75000"/>
                  </a:srgbClr>
                </a:solidFill>
              </a:defRPr>
            </a:lvl1pPr>
          </a:lstStyle>
          <a:p>
            <a:pPr>
              <a:defRPr/>
            </a:pPr>
            <a:endParaRPr lang="en-GB" dirty="0"/>
          </a:p>
        </p:txBody>
      </p:sp>
      <p:sp>
        <p:nvSpPr>
          <p:cNvPr id="28" name="Slide Number Placeholder 4"/>
          <p:cNvSpPr>
            <a:spLocks noGrp="1"/>
          </p:cNvSpPr>
          <p:nvPr>
            <p:ph type="sldNum" sz="quarter" idx="20"/>
          </p:nvPr>
        </p:nvSpPr>
        <p:spPr/>
        <p:txBody>
          <a:bodyPr/>
          <a:lstStyle>
            <a:lvl1pPr>
              <a:defRPr/>
            </a:lvl1pPr>
          </a:lstStyle>
          <a:p>
            <a:fld id="{E3360B1D-11BA-415A-A9D1-04142993195B}" type="slidenum">
              <a:rPr lang="en-GB" altLang="en-US"/>
              <a:pPr/>
              <a:t>‹#›</a:t>
            </a:fld>
            <a:endParaRPr lang="en-GB" altLang="en-US" dirty="0"/>
          </a:p>
        </p:txBody>
      </p:sp>
      <p:pic>
        <p:nvPicPr>
          <p:cNvPr id="29" name="Picture 2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506797" y="4832068"/>
            <a:ext cx="1135755" cy="145025"/>
          </a:xfrm>
          <a:prstGeom prst="rect">
            <a:avLst/>
          </a:prstGeom>
        </p:spPr>
      </p:pic>
    </p:spTree>
    <p:extLst>
      <p:ext uri="{BB962C8B-B14F-4D97-AF65-F5344CB8AC3E}">
        <p14:creationId xmlns:p14="http://schemas.microsoft.com/office/powerpoint/2010/main" val="2504376094"/>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ext and 3 images">
    <p:spTree>
      <p:nvGrpSpPr>
        <p:cNvPr id="1" name=""/>
        <p:cNvGrpSpPr/>
        <p:nvPr/>
      </p:nvGrpSpPr>
      <p:grpSpPr>
        <a:xfrm>
          <a:off x="0" y="0"/>
          <a:ext cx="0" cy="0"/>
          <a:chOff x="0" y="0"/>
          <a:chExt cx="0" cy="0"/>
        </a:xfrm>
      </p:grpSpPr>
      <p:sp>
        <p:nvSpPr>
          <p:cNvPr id="8" name="Rectangle 7"/>
          <p:cNvSpPr/>
          <p:nvPr userDrawn="1"/>
        </p:nvSpPr>
        <p:spPr>
          <a:xfrm>
            <a:off x="0" y="231775"/>
            <a:ext cx="9144000" cy="7191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rgbClr val="FFFFFF"/>
              </a:solidFill>
            </a:endParaRPr>
          </a:p>
        </p:txBody>
      </p:sp>
      <p:grpSp>
        <p:nvGrpSpPr>
          <p:cNvPr id="9" name="Group 8"/>
          <p:cNvGrpSpPr>
            <a:grpSpLocks/>
          </p:cNvGrpSpPr>
          <p:nvPr userDrawn="1"/>
        </p:nvGrpSpPr>
        <p:grpSpPr bwMode="auto">
          <a:xfrm>
            <a:off x="9288463" y="131763"/>
            <a:ext cx="1547812" cy="1555750"/>
            <a:chOff x="-1836712" y="2937191"/>
            <a:chExt cx="1548172" cy="1556379"/>
          </a:xfrm>
        </p:grpSpPr>
        <p:pic>
          <p:nvPicPr>
            <p:cNvPr id="10" name="Picture 9" descr="icon_camera_circle.png"/>
            <p:cNvPicPr>
              <a:picLocks noChangeAspect="1"/>
            </p:cNvPicPr>
            <p:nvPr/>
          </p:nvPicPr>
          <p:blipFill>
            <a:blip r:embed="rId2">
              <a:lum bright="-100000"/>
              <a:extLst>
                <a:ext uri="{28A0092B-C50C-407E-A947-70E740481C1C}">
                  <a14:useLocalDpi xmlns:a14="http://schemas.microsoft.com/office/drawing/2010/main" val="0"/>
                </a:ext>
              </a:extLst>
            </a:blip>
            <a:srcRect/>
            <a:stretch>
              <a:fillRect/>
            </a:stretch>
          </p:blipFill>
          <p:spPr bwMode="auto">
            <a:xfrm>
              <a:off x="-1728699" y="2937191"/>
              <a:ext cx="640111" cy="640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1836712" y="3677265"/>
              <a:ext cx="1548172" cy="816305"/>
            </a:xfrm>
            <a:prstGeom prst="rect">
              <a:avLst/>
            </a:prstGeom>
            <a:noFill/>
          </p:spPr>
          <p:txBody>
            <a:bodyPr lIns="0" tIns="0" rIns="0" bIns="0">
              <a:spAutoFit/>
            </a:bodyPr>
            <a:lstStyle/>
            <a:p>
              <a:pPr fontAlgn="auto">
                <a:spcBef>
                  <a:spcPts val="0"/>
                </a:spcBef>
                <a:spcAft>
                  <a:spcPts val="0"/>
                </a:spcAft>
                <a:defRPr/>
              </a:pPr>
              <a:r>
                <a:rPr lang="en-GB" sz="1100" b="1" dirty="0">
                  <a:solidFill>
                    <a:srgbClr val="000000"/>
                  </a:solidFill>
                  <a:latin typeface="+mn-lt"/>
                  <a:cs typeface="+mn-cs"/>
                </a:rPr>
                <a:t>Looking for an image? </a:t>
              </a:r>
              <a:r>
                <a:rPr lang="en-GB" sz="1100" dirty="0">
                  <a:solidFill>
                    <a:srgbClr val="000000"/>
                  </a:solidFill>
                  <a:latin typeface="+mn-lt"/>
                  <a:cs typeface="+mn-cs"/>
                </a:rPr>
                <a:t/>
              </a:r>
              <a:br>
                <a:rPr lang="en-GB" sz="1100" dirty="0">
                  <a:solidFill>
                    <a:srgbClr val="000000"/>
                  </a:solidFill>
                  <a:latin typeface="+mn-lt"/>
                  <a:cs typeface="+mn-cs"/>
                </a:rPr>
              </a:br>
              <a:r>
                <a:rPr lang="en-GB" sz="1050" dirty="0">
                  <a:solidFill>
                    <a:srgbClr val="000000"/>
                  </a:solidFill>
                  <a:latin typeface="+mn-lt"/>
                  <a:cs typeface="+mn-cs"/>
                </a:rPr>
                <a:t>Go to photos.tateandlyle.com and register to use Tate &amp; Lyle approved images.</a:t>
              </a:r>
              <a:endParaRPr lang="en-GB" sz="1100" dirty="0">
                <a:solidFill>
                  <a:srgbClr val="000000"/>
                </a:solidFill>
                <a:latin typeface="+mn-lt"/>
                <a:cs typeface="+mn-cs"/>
              </a:endParaRPr>
            </a:p>
          </p:txBody>
        </p:sp>
        <p:pic>
          <p:nvPicPr>
            <p:cNvPr id="12" name="Picture 11" descr="icon_information-white.png"/>
            <p:cNvPicPr>
              <a:picLocks noChangeAspect="1"/>
            </p:cNvPicPr>
            <p:nvPr/>
          </p:nvPicPr>
          <p:blipFill>
            <a:blip r:embed="rId3">
              <a:lum bright="-100000"/>
              <a:extLst>
                <a:ext uri="{28A0092B-C50C-407E-A947-70E740481C1C}">
                  <a14:useLocalDpi xmlns:a14="http://schemas.microsoft.com/office/drawing/2010/main" val="0"/>
                </a:ext>
              </a:extLst>
            </a:blip>
            <a:srcRect/>
            <a:stretch>
              <a:fillRect/>
            </a:stretch>
          </p:blipFill>
          <p:spPr bwMode="auto">
            <a:xfrm>
              <a:off x="-1728699" y="3245911"/>
              <a:ext cx="121592" cy="32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Rectangle 12">
            <a:hlinkClick r:id="rId4" action="ppaction://hlinkfile"/>
          </p:cNvPr>
          <p:cNvSpPr>
            <a:spLocks noChangeArrowheads="1"/>
          </p:cNvSpPr>
          <p:nvPr userDrawn="1"/>
        </p:nvSpPr>
        <p:spPr bwMode="auto">
          <a:xfrm>
            <a:off x="9217025" y="1217613"/>
            <a:ext cx="1547813" cy="136525"/>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lnSpc>
                <a:spcPct val="90000"/>
              </a:lnSpc>
              <a:defRPr/>
            </a:pPr>
            <a:endParaRPr lang="en-GB" altLang="en-US" sz="1400" b="1" dirty="0">
              <a:solidFill>
                <a:schemeClr val="bg1"/>
              </a:solidFill>
              <a:cs typeface="Arial" charset="0"/>
            </a:endParaRPr>
          </a:p>
        </p:txBody>
      </p:sp>
      <p:grpSp>
        <p:nvGrpSpPr>
          <p:cNvPr id="14" name="Group 11"/>
          <p:cNvGrpSpPr>
            <a:grpSpLocks/>
          </p:cNvGrpSpPr>
          <p:nvPr userDrawn="1"/>
        </p:nvGrpSpPr>
        <p:grpSpPr bwMode="auto">
          <a:xfrm>
            <a:off x="-2016125" y="1347788"/>
            <a:ext cx="1871662" cy="3071812"/>
            <a:chOff x="6195941" y="562596"/>
            <a:chExt cx="1872208" cy="3071960"/>
          </a:xfrm>
        </p:grpSpPr>
        <p:grpSp>
          <p:nvGrpSpPr>
            <p:cNvPr id="15" name="Group 113"/>
            <p:cNvGrpSpPr>
              <a:grpSpLocks/>
            </p:cNvGrpSpPr>
            <p:nvPr/>
          </p:nvGrpSpPr>
          <p:grpSpPr bwMode="auto">
            <a:xfrm>
              <a:off x="6195941" y="832626"/>
              <a:ext cx="1872208" cy="2801930"/>
              <a:chOff x="-1872716" y="660661"/>
              <a:chExt cx="1872208" cy="2101449"/>
            </a:xfrm>
          </p:grpSpPr>
          <p:sp>
            <p:nvSpPr>
              <p:cNvPr id="19" name="TextBox 18"/>
              <p:cNvSpPr txBox="1">
                <a:spLocks noChangeArrowheads="1"/>
              </p:cNvSpPr>
              <p:nvPr/>
            </p:nvSpPr>
            <p:spPr bwMode="auto">
              <a:xfrm>
                <a:off x="-1872716" y="984420"/>
                <a:ext cx="1872208" cy="177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defRPr/>
                </a:pPr>
                <a:r>
                  <a:rPr lang="en-GB" altLang="en-US" sz="1100" dirty="0">
                    <a:solidFill>
                      <a:srgbClr val="000000"/>
                    </a:solidFill>
                    <a:cs typeface="Arial" charset="0"/>
                  </a:rPr>
                  <a:t>To format the body text, simply highlight the specific line(s) of text and click ‘tab’ or press ‘increase/decrease list level’ button. If you continue to click the ‘Tab’ button and the text turns red you have tabbed too far and should use the ‘decrease level’ (or Shift + Tab) button to return to compliant text.</a:t>
                </a:r>
              </a:p>
              <a:p>
                <a:pPr>
                  <a:defRPr/>
                </a:pPr>
                <a:endParaRPr lang="en-GB" altLang="en-US" sz="1100" dirty="0">
                  <a:solidFill>
                    <a:srgbClr val="000000"/>
                  </a:solidFill>
                  <a:cs typeface="Arial" charset="0"/>
                </a:endParaRPr>
              </a:p>
              <a:p>
                <a:pPr>
                  <a:defRPr/>
                </a:pPr>
                <a:r>
                  <a:rPr lang="en-GB" altLang="en-US" sz="1100" dirty="0">
                    <a:solidFill>
                      <a:srgbClr val="000000"/>
                    </a:solidFill>
                    <a:cs typeface="Arial" charset="0"/>
                  </a:rPr>
                  <a:t>Do not use the bullet point button to format your text.</a:t>
                </a:r>
              </a:p>
            </p:txBody>
          </p:sp>
          <p:pic>
            <p:nvPicPr>
              <p:cNvPr id="20" name="Picture 19" descr="icon_information-white.png"/>
              <p:cNvPicPr>
                <a:picLocks noChangeAspect="1"/>
              </p:cNvPicPr>
              <p:nvPr/>
            </p:nvPicPr>
            <p:blipFill>
              <a:blip r:embed="rId3">
                <a:lum bright="-100000"/>
                <a:extLst>
                  <a:ext uri="{28A0092B-C50C-407E-A947-70E740481C1C}">
                    <a14:useLocalDpi xmlns:a14="http://schemas.microsoft.com/office/drawing/2010/main" val="0"/>
                  </a:ext>
                </a:extLst>
              </a:blip>
              <a:srcRect/>
              <a:stretch>
                <a:fillRect/>
              </a:stretch>
            </p:blipFill>
            <p:spPr bwMode="auto">
              <a:xfrm>
                <a:off x="-1764703" y="660661"/>
                <a:ext cx="121592" cy="240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 name="Group 120"/>
            <p:cNvGrpSpPr>
              <a:grpSpLocks/>
            </p:cNvGrpSpPr>
            <p:nvPr/>
          </p:nvGrpSpPr>
          <p:grpSpPr bwMode="auto">
            <a:xfrm>
              <a:off x="6303954" y="562596"/>
              <a:ext cx="540060" cy="540060"/>
              <a:chOff x="6303954" y="562596"/>
              <a:chExt cx="540060" cy="540060"/>
            </a:xfrm>
          </p:grpSpPr>
          <p:sp>
            <p:nvSpPr>
              <p:cNvPr id="17" name="Donut 16"/>
              <p:cNvSpPr/>
              <p:nvPr/>
            </p:nvSpPr>
            <p:spPr>
              <a:xfrm>
                <a:off x="6303923" y="562596"/>
                <a:ext cx="539907" cy="539776"/>
              </a:xfrm>
              <a:prstGeom prst="donut">
                <a:avLst>
                  <a:gd name="adj" fmla="val 7083"/>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chemeClr val="tx1"/>
                  </a:solidFill>
                </a:endParaRPr>
              </a:p>
            </p:txBody>
          </p:sp>
          <p:pic>
            <p:nvPicPr>
              <p:cNvPr id="18" name="Picture 17" descr="increase_indent.png"/>
              <p:cNvPicPr>
                <a:picLocks noChangeAspect="1"/>
              </p:cNvPicPr>
              <p:nvPr/>
            </p:nvPicPr>
            <p:blipFill>
              <a:blip r:embed="rId5">
                <a:lum bright="-100000"/>
                <a:extLst>
                  <a:ext uri="{28A0092B-C50C-407E-A947-70E740481C1C}">
                    <a14:useLocalDpi xmlns:a14="http://schemas.microsoft.com/office/drawing/2010/main" val="0"/>
                  </a:ext>
                </a:extLst>
              </a:blip>
              <a:srcRect/>
              <a:stretch>
                <a:fillRect/>
              </a:stretch>
            </p:blipFill>
            <p:spPr bwMode="auto">
              <a:xfrm>
                <a:off x="6425212" y="679422"/>
                <a:ext cx="317520" cy="31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2" name="Title 1"/>
          <p:cNvSpPr>
            <a:spLocks noGrp="1"/>
          </p:cNvSpPr>
          <p:nvPr>
            <p:ph type="title"/>
          </p:nvPr>
        </p:nvSpPr>
        <p:spPr>
          <a:xfrm>
            <a:off x="251520" y="231490"/>
            <a:ext cx="8640960" cy="720080"/>
          </a:xfrm>
        </p:spPr>
        <p:txBody>
          <a:bodyPr>
            <a:normAutofit/>
          </a:bodyPr>
          <a:lstStyle>
            <a:lvl1pPr algn="l">
              <a:lnSpc>
                <a:spcPct val="90000"/>
              </a:lnSpc>
              <a:defRPr sz="2000" b="1" cap="none" baseline="0">
                <a:solidFill>
                  <a:schemeClr val="bg1"/>
                </a:solidFill>
              </a:defRPr>
            </a:lvl1pPr>
          </a:lstStyle>
          <a:p>
            <a:r>
              <a:rPr lang="en-US"/>
              <a:t>Click to edit Master title style</a:t>
            </a:r>
            <a:endParaRPr lang="en-GB" dirty="0"/>
          </a:p>
        </p:txBody>
      </p:sp>
      <p:sp>
        <p:nvSpPr>
          <p:cNvPr id="27" name="Picture Placeholder 26"/>
          <p:cNvSpPr>
            <a:spLocks noGrp="1"/>
          </p:cNvSpPr>
          <p:nvPr>
            <p:ph type="pic" sz="quarter" idx="17"/>
          </p:nvPr>
        </p:nvSpPr>
        <p:spPr>
          <a:xfrm>
            <a:off x="7155692" y="1130400"/>
            <a:ext cx="1736788" cy="1039677"/>
          </a:xfrm>
        </p:spPr>
        <p:txBody>
          <a:bodyPr rtlCol="0" anchor="ctr">
            <a:normAutofit/>
          </a:bodyPr>
          <a:lstStyle>
            <a:lvl1pPr>
              <a:defRPr sz="900">
                <a:solidFill>
                  <a:schemeClr val="accent1"/>
                </a:solidFill>
              </a:defRPr>
            </a:lvl1pPr>
          </a:lstStyle>
          <a:p>
            <a:pPr lvl="0"/>
            <a:r>
              <a:rPr lang="en-US" noProof="0" dirty="0"/>
              <a:t>Click icon to add picture</a:t>
            </a:r>
            <a:endParaRPr lang="en-GB" noProof="0" dirty="0"/>
          </a:p>
        </p:txBody>
      </p:sp>
      <p:sp>
        <p:nvSpPr>
          <p:cNvPr id="29" name="Picture Placeholder 26"/>
          <p:cNvSpPr>
            <a:spLocks noGrp="1"/>
          </p:cNvSpPr>
          <p:nvPr>
            <p:ph type="pic" sz="quarter" idx="18"/>
          </p:nvPr>
        </p:nvSpPr>
        <p:spPr>
          <a:xfrm>
            <a:off x="7155692" y="2337872"/>
            <a:ext cx="1736788" cy="1040367"/>
          </a:xfrm>
        </p:spPr>
        <p:txBody>
          <a:bodyPr rtlCol="0" anchor="ctr">
            <a:normAutofit/>
          </a:bodyPr>
          <a:lstStyle>
            <a:lvl1pPr>
              <a:defRPr sz="900">
                <a:solidFill>
                  <a:schemeClr val="accent1"/>
                </a:solidFill>
              </a:defRPr>
            </a:lvl1pPr>
          </a:lstStyle>
          <a:p>
            <a:pPr lvl="0"/>
            <a:r>
              <a:rPr lang="en-US" noProof="0" dirty="0"/>
              <a:t>Click icon to add picture</a:t>
            </a:r>
            <a:endParaRPr lang="en-GB" noProof="0" dirty="0"/>
          </a:p>
        </p:txBody>
      </p:sp>
      <p:sp>
        <p:nvSpPr>
          <p:cNvPr id="25" name="Picture Placeholder 26"/>
          <p:cNvSpPr>
            <a:spLocks noGrp="1"/>
          </p:cNvSpPr>
          <p:nvPr>
            <p:ph type="pic" sz="quarter" idx="19"/>
          </p:nvPr>
        </p:nvSpPr>
        <p:spPr>
          <a:xfrm>
            <a:off x="7155692" y="3546033"/>
            <a:ext cx="1736788" cy="1040367"/>
          </a:xfrm>
        </p:spPr>
        <p:txBody>
          <a:bodyPr rtlCol="0" anchor="ctr">
            <a:normAutofit/>
          </a:bodyPr>
          <a:lstStyle>
            <a:lvl1pPr>
              <a:defRPr sz="900">
                <a:solidFill>
                  <a:schemeClr val="accent1"/>
                </a:solidFill>
              </a:defRPr>
            </a:lvl1pPr>
          </a:lstStyle>
          <a:p>
            <a:pPr lvl="0"/>
            <a:r>
              <a:rPr lang="en-US" noProof="0" dirty="0"/>
              <a:t>Click icon to add picture</a:t>
            </a:r>
            <a:endParaRPr lang="en-GB" noProof="0" dirty="0"/>
          </a:p>
        </p:txBody>
      </p:sp>
      <p:sp>
        <p:nvSpPr>
          <p:cNvPr id="34" name="Content Placeholder 33"/>
          <p:cNvSpPr>
            <a:spLocks noGrp="1"/>
          </p:cNvSpPr>
          <p:nvPr>
            <p:ph sz="quarter" idx="20"/>
          </p:nvPr>
        </p:nvSpPr>
        <p:spPr>
          <a:xfrm>
            <a:off x="251520" y="1130400"/>
            <a:ext cx="6687379" cy="3456000"/>
          </a:xfrm>
        </p:spPr>
        <p:txBody>
          <a:bodyPr bIns="90000"/>
          <a:lstStyle>
            <a:lvl1pPr>
              <a:spcBef>
                <a:spcPts val="600"/>
              </a:spcBef>
              <a:spcAft>
                <a:spcPts val="600"/>
              </a:spcAft>
              <a:defRPr sz="1400" b="0">
                <a:solidFill>
                  <a:schemeClr val="tx1"/>
                </a:solidFill>
              </a:defRPr>
            </a:lvl1pPr>
            <a:lvl3pPr>
              <a:spcBef>
                <a:spcPts val="800"/>
              </a:spcBef>
              <a:spcAft>
                <a:spcPts val="400"/>
              </a:spcAft>
              <a:defRPr sz="1600" b="1">
                <a:solidFill>
                  <a:schemeClr val="accent1"/>
                </a:solidFill>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1" name="Date Placeholder 2"/>
          <p:cNvSpPr>
            <a:spLocks noGrp="1"/>
          </p:cNvSpPr>
          <p:nvPr>
            <p:ph type="dt" sz="half" idx="21"/>
          </p:nvPr>
        </p:nvSpPr>
        <p:spPr/>
        <p:txBody>
          <a:bodyPr/>
          <a:lstStyle>
            <a:lvl1pPr>
              <a:defRPr>
                <a:solidFill>
                  <a:srgbClr val="000000">
                    <a:tint val="75000"/>
                  </a:srgbClr>
                </a:solidFill>
              </a:defRPr>
            </a:lvl1pPr>
          </a:lstStyle>
          <a:p>
            <a:pPr>
              <a:defRPr/>
            </a:pPr>
            <a:fld id="{82C8F3A4-ED23-42AD-BBB5-D6406C48E5B3}" type="datetime1">
              <a:rPr lang="en-GB"/>
              <a:pPr>
                <a:defRPr/>
              </a:pPr>
              <a:t>29/10/2019</a:t>
            </a:fld>
            <a:endParaRPr lang="en-GB" dirty="0"/>
          </a:p>
        </p:txBody>
      </p:sp>
      <p:sp>
        <p:nvSpPr>
          <p:cNvPr id="22" name="Footer Placeholder 3"/>
          <p:cNvSpPr>
            <a:spLocks noGrp="1"/>
          </p:cNvSpPr>
          <p:nvPr>
            <p:ph type="ftr" sz="quarter" idx="22"/>
          </p:nvPr>
        </p:nvSpPr>
        <p:spPr/>
        <p:txBody>
          <a:bodyPr/>
          <a:lstStyle>
            <a:lvl1pPr>
              <a:defRPr>
                <a:solidFill>
                  <a:srgbClr val="000000">
                    <a:tint val="75000"/>
                  </a:srgbClr>
                </a:solidFill>
              </a:defRPr>
            </a:lvl1pPr>
          </a:lstStyle>
          <a:p>
            <a:pPr>
              <a:defRPr/>
            </a:pPr>
            <a:endParaRPr lang="en-GB" dirty="0"/>
          </a:p>
        </p:txBody>
      </p:sp>
      <p:sp>
        <p:nvSpPr>
          <p:cNvPr id="23" name="Slide Number Placeholder 4"/>
          <p:cNvSpPr>
            <a:spLocks noGrp="1"/>
          </p:cNvSpPr>
          <p:nvPr>
            <p:ph type="sldNum" sz="quarter" idx="23"/>
          </p:nvPr>
        </p:nvSpPr>
        <p:spPr/>
        <p:txBody>
          <a:bodyPr/>
          <a:lstStyle>
            <a:lvl1pPr>
              <a:defRPr/>
            </a:lvl1pPr>
          </a:lstStyle>
          <a:p>
            <a:fld id="{26CC21FD-B34C-41C3-AE67-7B25AC04A5A3}" type="slidenum">
              <a:rPr lang="en-GB" altLang="en-US"/>
              <a:pPr/>
              <a:t>‹#›</a:t>
            </a:fld>
            <a:endParaRPr lang="en-GB" altLang="en-US" dirty="0"/>
          </a:p>
        </p:txBody>
      </p:sp>
      <p:pic>
        <p:nvPicPr>
          <p:cNvPr id="24" name="Picture 2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06797" y="4832068"/>
            <a:ext cx="1135755" cy="145025"/>
          </a:xfrm>
          <a:prstGeom prst="rect">
            <a:avLst/>
          </a:prstGeom>
        </p:spPr>
      </p:pic>
    </p:spTree>
    <p:extLst>
      <p:ext uri="{BB962C8B-B14F-4D97-AF65-F5344CB8AC3E}">
        <p14:creationId xmlns:p14="http://schemas.microsoft.com/office/powerpoint/2010/main" val="2419911771"/>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ext and 1 image">
    <p:spTree>
      <p:nvGrpSpPr>
        <p:cNvPr id="1" name=""/>
        <p:cNvGrpSpPr/>
        <p:nvPr/>
      </p:nvGrpSpPr>
      <p:grpSpPr>
        <a:xfrm>
          <a:off x="0" y="0"/>
          <a:ext cx="0" cy="0"/>
          <a:chOff x="0" y="0"/>
          <a:chExt cx="0" cy="0"/>
        </a:xfrm>
      </p:grpSpPr>
      <p:sp>
        <p:nvSpPr>
          <p:cNvPr id="6" name="Rectangle 5"/>
          <p:cNvSpPr/>
          <p:nvPr userDrawn="1"/>
        </p:nvSpPr>
        <p:spPr>
          <a:xfrm>
            <a:off x="0" y="231775"/>
            <a:ext cx="9144000" cy="7191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rgbClr val="FFFFFF"/>
              </a:solidFill>
            </a:endParaRPr>
          </a:p>
        </p:txBody>
      </p:sp>
      <p:grpSp>
        <p:nvGrpSpPr>
          <p:cNvPr id="7" name="Group 8"/>
          <p:cNvGrpSpPr>
            <a:grpSpLocks/>
          </p:cNvGrpSpPr>
          <p:nvPr userDrawn="1"/>
        </p:nvGrpSpPr>
        <p:grpSpPr bwMode="auto">
          <a:xfrm>
            <a:off x="9288463" y="131763"/>
            <a:ext cx="1547812" cy="1555750"/>
            <a:chOff x="-1836712" y="2937191"/>
            <a:chExt cx="1548172" cy="1556379"/>
          </a:xfrm>
        </p:grpSpPr>
        <p:pic>
          <p:nvPicPr>
            <p:cNvPr id="8" name="Picture 9" descr="icon_camera_circle.png"/>
            <p:cNvPicPr>
              <a:picLocks noChangeAspect="1"/>
            </p:cNvPicPr>
            <p:nvPr/>
          </p:nvPicPr>
          <p:blipFill>
            <a:blip r:embed="rId2">
              <a:lum bright="-100000"/>
              <a:extLst>
                <a:ext uri="{28A0092B-C50C-407E-A947-70E740481C1C}">
                  <a14:useLocalDpi xmlns:a14="http://schemas.microsoft.com/office/drawing/2010/main" val="0"/>
                </a:ext>
              </a:extLst>
            </a:blip>
            <a:srcRect/>
            <a:stretch>
              <a:fillRect/>
            </a:stretch>
          </p:blipFill>
          <p:spPr bwMode="auto">
            <a:xfrm>
              <a:off x="-1728699" y="2937191"/>
              <a:ext cx="640111" cy="640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1836712" y="3677265"/>
              <a:ext cx="1548172" cy="816305"/>
            </a:xfrm>
            <a:prstGeom prst="rect">
              <a:avLst/>
            </a:prstGeom>
            <a:noFill/>
          </p:spPr>
          <p:txBody>
            <a:bodyPr lIns="0" tIns="0" rIns="0" bIns="0">
              <a:spAutoFit/>
            </a:bodyPr>
            <a:lstStyle/>
            <a:p>
              <a:pPr fontAlgn="auto">
                <a:spcBef>
                  <a:spcPts val="0"/>
                </a:spcBef>
                <a:spcAft>
                  <a:spcPts val="0"/>
                </a:spcAft>
                <a:defRPr/>
              </a:pPr>
              <a:r>
                <a:rPr lang="en-GB" sz="1100" b="1" dirty="0">
                  <a:solidFill>
                    <a:srgbClr val="000000"/>
                  </a:solidFill>
                  <a:latin typeface="+mn-lt"/>
                  <a:cs typeface="+mn-cs"/>
                </a:rPr>
                <a:t>Looking for an image? </a:t>
              </a:r>
              <a:r>
                <a:rPr lang="en-GB" sz="1100" dirty="0">
                  <a:solidFill>
                    <a:srgbClr val="000000"/>
                  </a:solidFill>
                  <a:latin typeface="+mn-lt"/>
                  <a:cs typeface="+mn-cs"/>
                </a:rPr>
                <a:t/>
              </a:r>
              <a:br>
                <a:rPr lang="en-GB" sz="1100" dirty="0">
                  <a:solidFill>
                    <a:srgbClr val="000000"/>
                  </a:solidFill>
                  <a:latin typeface="+mn-lt"/>
                  <a:cs typeface="+mn-cs"/>
                </a:rPr>
              </a:br>
              <a:r>
                <a:rPr lang="en-GB" sz="1050" dirty="0">
                  <a:solidFill>
                    <a:srgbClr val="000000"/>
                  </a:solidFill>
                  <a:latin typeface="+mn-lt"/>
                  <a:cs typeface="+mn-cs"/>
                </a:rPr>
                <a:t>Go to photos.tateandlyle.com and register to use Tate &amp; Lyle approved images.</a:t>
              </a:r>
              <a:endParaRPr lang="en-GB" sz="1100" dirty="0">
                <a:solidFill>
                  <a:srgbClr val="000000"/>
                </a:solidFill>
                <a:latin typeface="+mn-lt"/>
                <a:cs typeface="+mn-cs"/>
              </a:endParaRPr>
            </a:p>
          </p:txBody>
        </p:sp>
        <p:pic>
          <p:nvPicPr>
            <p:cNvPr id="10" name="Picture 11" descr="icon_information-white.png"/>
            <p:cNvPicPr>
              <a:picLocks noChangeAspect="1"/>
            </p:cNvPicPr>
            <p:nvPr/>
          </p:nvPicPr>
          <p:blipFill>
            <a:blip r:embed="rId3">
              <a:lum bright="-100000"/>
              <a:extLst>
                <a:ext uri="{28A0092B-C50C-407E-A947-70E740481C1C}">
                  <a14:useLocalDpi xmlns:a14="http://schemas.microsoft.com/office/drawing/2010/main" val="0"/>
                </a:ext>
              </a:extLst>
            </a:blip>
            <a:srcRect/>
            <a:stretch>
              <a:fillRect/>
            </a:stretch>
          </p:blipFill>
          <p:spPr bwMode="auto">
            <a:xfrm>
              <a:off x="-1728699" y="3245911"/>
              <a:ext cx="121592" cy="32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Rectangle 10">
            <a:hlinkClick r:id="rId4" action="ppaction://hlinkfile"/>
          </p:cNvPr>
          <p:cNvSpPr>
            <a:spLocks noChangeArrowheads="1"/>
          </p:cNvSpPr>
          <p:nvPr userDrawn="1"/>
        </p:nvSpPr>
        <p:spPr bwMode="auto">
          <a:xfrm>
            <a:off x="9217025" y="1217613"/>
            <a:ext cx="1547813" cy="136525"/>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lnSpc>
                <a:spcPct val="90000"/>
              </a:lnSpc>
              <a:defRPr/>
            </a:pPr>
            <a:endParaRPr lang="en-GB" altLang="en-US" sz="1400" b="1" dirty="0">
              <a:solidFill>
                <a:schemeClr val="bg1"/>
              </a:solidFill>
              <a:cs typeface="Arial" charset="0"/>
            </a:endParaRPr>
          </a:p>
        </p:txBody>
      </p:sp>
      <p:grpSp>
        <p:nvGrpSpPr>
          <p:cNvPr id="12" name="Group 13"/>
          <p:cNvGrpSpPr>
            <a:grpSpLocks/>
          </p:cNvGrpSpPr>
          <p:nvPr userDrawn="1"/>
        </p:nvGrpSpPr>
        <p:grpSpPr bwMode="auto">
          <a:xfrm>
            <a:off x="-2016125" y="1347788"/>
            <a:ext cx="1871662" cy="3071812"/>
            <a:chOff x="6195941" y="562596"/>
            <a:chExt cx="1872208" cy="3071960"/>
          </a:xfrm>
        </p:grpSpPr>
        <p:grpSp>
          <p:nvGrpSpPr>
            <p:cNvPr id="13" name="Group 113"/>
            <p:cNvGrpSpPr>
              <a:grpSpLocks/>
            </p:cNvGrpSpPr>
            <p:nvPr/>
          </p:nvGrpSpPr>
          <p:grpSpPr bwMode="auto">
            <a:xfrm>
              <a:off x="6195941" y="832626"/>
              <a:ext cx="1872208" cy="2801930"/>
              <a:chOff x="-1872716" y="660661"/>
              <a:chExt cx="1872208" cy="2101449"/>
            </a:xfrm>
          </p:grpSpPr>
          <p:sp>
            <p:nvSpPr>
              <p:cNvPr id="17" name="TextBox 16"/>
              <p:cNvSpPr txBox="1">
                <a:spLocks noChangeArrowheads="1"/>
              </p:cNvSpPr>
              <p:nvPr/>
            </p:nvSpPr>
            <p:spPr bwMode="auto">
              <a:xfrm>
                <a:off x="-1872716" y="984420"/>
                <a:ext cx="1872208" cy="177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defRPr/>
                </a:pPr>
                <a:r>
                  <a:rPr lang="en-GB" altLang="en-US" sz="1100" dirty="0">
                    <a:solidFill>
                      <a:srgbClr val="000000"/>
                    </a:solidFill>
                    <a:cs typeface="Arial" charset="0"/>
                  </a:rPr>
                  <a:t>To format the body text, simply highlight the specific line(s) of text and click ‘tab’ or press ‘increase/decrease list level’ button. If you continue to click the ‘Tab’ button and the text turns red you have tabbed too far and should use the ‘decrease level’ (or Shift + Tab) button to return to compliant text.</a:t>
                </a:r>
              </a:p>
              <a:p>
                <a:pPr>
                  <a:defRPr/>
                </a:pPr>
                <a:endParaRPr lang="en-GB" altLang="en-US" sz="1100" dirty="0">
                  <a:solidFill>
                    <a:srgbClr val="000000"/>
                  </a:solidFill>
                  <a:cs typeface="Arial" charset="0"/>
                </a:endParaRPr>
              </a:p>
              <a:p>
                <a:pPr>
                  <a:defRPr/>
                </a:pPr>
                <a:r>
                  <a:rPr lang="en-GB" altLang="en-US" sz="1100" dirty="0">
                    <a:solidFill>
                      <a:srgbClr val="000000"/>
                    </a:solidFill>
                    <a:cs typeface="Arial" charset="0"/>
                  </a:rPr>
                  <a:t>Do not use the bullet point button to format your text.</a:t>
                </a:r>
              </a:p>
            </p:txBody>
          </p:sp>
          <p:pic>
            <p:nvPicPr>
              <p:cNvPr id="18" name="Picture 19" descr="icon_information-white.png"/>
              <p:cNvPicPr>
                <a:picLocks noChangeAspect="1"/>
              </p:cNvPicPr>
              <p:nvPr/>
            </p:nvPicPr>
            <p:blipFill>
              <a:blip r:embed="rId3">
                <a:lum bright="-100000"/>
                <a:extLst>
                  <a:ext uri="{28A0092B-C50C-407E-A947-70E740481C1C}">
                    <a14:useLocalDpi xmlns:a14="http://schemas.microsoft.com/office/drawing/2010/main" val="0"/>
                  </a:ext>
                </a:extLst>
              </a:blip>
              <a:srcRect/>
              <a:stretch>
                <a:fillRect/>
              </a:stretch>
            </p:blipFill>
            <p:spPr bwMode="auto">
              <a:xfrm>
                <a:off x="-1764703" y="660661"/>
                <a:ext cx="121592" cy="240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 name="Group 120"/>
            <p:cNvGrpSpPr>
              <a:grpSpLocks/>
            </p:cNvGrpSpPr>
            <p:nvPr/>
          </p:nvGrpSpPr>
          <p:grpSpPr bwMode="auto">
            <a:xfrm>
              <a:off x="6303954" y="562596"/>
              <a:ext cx="540060" cy="540060"/>
              <a:chOff x="6303954" y="562596"/>
              <a:chExt cx="540060" cy="540060"/>
            </a:xfrm>
          </p:grpSpPr>
          <p:sp>
            <p:nvSpPr>
              <p:cNvPr id="15" name="Donut 14"/>
              <p:cNvSpPr/>
              <p:nvPr/>
            </p:nvSpPr>
            <p:spPr>
              <a:xfrm>
                <a:off x="6303923" y="562596"/>
                <a:ext cx="539907" cy="539776"/>
              </a:xfrm>
              <a:prstGeom prst="donut">
                <a:avLst>
                  <a:gd name="adj" fmla="val 7083"/>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chemeClr val="tx1"/>
                  </a:solidFill>
                </a:endParaRPr>
              </a:p>
            </p:txBody>
          </p:sp>
          <p:pic>
            <p:nvPicPr>
              <p:cNvPr id="16" name="Picture 17" descr="increase_indent.png"/>
              <p:cNvPicPr>
                <a:picLocks noChangeAspect="1"/>
              </p:cNvPicPr>
              <p:nvPr/>
            </p:nvPicPr>
            <p:blipFill>
              <a:blip r:embed="rId5">
                <a:lum bright="-100000"/>
                <a:extLst>
                  <a:ext uri="{28A0092B-C50C-407E-A947-70E740481C1C}">
                    <a14:useLocalDpi xmlns:a14="http://schemas.microsoft.com/office/drawing/2010/main" val="0"/>
                  </a:ext>
                </a:extLst>
              </a:blip>
              <a:srcRect/>
              <a:stretch>
                <a:fillRect/>
              </a:stretch>
            </p:blipFill>
            <p:spPr bwMode="auto">
              <a:xfrm>
                <a:off x="6425212" y="679422"/>
                <a:ext cx="317520" cy="31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2" name="Title 1"/>
          <p:cNvSpPr>
            <a:spLocks noGrp="1"/>
          </p:cNvSpPr>
          <p:nvPr>
            <p:ph type="title"/>
          </p:nvPr>
        </p:nvSpPr>
        <p:spPr>
          <a:xfrm>
            <a:off x="251520" y="231490"/>
            <a:ext cx="8640960" cy="720080"/>
          </a:xfrm>
        </p:spPr>
        <p:txBody>
          <a:bodyPr>
            <a:normAutofit/>
          </a:bodyPr>
          <a:lstStyle>
            <a:lvl1pPr algn="l">
              <a:lnSpc>
                <a:spcPct val="90000"/>
              </a:lnSpc>
              <a:defRPr sz="2000" b="1" cap="none" baseline="0">
                <a:solidFill>
                  <a:schemeClr val="bg1"/>
                </a:solidFill>
              </a:defRPr>
            </a:lvl1pPr>
          </a:lstStyle>
          <a:p>
            <a:r>
              <a:rPr lang="en-US"/>
              <a:t>Click to edit Master title style</a:t>
            </a:r>
            <a:endParaRPr lang="en-GB" dirty="0"/>
          </a:p>
        </p:txBody>
      </p:sp>
      <p:sp>
        <p:nvSpPr>
          <p:cNvPr id="27" name="Picture Placeholder 26"/>
          <p:cNvSpPr>
            <a:spLocks noGrp="1"/>
          </p:cNvSpPr>
          <p:nvPr>
            <p:ph type="pic" sz="quarter" idx="17"/>
          </p:nvPr>
        </p:nvSpPr>
        <p:spPr>
          <a:xfrm>
            <a:off x="3060735" y="1130400"/>
            <a:ext cx="5831745" cy="3456000"/>
          </a:xfrm>
        </p:spPr>
        <p:txBody>
          <a:bodyPr rtlCol="0" anchor="ctr">
            <a:normAutofit/>
          </a:bodyPr>
          <a:lstStyle>
            <a:lvl1pPr>
              <a:defRPr sz="1200">
                <a:solidFill>
                  <a:schemeClr val="accent1"/>
                </a:solidFill>
              </a:defRPr>
            </a:lvl1pPr>
          </a:lstStyle>
          <a:p>
            <a:pPr lvl="0"/>
            <a:r>
              <a:rPr lang="en-US" noProof="0" dirty="0"/>
              <a:t>Click icon to add picture</a:t>
            </a:r>
            <a:endParaRPr lang="en-GB" noProof="0" dirty="0"/>
          </a:p>
        </p:txBody>
      </p:sp>
      <p:sp>
        <p:nvSpPr>
          <p:cNvPr id="30" name="Content Placeholder 29"/>
          <p:cNvSpPr>
            <a:spLocks noGrp="1"/>
          </p:cNvSpPr>
          <p:nvPr>
            <p:ph sz="quarter" idx="18"/>
          </p:nvPr>
        </p:nvSpPr>
        <p:spPr>
          <a:xfrm>
            <a:off x="251521" y="1130400"/>
            <a:ext cx="2772668" cy="3456000"/>
          </a:xfrm>
        </p:spPr>
        <p:txBody>
          <a:bodyPr rIns="90000" bIns="90000"/>
          <a:lstStyle>
            <a:lvl1pPr>
              <a:spcBef>
                <a:spcPts val="600"/>
              </a:spcBef>
              <a:spcAft>
                <a:spcPts val="600"/>
              </a:spcAft>
              <a:defRPr sz="1400" b="0">
                <a:solidFill>
                  <a:schemeClr val="tx1"/>
                </a:solidFill>
              </a:defRPr>
            </a:lvl1pPr>
            <a:lvl3pPr>
              <a:spcBef>
                <a:spcPts val="800"/>
              </a:spcBef>
              <a:spcAft>
                <a:spcPts val="400"/>
              </a:spcAft>
              <a:defRPr sz="1600" b="1">
                <a:solidFill>
                  <a:schemeClr val="accent1"/>
                </a:solidFill>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9" name="Date Placeholder 2"/>
          <p:cNvSpPr>
            <a:spLocks noGrp="1"/>
          </p:cNvSpPr>
          <p:nvPr>
            <p:ph type="dt" sz="half" idx="19"/>
          </p:nvPr>
        </p:nvSpPr>
        <p:spPr/>
        <p:txBody>
          <a:bodyPr/>
          <a:lstStyle>
            <a:lvl1pPr>
              <a:defRPr>
                <a:solidFill>
                  <a:srgbClr val="000000">
                    <a:tint val="75000"/>
                  </a:srgbClr>
                </a:solidFill>
              </a:defRPr>
            </a:lvl1pPr>
          </a:lstStyle>
          <a:p>
            <a:pPr>
              <a:defRPr/>
            </a:pPr>
            <a:fld id="{068BFFB1-D30A-42E1-9CA1-69189B4CD54D}" type="datetime1">
              <a:rPr lang="en-GB"/>
              <a:pPr>
                <a:defRPr/>
              </a:pPr>
              <a:t>29/10/2019</a:t>
            </a:fld>
            <a:endParaRPr lang="en-GB" dirty="0"/>
          </a:p>
        </p:txBody>
      </p:sp>
      <p:sp>
        <p:nvSpPr>
          <p:cNvPr id="20" name="Footer Placeholder 3"/>
          <p:cNvSpPr>
            <a:spLocks noGrp="1"/>
          </p:cNvSpPr>
          <p:nvPr>
            <p:ph type="ftr" sz="quarter" idx="20"/>
          </p:nvPr>
        </p:nvSpPr>
        <p:spPr/>
        <p:txBody>
          <a:bodyPr/>
          <a:lstStyle>
            <a:lvl1pPr>
              <a:defRPr>
                <a:solidFill>
                  <a:srgbClr val="000000">
                    <a:tint val="75000"/>
                  </a:srgbClr>
                </a:solidFill>
              </a:defRPr>
            </a:lvl1pPr>
          </a:lstStyle>
          <a:p>
            <a:pPr>
              <a:defRPr/>
            </a:pPr>
            <a:endParaRPr lang="en-GB" dirty="0"/>
          </a:p>
        </p:txBody>
      </p:sp>
      <p:sp>
        <p:nvSpPr>
          <p:cNvPr id="21" name="Slide Number Placeholder 4"/>
          <p:cNvSpPr>
            <a:spLocks noGrp="1"/>
          </p:cNvSpPr>
          <p:nvPr>
            <p:ph type="sldNum" sz="quarter" idx="21"/>
          </p:nvPr>
        </p:nvSpPr>
        <p:spPr/>
        <p:txBody>
          <a:bodyPr/>
          <a:lstStyle>
            <a:lvl1pPr>
              <a:defRPr/>
            </a:lvl1pPr>
          </a:lstStyle>
          <a:p>
            <a:fld id="{90FD382B-73CC-4E0C-8225-6A83DE8709E0}" type="slidenum">
              <a:rPr lang="en-GB" altLang="en-US"/>
              <a:pPr/>
              <a:t>‹#›</a:t>
            </a:fld>
            <a:endParaRPr lang="en-GB" altLang="en-US" dirty="0"/>
          </a:p>
        </p:txBody>
      </p:sp>
      <p:pic>
        <p:nvPicPr>
          <p:cNvPr id="22" name="Picture 2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06797" y="4832068"/>
            <a:ext cx="1135755" cy="145025"/>
          </a:xfrm>
          <a:prstGeom prst="rect">
            <a:avLst/>
          </a:prstGeom>
        </p:spPr>
      </p:pic>
    </p:spTree>
    <p:extLst>
      <p:ext uri="{BB962C8B-B14F-4D97-AF65-F5344CB8AC3E}">
        <p14:creationId xmlns:p14="http://schemas.microsoft.com/office/powerpoint/2010/main" val="3944745055"/>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 table and 3 images">
    <p:spTree>
      <p:nvGrpSpPr>
        <p:cNvPr id="1" name=""/>
        <p:cNvGrpSpPr/>
        <p:nvPr/>
      </p:nvGrpSpPr>
      <p:grpSpPr>
        <a:xfrm>
          <a:off x="0" y="0"/>
          <a:ext cx="0" cy="0"/>
          <a:chOff x="0" y="0"/>
          <a:chExt cx="0" cy="0"/>
        </a:xfrm>
      </p:grpSpPr>
      <p:sp>
        <p:nvSpPr>
          <p:cNvPr id="8" name="Rectangle 7"/>
          <p:cNvSpPr/>
          <p:nvPr userDrawn="1"/>
        </p:nvSpPr>
        <p:spPr>
          <a:xfrm>
            <a:off x="0" y="231775"/>
            <a:ext cx="9144000" cy="7191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rgbClr val="FFFFFF"/>
              </a:solidFill>
            </a:endParaRPr>
          </a:p>
        </p:txBody>
      </p:sp>
      <p:grpSp>
        <p:nvGrpSpPr>
          <p:cNvPr id="9" name="Group 30"/>
          <p:cNvGrpSpPr>
            <a:grpSpLocks/>
          </p:cNvGrpSpPr>
          <p:nvPr userDrawn="1"/>
        </p:nvGrpSpPr>
        <p:grpSpPr bwMode="auto">
          <a:xfrm>
            <a:off x="9288463" y="1822450"/>
            <a:ext cx="1871662" cy="3771900"/>
            <a:chOff x="-1691380" y="2732371"/>
            <a:chExt cx="1872208" cy="3771880"/>
          </a:xfrm>
        </p:grpSpPr>
        <p:sp>
          <p:nvSpPr>
            <p:cNvPr id="10" name="Donut 9"/>
            <p:cNvSpPr>
              <a:spLocks noChangeAspect="1"/>
            </p:cNvSpPr>
            <p:nvPr/>
          </p:nvSpPr>
          <p:spPr>
            <a:xfrm>
              <a:off x="-1605630" y="2732371"/>
              <a:ext cx="576430" cy="576260"/>
            </a:xfrm>
            <a:prstGeom prst="donut">
              <a:avLst>
                <a:gd name="adj" fmla="val 7083"/>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rgbClr val="4D4D4D"/>
                </a:solidFill>
              </a:endParaRPr>
            </a:p>
          </p:txBody>
        </p:sp>
        <p:grpSp>
          <p:nvGrpSpPr>
            <p:cNvPr id="11" name="Group 15"/>
            <p:cNvGrpSpPr>
              <a:grpSpLocks/>
            </p:cNvGrpSpPr>
            <p:nvPr/>
          </p:nvGrpSpPr>
          <p:grpSpPr bwMode="auto">
            <a:xfrm>
              <a:off x="-1691380" y="2803266"/>
              <a:ext cx="1872208" cy="3700985"/>
              <a:chOff x="-1553715" y="3400885"/>
              <a:chExt cx="2078431" cy="3700985"/>
            </a:xfrm>
          </p:grpSpPr>
          <p:pic>
            <p:nvPicPr>
              <p:cNvPr id="12" name="Picture 11" descr="symbol---donu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74480" y="3400885"/>
                <a:ext cx="463455" cy="417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icon_information-white.png"/>
              <p:cNvPicPr>
                <a:picLocks noChangeAspect="1"/>
              </p:cNvPicPr>
              <p:nvPr/>
            </p:nvPicPr>
            <p:blipFill>
              <a:blip r:embed="rId3">
                <a:lum bright="-100000"/>
                <a:extLst>
                  <a:ext uri="{28A0092B-C50C-407E-A947-70E740481C1C}">
                    <a14:useLocalDpi xmlns:a14="http://schemas.microsoft.com/office/drawing/2010/main" val="0"/>
                  </a:ext>
                </a:extLst>
              </a:blip>
              <a:srcRect/>
              <a:stretch>
                <a:fillRect/>
              </a:stretch>
            </p:blipFill>
            <p:spPr bwMode="auto">
              <a:xfrm>
                <a:off x="-1428202" y="3681287"/>
                <a:ext cx="121592" cy="32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a:spLocks noChangeArrowheads="1"/>
              </p:cNvSpPr>
              <p:nvPr/>
            </p:nvSpPr>
            <p:spPr bwMode="auto">
              <a:xfrm>
                <a:off x="-1553715" y="3963400"/>
                <a:ext cx="2078431" cy="3138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defRPr/>
                </a:pPr>
                <a:r>
                  <a:rPr lang="en-GB" altLang="en-US" sz="1100" dirty="0">
                    <a:solidFill>
                      <a:srgbClr val="000000"/>
                    </a:solidFill>
                    <a:cs typeface="Arial" charset="0"/>
                  </a:rPr>
                  <a:t>To edit the table simply over type the sample text</a:t>
                </a:r>
              </a:p>
              <a:p>
                <a:pPr>
                  <a:defRPr/>
                </a:pPr>
                <a:endParaRPr lang="en-GB" altLang="en-US" sz="1100" dirty="0">
                  <a:solidFill>
                    <a:srgbClr val="000000"/>
                  </a:solidFill>
                  <a:cs typeface="Arial" charset="0"/>
                </a:endParaRPr>
              </a:p>
              <a:p>
                <a:pPr>
                  <a:defRPr/>
                </a:pPr>
                <a:r>
                  <a:rPr lang="en-GB" altLang="en-US" sz="1100" dirty="0">
                    <a:solidFill>
                      <a:srgbClr val="000000"/>
                    </a:solidFill>
                    <a:cs typeface="Arial" charset="0"/>
                  </a:rPr>
                  <a:t>Alternatively…</a:t>
                </a:r>
              </a:p>
              <a:p>
                <a:pPr>
                  <a:defRPr/>
                </a:pPr>
                <a:r>
                  <a:rPr lang="en-GB" altLang="en-US" sz="1100" dirty="0">
                    <a:solidFill>
                      <a:srgbClr val="000000"/>
                    </a:solidFill>
                    <a:cs typeface="Arial" charset="0"/>
                  </a:rPr>
                  <a:t>If you have created a table in Excel delete the example table and the table placeholder on the slide, then go to Excel</a:t>
                </a:r>
              </a:p>
              <a:p>
                <a:pPr>
                  <a:defRPr/>
                </a:pPr>
                <a:r>
                  <a:rPr lang="en-GB" altLang="en-US" sz="1100" dirty="0">
                    <a:solidFill>
                      <a:srgbClr val="000000"/>
                    </a:solidFill>
                    <a:cs typeface="Arial" charset="0"/>
                  </a:rPr>
                  <a:t>select the data…</a:t>
                </a:r>
              </a:p>
              <a:p>
                <a:pPr>
                  <a:defRPr/>
                </a:pPr>
                <a:r>
                  <a:rPr lang="en-GB" altLang="en-US" sz="1100" dirty="0">
                    <a:solidFill>
                      <a:srgbClr val="000000"/>
                    </a:solidFill>
                    <a:cs typeface="Arial" charset="0"/>
                  </a:rPr>
                  <a:t>&gt;Right click on the table</a:t>
                </a:r>
              </a:p>
              <a:p>
                <a:pPr>
                  <a:defRPr/>
                </a:pPr>
                <a:r>
                  <a:rPr lang="en-GB" altLang="en-US" sz="1100" dirty="0">
                    <a:solidFill>
                      <a:srgbClr val="000000"/>
                    </a:solidFill>
                    <a:cs typeface="Arial" charset="0"/>
                  </a:rPr>
                  <a:t>&gt;’Copy’</a:t>
                </a:r>
              </a:p>
              <a:p>
                <a:pPr>
                  <a:defRPr/>
                </a:pPr>
                <a:r>
                  <a:rPr lang="en-GB" altLang="en-US" sz="1100" dirty="0">
                    <a:solidFill>
                      <a:srgbClr val="000000"/>
                    </a:solidFill>
                    <a:cs typeface="Arial" charset="0"/>
                  </a:rPr>
                  <a:t>  (Go to your PowerPoint file)</a:t>
                </a:r>
              </a:p>
              <a:p>
                <a:pPr>
                  <a:defRPr/>
                </a:pPr>
                <a:r>
                  <a:rPr lang="en-GB" altLang="en-US" sz="1100" dirty="0">
                    <a:solidFill>
                      <a:srgbClr val="000000"/>
                    </a:solidFill>
                    <a:cs typeface="Arial" charset="0"/>
                  </a:rPr>
                  <a:t>&gt;’Paste’ table into relevant slide and format the style accordingly</a:t>
                </a:r>
              </a:p>
              <a:p>
                <a:pPr>
                  <a:defRPr/>
                </a:pPr>
                <a:endParaRPr lang="en-GB" altLang="en-US" sz="1100" dirty="0">
                  <a:solidFill>
                    <a:srgbClr val="000000"/>
                  </a:solidFill>
                  <a:cs typeface="Arial" charset="0"/>
                </a:endParaRPr>
              </a:p>
              <a:p>
                <a:pPr>
                  <a:defRPr/>
                </a:pPr>
                <a:endParaRPr lang="en-GB" altLang="en-US" sz="1100" dirty="0">
                  <a:solidFill>
                    <a:srgbClr val="000000"/>
                  </a:solidFill>
                  <a:cs typeface="Arial" charset="0"/>
                </a:endParaRPr>
              </a:p>
            </p:txBody>
          </p:sp>
        </p:grpSp>
      </p:grpSp>
      <p:grpSp>
        <p:nvGrpSpPr>
          <p:cNvPr id="15" name="Group 14"/>
          <p:cNvGrpSpPr>
            <a:grpSpLocks/>
          </p:cNvGrpSpPr>
          <p:nvPr userDrawn="1"/>
        </p:nvGrpSpPr>
        <p:grpSpPr bwMode="auto">
          <a:xfrm>
            <a:off x="9288463" y="131763"/>
            <a:ext cx="1547812" cy="1555750"/>
            <a:chOff x="-1836712" y="2937191"/>
            <a:chExt cx="1548172" cy="1556379"/>
          </a:xfrm>
        </p:grpSpPr>
        <p:pic>
          <p:nvPicPr>
            <p:cNvPr id="16" name="Picture 15" descr="icon_camera_circle.png"/>
            <p:cNvPicPr>
              <a:picLocks noChangeAspect="1"/>
            </p:cNvPicPr>
            <p:nvPr/>
          </p:nvPicPr>
          <p:blipFill>
            <a:blip r:embed="rId4">
              <a:lum bright="-100000"/>
              <a:extLst>
                <a:ext uri="{28A0092B-C50C-407E-A947-70E740481C1C}">
                  <a14:useLocalDpi xmlns:a14="http://schemas.microsoft.com/office/drawing/2010/main" val="0"/>
                </a:ext>
              </a:extLst>
            </a:blip>
            <a:srcRect/>
            <a:stretch>
              <a:fillRect/>
            </a:stretch>
          </p:blipFill>
          <p:spPr bwMode="auto">
            <a:xfrm>
              <a:off x="-1728699" y="2937191"/>
              <a:ext cx="640111" cy="640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a:xfrm>
              <a:off x="-1836712" y="3677265"/>
              <a:ext cx="1548172" cy="816305"/>
            </a:xfrm>
            <a:prstGeom prst="rect">
              <a:avLst/>
            </a:prstGeom>
            <a:noFill/>
          </p:spPr>
          <p:txBody>
            <a:bodyPr lIns="0" tIns="0" rIns="0" bIns="0">
              <a:spAutoFit/>
            </a:bodyPr>
            <a:lstStyle/>
            <a:p>
              <a:pPr fontAlgn="auto">
                <a:spcBef>
                  <a:spcPts val="0"/>
                </a:spcBef>
                <a:spcAft>
                  <a:spcPts val="0"/>
                </a:spcAft>
                <a:defRPr/>
              </a:pPr>
              <a:r>
                <a:rPr lang="en-GB" sz="1100" b="1" dirty="0">
                  <a:solidFill>
                    <a:srgbClr val="000000"/>
                  </a:solidFill>
                  <a:latin typeface="+mn-lt"/>
                  <a:cs typeface="+mn-cs"/>
                </a:rPr>
                <a:t>Looking for an image? </a:t>
              </a:r>
              <a:r>
                <a:rPr lang="en-GB" sz="1100" dirty="0">
                  <a:solidFill>
                    <a:srgbClr val="000000"/>
                  </a:solidFill>
                  <a:latin typeface="+mn-lt"/>
                  <a:cs typeface="+mn-cs"/>
                </a:rPr>
                <a:t/>
              </a:r>
              <a:br>
                <a:rPr lang="en-GB" sz="1100" dirty="0">
                  <a:solidFill>
                    <a:srgbClr val="000000"/>
                  </a:solidFill>
                  <a:latin typeface="+mn-lt"/>
                  <a:cs typeface="+mn-cs"/>
                </a:rPr>
              </a:br>
              <a:r>
                <a:rPr lang="en-GB" sz="1050" dirty="0">
                  <a:solidFill>
                    <a:srgbClr val="000000"/>
                  </a:solidFill>
                  <a:latin typeface="+mn-lt"/>
                  <a:cs typeface="+mn-cs"/>
                </a:rPr>
                <a:t>Go to photos.tateandlyle.com and register to use Tate &amp; Lyle approved images.</a:t>
              </a:r>
              <a:endParaRPr lang="en-GB" sz="1100" dirty="0">
                <a:solidFill>
                  <a:srgbClr val="000000"/>
                </a:solidFill>
                <a:latin typeface="+mn-lt"/>
                <a:cs typeface="+mn-cs"/>
              </a:endParaRPr>
            </a:p>
          </p:txBody>
        </p:sp>
        <p:pic>
          <p:nvPicPr>
            <p:cNvPr id="18" name="Picture 17" descr="icon_information-white.png"/>
            <p:cNvPicPr>
              <a:picLocks noChangeAspect="1"/>
            </p:cNvPicPr>
            <p:nvPr/>
          </p:nvPicPr>
          <p:blipFill>
            <a:blip r:embed="rId3">
              <a:lum bright="-100000"/>
              <a:extLst>
                <a:ext uri="{28A0092B-C50C-407E-A947-70E740481C1C}">
                  <a14:useLocalDpi xmlns:a14="http://schemas.microsoft.com/office/drawing/2010/main" val="0"/>
                </a:ext>
              </a:extLst>
            </a:blip>
            <a:srcRect/>
            <a:stretch>
              <a:fillRect/>
            </a:stretch>
          </p:blipFill>
          <p:spPr bwMode="auto">
            <a:xfrm>
              <a:off x="-1728699" y="3245911"/>
              <a:ext cx="121592" cy="32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Rectangle 18">
            <a:hlinkClick r:id="rId5" action="ppaction://hlinkfile"/>
          </p:cNvPr>
          <p:cNvSpPr>
            <a:spLocks noChangeArrowheads="1"/>
          </p:cNvSpPr>
          <p:nvPr userDrawn="1"/>
        </p:nvSpPr>
        <p:spPr bwMode="auto">
          <a:xfrm>
            <a:off x="9217025" y="1217613"/>
            <a:ext cx="1547813" cy="136525"/>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lnSpc>
                <a:spcPct val="90000"/>
              </a:lnSpc>
              <a:defRPr/>
            </a:pPr>
            <a:endParaRPr lang="en-GB" altLang="en-US" sz="1400" b="1" dirty="0">
              <a:solidFill>
                <a:schemeClr val="bg1"/>
              </a:solidFill>
              <a:cs typeface="Arial" charset="0"/>
            </a:endParaRPr>
          </a:p>
        </p:txBody>
      </p:sp>
      <p:sp>
        <p:nvSpPr>
          <p:cNvPr id="2" name="Title 1"/>
          <p:cNvSpPr>
            <a:spLocks noGrp="1"/>
          </p:cNvSpPr>
          <p:nvPr>
            <p:ph type="title"/>
          </p:nvPr>
        </p:nvSpPr>
        <p:spPr>
          <a:xfrm>
            <a:off x="251519" y="231490"/>
            <a:ext cx="8640959" cy="720080"/>
          </a:xfrm>
        </p:spPr>
        <p:txBody>
          <a:bodyPr>
            <a:normAutofit/>
          </a:bodyPr>
          <a:lstStyle>
            <a:lvl1pPr algn="l">
              <a:lnSpc>
                <a:spcPct val="90000"/>
              </a:lnSpc>
              <a:defRPr sz="2000" b="1" cap="none" baseline="0">
                <a:solidFill>
                  <a:schemeClr val="bg1"/>
                </a:solidFill>
              </a:defRPr>
            </a:lvl1pPr>
          </a:lstStyle>
          <a:p>
            <a:r>
              <a:rPr lang="en-US"/>
              <a:t>Click to edit Master title style</a:t>
            </a:r>
            <a:endParaRPr lang="en-GB" dirty="0"/>
          </a:p>
        </p:txBody>
      </p:sp>
      <p:sp>
        <p:nvSpPr>
          <p:cNvPr id="27" name="Picture Placeholder 26"/>
          <p:cNvSpPr>
            <a:spLocks noGrp="1"/>
          </p:cNvSpPr>
          <p:nvPr>
            <p:ph type="pic" sz="quarter" idx="17"/>
          </p:nvPr>
        </p:nvSpPr>
        <p:spPr>
          <a:xfrm>
            <a:off x="251520" y="3039802"/>
            <a:ext cx="2555875" cy="1530000"/>
          </a:xfrm>
        </p:spPr>
        <p:txBody>
          <a:bodyPr rtlCol="0" anchor="ctr">
            <a:normAutofit/>
          </a:bodyPr>
          <a:lstStyle>
            <a:lvl1pPr>
              <a:defRPr sz="1200">
                <a:solidFill>
                  <a:schemeClr val="accent1"/>
                </a:solidFill>
              </a:defRPr>
            </a:lvl1pPr>
          </a:lstStyle>
          <a:p>
            <a:pPr lvl="0"/>
            <a:r>
              <a:rPr lang="en-US" noProof="0" dirty="0"/>
              <a:t>Click icon to add picture</a:t>
            </a:r>
            <a:endParaRPr lang="en-GB" noProof="0" dirty="0"/>
          </a:p>
        </p:txBody>
      </p:sp>
      <p:sp>
        <p:nvSpPr>
          <p:cNvPr id="29" name="Picture Placeholder 26"/>
          <p:cNvSpPr>
            <a:spLocks noGrp="1"/>
          </p:cNvSpPr>
          <p:nvPr>
            <p:ph type="pic" sz="quarter" idx="18"/>
          </p:nvPr>
        </p:nvSpPr>
        <p:spPr>
          <a:xfrm>
            <a:off x="6336604" y="3039802"/>
            <a:ext cx="2555875" cy="1531015"/>
          </a:xfrm>
        </p:spPr>
        <p:txBody>
          <a:bodyPr rtlCol="0" anchor="ctr">
            <a:normAutofit/>
          </a:bodyPr>
          <a:lstStyle>
            <a:lvl1pPr>
              <a:defRPr sz="1200">
                <a:solidFill>
                  <a:schemeClr val="accent1"/>
                </a:solidFill>
              </a:defRPr>
            </a:lvl1pPr>
          </a:lstStyle>
          <a:p>
            <a:pPr lvl="0"/>
            <a:r>
              <a:rPr lang="en-US" noProof="0" dirty="0"/>
              <a:t>Click icon to add picture</a:t>
            </a:r>
            <a:endParaRPr lang="en-GB" noProof="0" dirty="0"/>
          </a:p>
        </p:txBody>
      </p:sp>
      <p:sp>
        <p:nvSpPr>
          <p:cNvPr id="34" name="Table Placeholder 33"/>
          <p:cNvSpPr>
            <a:spLocks noGrp="1"/>
          </p:cNvSpPr>
          <p:nvPr>
            <p:ph type="tbl" sz="quarter" idx="19"/>
          </p:nvPr>
        </p:nvSpPr>
        <p:spPr>
          <a:xfrm>
            <a:off x="251520" y="1130400"/>
            <a:ext cx="8640959" cy="1685663"/>
          </a:xfrm>
        </p:spPr>
        <p:txBody>
          <a:bodyPr rtlCol="0" anchor="ctr">
            <a:normAutofit/>
          </a:bodyPr>
          <a:lstStyle>
            <a:lvl1pPr>
              <a:defRPr sz="1200">
                <a:solidFill>
                  <a:schemeClr val="accent1"/>
                </a:solidFill>
              </a:defRPr>
            </a:lvl1pPr>
          </a:lstStyle>
          <a:p>
            <a:pPr lvl="0"/>
            <a:r>
              <a:rPr lang="en-US" noProof="0" dirty="0"/>
              <a:t>Click icon to add table</a:t>
            </a:r>
            <a:endParaRPr lang="en-GB" noProof="0" dirty="0"/>
          </a:p>
        </p:txBody>
      </p:sp>
      <p:sp>
        <p:nvSpPr>
          <p:cNvPr id="25" name="Picture Placeholder 26"/>
          <p:cNvSpPr>
            <a:spLocks noGrp="1"/>
          </p:cNvSpPr>
          <p:nvPr>
            <p:ph type="pic" sz="quarter" idx="20"/>
          </p:nvPr>
        </p:nvSpPr>
        <p:spPr>
          <a:xfrm>
            <a:off x="3294062" y="3039802"/>
            <a:ext cx="2555875" cy="1530000"/>
          </a:xfrm>
        </p:spPr>
        <p:txBody>
          <a:bodyPr rtlCol="0" anchor="ctr">
            <a:normAutofit/>
          </a:bodyPr>
          <a:lstStyle>
            <a:lvl1pPr>
              <a:defRPr sz="1200">
                <a:solidFill>
                  <a:schemeClr val="accent1"/>
                </a:solidFill>
              </a:defRPr>
            </a:lvl1pPr>
          </a:lstStyle>
          <a:p>
            <a:pPr lvl="0"/>
            <a:r>
              <a:rPr lang="en-US" noProof="0" dirty="0"/>
              <a:t>Click icon to add picture</a:t>
            </a:r>
            <a:endParaRPr lang="en-GB" noProof="0" dirty="0"/>
          </a:p>
        </p:txBody>
      </p:sp>
      <p:sp>
        <p:nvSpPr>
          <p:cNvPr id="20" name="Date Placeholder 2"/>
          <p:cNvSpPr>
            <a:spLocks noGrp="1"/>
          </p:cNvSpPr>
          <p:nvPr>
            <p:ph type="dt" sz="half" idx="21"/>
          </p:nvPr>
        </p:nvSpPr>
        <p:spPr/>
        <p:txBody>
          <a:bodyPr/>
          <a:lstStyle>
            <a:lvl1pPr>
              <a:defRPr>
                <a:solidFill>
                  <a:srgbClr val="000000">
                    <a:tint val="75000"/>
                  </a:srgbClr>
                </a:solidFill>
              </a:defRPr>
            </a:lvl1pPr>
          </a:lstStyle>
          <a:p>
            <a:pPr>
              <a:defRPr/>
            </a:pPr>
            <a:fld id="{DD156700-87A9-4535-86B9-4159E80FCC5C}" type="datetime1">
              <a:rPr lang="en-GB"/>
              <a:pPr>
                <a:defRPr/>
              </a:pPr>
              <a:t>29/10/2019</a:t>
            </a:fld>
            <a:endParaRPr lang="en-GB" dirty="0"/>
          </a:p>
        </p:txBody>
      </p:sp>
      <p:sp>
        <p:nvSpPr>
          <p:cNvPr id="21" name="Footer Placeholder 3"/>
          <p:cNvSpPr>
            <a:spLocks noGrp="1"/>
          </p:cNvSpPr>
          <p:nvPr>
            <p:ph type="ftr" sz="quarter" idx="22"/>
          </p:nvPr>
        </p:nvSpPr>
        <p:spPr/>
        <p:txBody>
          <a:bodyPr/>
          <a:lstStyle>
            <a:lvl1pPr>
              <a:defRPr>
                <a:solidFill>
                  <a:srgbClr val="000000">
                    <a:tint val="75000"/>
                  </a:srgbClr>
                </a:solidFill>
              </a:defRPr>
            </a:lvl1pPr>
          </a:lstStyle>
          <a:p>
            <a:pPr>
              <a:defRPr/>
            </a:pPr>
            <a:endParaRPr lang="en-GB" dirty="0"/>
          </a:p>
        </p:txBody>
      </p:sp>
      <p:sp>
        <p:nvSpPr>
          <p:cNvPr id="22" name="Slide Number Placeholder 4"/>
          <p:cNvSpPr>
            <a:spLocks noGrp="1"/>
          </p:cNvSpPr>
          <p:nvPr>
            <p:ph type="sldNum" sz="quarter" idx="23"/>
          </p:nvPr>
        </p:nvSpPr>
        <p:spPr/>
        <p:txBody>
          <a:bodyPr/>
          <a:lstStyle>
            <a:lvl1pPr>
              <a:defRPr/>
            </a:lvl1pPr>
          </a:lstStyle>
          <a:p>
            <a:fld id="{E38C80DF-938B-4802-AE13-E4288C4A9AF9}" type="slidenum">
              <a:rPr lang="en-GB" altLang="en-US"/>
              <a:pPr/>
              <a:t>‹#›</a:t>
            </a:fld>
            <a:endParaRPr lang="en-GB" altLang="en-US" dirty="0"/>
          </a:p>
        </p:txBody>
      </p:sp>
      <p:pic>
        <p:nvPicPr>
          <p:cNvPr id="23" name="Picture 2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06797" y="4832068"/>
            <a:ext cx="1135755" cy="145025"/>
          </a:xfrm>
          <a:prstGeom prst="rect">
            <a:avLst/>
          </a:prstGeom>
        </p:spPr>
      </p:pic>
    </p:spTree>
    <p:extLst>
      <p:ext uri="{BB962C8B-B14F-4D97-AF65-F5344CB8AC3E}">
        <p14:creationId xmlns:p14="http://schemas.microsoft.com/office/powerpoint/2010/main" val="2619808661"/>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Statement layout green">
    <p:bg>
      <p:bgPr>
        <a:blipFill dpi="0" rotWithShape="0">
          <a:blip r:embed="rId2">
            <a:grayscl/>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5" name="Rectangle 4">
            <a:hlinkClick r:id="rId3" action="ppaction://hlinkfile"/>
          </p:cNvPr>
          <p:cNvSpPr>
            <a:spLocks noChangeArrowheads="1"/>
          </p:cNvSpPr>
          <p:nvPr userDrawn="1"/>
        </p:nvSpPr>
        <p:spPr bwMode="auto">
          <a:xfrm>
            <a:off x="9217025" y="3406775"/>
            <a:ext cx="1547813" cy="136525"/>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lnSpc>
                <a:spcPct val="90000"/>
              </a:lnSpc>
              <a:defRPr/>
            </a:pPr>
            <a:endParaRPr lang="en-GB" altLang="en-US" sz="1400" b="1" dirty="0">
              <a:solidFill>
                <a:schemeClr val="bg1"/>
              </a:solidFill>
              <a:cs typeface="Arial" charset="0"/>
            </a:endParaRPr>
          </a:p>
        </p:txBody>
      </p:sp>
      <p:grpSp>
        <p:nvGrpSpPr>
          <p:cNvPr id="6" name="Group 12"/>
          <p:cNvGrpSpPr>
            <a:grpSpLocks/>
          </p:cNvGrpSpPr>
          <p:nvPr userDrawn="1"/>
        </p:nvGrpSpPr>
        <p:grpSpPr bwMode="auto">
          <a:xfrm>
            <a:off x="9288463" y="131763"/>
            <a:ext cx="1547812" cy="3756025"/>
            <a:chOff x="-1836712" y="2937191"/>
            <a:chExt cx="1548172" cy="3756981"/>
          </a:xfrm>
        </p:grpSpPr>
        <p:pic>
          <p:nvPicPr>
            <p:cNvPr id="7" name="Picture 10" descr="icon_camera_circle.png"/>
            <p:cNvPicPr>
              <a:picLocks noChangeAspect="1"/>
            </p:cNvPicPr>
            <p:nvPr/>
          </p:nvPicPr>
          <p:blipFill>
            <a:blip r:embed="rId4">
              <a:lum bright="-100000"/>
              <a:extLst>
                <a:ext uri="{28A0092B-C50C-407E-A947-70E740481C1C}">
                  <a14:useLocalDpi xmlns:a14="http://schemas.microsoft.com/office/drawing/2010/main" val="0"/>
                </a:ext>
              </a:extLst>
            </a:blip>
            <a:srcRect/>
            <a:stretch>
              <a:fillRect/>
            </a:stretch>
          </p:blipFill>
          <p:spPr bwMode="auto">
            <a:xfrm>
              <a:off x="-1728699" y="2937191"/>
              <a:ext cx="640111" cy="640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1836712" y="3678742"/>
              <a:ext cx="1548172" cy="3015430"/>
            </a:xfrm>
            <a:prstGeom prst="rect">
              <a:avLst/>
            </a:prstGeom>
            <a:noFill/>
          </p:spPr>
          <p:txBody>
            <a:bodyPr lIns="0" tIns="0" rIns="0" bIns="0">
              <a:spAutoFit/>
            </a:bodyPr>
            <a:lstStyle/>
            <a:p>
              <a:pPr fontAlgn="auto">
                <a:spcBef>
                  <a:spcPts val="0"/>
                </a:spcBef>
                <a:spcAft>
                  <a:spcPts val="0"/>
                </a:spcAft>
                <a:defRPr/>
              </a:pPr>
              <a:r>
                <a:rPr lang="en-GB" sz="1100" dirty="0">
                  <a:solidFill>
                    <a:srgbClr val="000000"/>
                  </a:solidFill>
                  <a:latin typeface="+mn-lt"/>
                  <a:cs typeface="+mn-cs"/>
                </a:rPr>
                <a:t>To change the photographic image to the background.</a:t>
              </a:r>
            </a:p>
            <a:p>
              <a:pPr fontAlgn="auto">
                <a:spcBef>
                  <a:spcPts val="0"/>
                </a:spcBef>
                <a:spcAft>
                  <a:spcPts val="0"/>
                </a:spcAft>
                <a:defRPr/>
              </a:pPr>
              <a:r>
                <a:rPr lang="en-GB" sz="1100" dirty="0">
                  <a:solidFill>
                    <a:srgbClr val="000000"/>
                  </a:solidFill>
                  <a:latin typeface="+mn-lt"/>
                  <a:cs typeface="+mn-cs"/>
                </a:rPr>
                <a:t>&gt;Right Click over slide</a:t>
              </a:r>
            </a:p>
            <a:p>
              <a:pPr fontAlgn="auto">
                <a:spcBef>
                  <a:spcPts val="0"/>
                </a:spcBef>
                <a:spcAft>
                  <a:spcPts val="0"/>
                </a:spcAft>
                <a:defRPr/>
              </a:pPr>
              <a:r>
                <a:rPr lang="en-GB" sz="1100" dirty="0">
                  <a:solidFill>
                    <a:srgbClr val="000000"/>
                  </a:solidFill>
                  <a:latin typeface="+mn-lt"/>
                  <a:cs typeface="+mn-cs"/>
                </a:rPr>
                <a:t>&gt;format background</a:t>
              </a:r>
            </a:p>
            <a:p>
              <a:pPr fontAlgn="auto">
                <a:spcBef>
                  <a:spcPts val="0"/>
                </a:spcBef>
                <a:spcAft>
                  <a:spcPts val="0"/>
                </a:spcAft>
                <a:defRPr/>
              </a:pPr>
              <a:r>
                <a:rPr lang="en-GB" sz="1100" dirty="0">
                  <a:solidFill>
                    <a:srgbClr val="000000"/>
                  </a:solidFill>
                  <a:latin typeface="+mn-lt"/>
                  <a:cs typeface="+mn-cs"/>
                </a:rPr>
                <a:t>&gt;fill</a:t>
              </a:r>
            </a:p>
            <a:p>
              <a:pPr fontAlgn="auto">
                <a:spcBef>
                  <a:spcPts val="0"/>
                </a:spcBef>
                <a:spcAft>
                  <a:spcPts val="0"/>
                </a:spcAft>
                <a:defRPr/>
              </a:pPr>
              <a:r>
                <a:rPr lang="en-GB" sz="1100" dirty="0">
                  <a:solidFill>
                    <a:srgbClr val="000000"/>
                  </a:solidFill>
                  <a:latin typeface="+mn-lt"/>
                  <a:cs typeface="+mn-cs"/>
                </a:rPr>
                <a:t>&gt;picture or texture fill</a:t>
              </a:r>
            </a:p>
            <a:p>
              <a:pPr fontAlgn="auto">
                <a:spcBef>
                  <a:spcPts val="0"/>
                </a:spcBef>
                <a:spcAft>
                  <a:spcPts val="0"/>
                </a:spcAft>
                <a:defRPr/>
              </a:pPr>
              <a:r>
                <a:rPr lang="en-GB" sz="1100" dirty="0">
                  <a:solidFill>
                    <a:srgbClr val="000000"/>
                  </a:solidFill>
                  <a:latin typeface="+mn-lt"/>
                  <a:cs typeface="+mn-cs"/>
                </a:rPr>
                <a:t>&gt;select image from  </a:t>
              </a:r>
              <a:br>
                <a:rPr lang="en-GB" sz="1100" dirty="0">
                  <a:solidFill>
                    <a:srgbClr val="000000"/>
                  </a:solidFill>
                  <a:latin typeface="+mn-lt"/>
                  <a:cs typeface="+mn-cs"/>
                </a:rPr>
              </a:br>
              <a:r>
                <a:rPr lang="en-GB" sz="1100" dirty="0">
                  <a:solidFill>
                    <a:srgbClr val="000000"/>
                  </a:solidFill>
                  <a:latin typeface="+mn-lt"/>
                  <a:cs typeface="+mn-cs"/>
                </a:rPr>
                <a:t>  your file</a:t>
              </a:r>
            </a:p>
            <a:p>
              <a:pPr fontAlgn="auto">
                <a:spcBef>
                  <a:spcPts val="0"/>
                </a:spcBef>
                <a:spcAft>
                  <a:spcPts val="0"/>
                </a:spcAft>
                <a:defRPr/>
              </a:pPr>
              <a:r>
                <a:rPr lang="en-GB" sz="1100" dirty="0">
                  <a:solidFill>
                    <a:srgbClr val="000000"/>
                  </a:solidFill>
                  <a:latin typeface="+mn-lt"/>
                  <a:cs typeface="+mn-cs"/>
                </a:rPr>
                <a:t>(ensure picture settings are set to Grayscale)</a:t>
              </a:r>
            </a:p>
            <a:p>
              <a:pPr fontAlgn="auto">
                <a:spcBef>
                  <a:spcPts val="0"/>
                </a:spcBef>
                <a:spcAft>
                  <a:spcPts val="0"/>
                </a:spcAft>
                <a:defRPr/>
              </a:pPr>
              <a:endParaRPr lang="en-GB" sz="1100" dirty="0">
                <a:solidFill>
                  <a:srgbClr val="000000"/>
                </a:solidFill>
                <a:latin typeface="+mn-lt"/>
                <a:cs typeface="+mn-cs"/>
              </a:endParaRPr>
            </a:p>
            <a:p>
              <a:pPr fontAlgn="auto">
                <a:spcBef>
                  <a:spcPts val="0"/>
                </a:spcBef>
                <a:spcAft>
                  <a:spcPts val="0"/>
                </a:spcAft>
                <a:defRPr/>
              </a:pPr>
              <a:endParaRPr lang="en-GB" sz="1100" dirty="0">
                <a:solidFill>
                  <a:srgbClr val="000000"/>
                </a:solidFill>
                <a:latin typeface="+mn-lt"/>
                <a:cs typeface="+mn-cs"/>
              </a:endParaRPr>
            </a:p>
            <a:p>
              <a:pPr fontAlgn="auto">
                <a:spcBef>
                  <a:spcPts val="0"/>
                </a:spcBef>
                <a:spcAft>
                  <a:spcPts val="0"/>
                </a:spcAft>
                <a:defRPr/>
              </a:pPr>
              <a:r>
                <a:rPr lang="en-GB" sz="1100" b="1" dirty="0">
                  <a:solidFill>
                    <a:srgbClr val="000000"/>
                  </a:solidFill>
                  <a:latin typeface="+mn-lt"/>
                  <a:cs typeface="+mn-cs"/>
                </a:rPr>
                <a:t>Looking for an image? </a:t>
              </a:r>
              <a:r>
                <a:rPr lang="en-GB" sz="1100" dirty="0">
                  <a:solidFill>
                    <a:srgbClr val="000000"/>
                  </a:solidFill>
                  <a:latin typeface="+mn-lt"/>
                  <a:cs typeface="+mn-cs"/>
                </a:rPr>
                <a:t/>
              </a:r>
              <a:br>
                <a:rPr lang="en-GB" sz="1100" dirty="0">
                  <a:solidFill>
                    <a:srgbClr val="000000"/>
                  </a:solidFill>
                  <a:latin typeface="+mn-lt"/>
                  <a:cs typeface="+mn-cs"/>
                </a:rPr>
              </a:br>
              <a:r>
                <a:rPr lang="en-GB" sz="1050" dirty="0">
                  <a:solidFill>
                    <a:srgbClr val="000000"/>
                  </a:solidFill>
                  <a:latin typeface="+mn-lt"/>
                  <a:cs typeface="+mn-cs"/>
                </a:rPr>
                <a:t>Go to photos.tateandlyle.com and register to use Tate &amp; Lyle approved images.</a:t>
              </a:r>
              <a:endParaRPr lang="en-GB" sz="1100" dirty="0">
                <a:solidFill>
                  <a:srgbClr val="000000"/>
                </a:solidFill>
                <a:latin typeface="+mn-lt"/>
                <a:cs typeface="+mn-cs"/>
              </a:endParaRPr>
            </a:p>
          </p:txBody>
        </p:sp>
        <p:pic>
          <p:nvPicPr>
            <p:cNvPr id="9" name="Picture 12" descr="icon_information-white.png"/>
            <p:cNvPicPr>
              <a:picLocks noChangeAspect="1"/>
            </p:cNvPicPr>
            <p:nvPr/>
          </p:nvPicPr>
          <p:blipFill>
            <a:blip r:embed="rId5">
              <a:lum bright="-100000"/>
              <a:extLst>
                <a:ext uri="{28A0092B-C50C-407E-A947-70E740481C1C}">
                  <a14:useLocalDpi xmlns:a14="http://schemas.microsoft.com/office/drawing/2010/main" val="0"/>
                </a:ext>
              </a:extLst>
            </a:blip>
            <a:srcRect/>
            <a:stretch>
              <a:fillRect/>
            </a:stretch>
          </p:blipFill>
          <p:spPr bwMode="auto">
            <a:xfrm>
              <a:off x="-1728699" y="3245911"/>
              <a:ext cx="121592" cy="32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Content Placeholder 18"/>
          <p:cNvSpPr>
            <a:spLocks noGrp="1"/>
          </p:cNvSpPr>
          <p:nvPr>
            <p:ph sz="quarter" idx="13"/>
          </p:nvPr>
        </p:nvSpPr>
        <p:spPr>
          <a:xfrm>
            <a:off x="457200" y="1706400"/>
            <a:ext cx="8218488" cy="1620000"/>
          </a:xfrm>
        </p:spPr>
        <p:txBody>
          <a:bodyPr anchor="ctr"/>
          <a:lstStyle>
            <a:lvl1pPr algn="ctr">
              <a:spcBef>
                <a:spcPts val="0"/>
              </a:spcBef>
              <a:spcAft>
                <a:spcPts val="0"/>
              </a:spcAft>
              <a:defRPr sz="2800" b="1" baseline="0">
                <a:solidFill>
                  <a:schemeClr val="bg1"/>
                </a:solidFill>
              </a:defRPr>
            </a:lvl1pPr>
            <a:lvl2pPr>
              <a:defRPr>
                <a:solidFill>
                  <a:srgbClr val="FF0000"/>
                </a:solidFill>
              </a:defRPr>
            </a:lvl2pPr>
            <a:lvl3pPr>
              <a:defRPr>
                <a:solidFill>
                  <a:srgbClr val="FF0000"/>
                </a:solidFill>
              </a:defRPr>
            </a:lvl3pPr>
            <a:lvl4pPr>
              <a:defRPr>
                <a:solidFill>
                  <a:srgbClr val="FF0000"/>
                </a:solidFill>
              </a:defRPr>
            </a:lvl4pPr>
            <a:lvl5pPr>
              <a:defRPr>
                <a:solidFill>
                  <a:srgbClr val="FF0000"/>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Date Placeholder 2"/>
          <p:cNvSpPr>
            <a:spLocks noGrp="1"/>
          </p:cNvSpPr>
          <p:nvPr>
            <p:ph type="dt" sz="half" idx="14"/>
          </p:nvPr>
        </p:nvSpPr>
        <p:spPr/>
        <p:txBody>
          <a:bodyPr/>
          <a:lstStyle>
            <a:lvl1pPr>
              <a:defRPr>
                <a:solidFill>
                  <a:srgbClr val="000000">
                    <a:tint val="75000"/>
                  </a:srgbClr>
                </a:solidFill>
              </a:defRPr>
            </a:lvl1pPr>
          </a:lstStyle>
          <a:p>
            <a:pPr>
              <a:defRPr/>
            </a:pPr>
            <a:fld id="{4816991E-6957-401B-8E88-BE50B8A627EF}" type="datetime1">
              <a:rPr lang="en-GB"/>
              <a:pPr>
                <a:defRPr/>
              </a:pPr>
              <a:t>29/10/2019</a:t>
            </a:fld>
            <a:endParaRPr lang="en-GB" dirty="0"/>
          </a:p>
        </p:txBody>
      </p:sp>
      <p:sp>
        <p:nvSpPr>
          <p:cNvPr id="11" name="Footer Placeholder 3"/>
          <p:cNvSpPr>
            <a:spLocks noGrp="1"/>
          </p:cNvSpPr>
          <p:nvPr>
            <p:ph type="ftr" sz="quarter" idx="15"/>
          </p:nvPr>
        </p:nvSpPr>
        <p:spPr/>
        <p:txBody>
          <a:bodyPr/>
          <a:lstStyle>
            <a:lvl1pPr>
              <a:defRPr>
                <a:solidFill>
                  <a:srgbClr val="000000">
                    <a:tint val="75000"/>
                  </a:srgbClr>
                </a:solidFill>
              </a:defRPr>
            </a:lvl1pPr>
          </a:lstStyle>
          <a:p>
            <a:pPr>
              <a:defRPr/>
            </a:pPr>
            <a:endParaRPr lang="en-GB" dirty="0"/>
          </a:p>
        </p:txBody>
      </p:sp>
      <p:pic>
        <p:nvPicPr>
          <p:cNvPr id="13" name="Picture 12">
            <a:extLst>
              <a:ext uri="{FF2B5EF4-FFF2-40B4-BE49-F238E27FC236}">
                <a16:creationId xmlns:a16="http://schemas.microsoft.com/office/drawing/2014/main" id="{C4122436-5852-4E07-80A8-6E779D0742F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4025"/>
            <a:ext cx="9144000" cy="5151550"/>
          </a:xfrm>
          <a:prstGeom prst="rect">
            <a:avLst/>
          </a:prstGeom>
        </p:spPr>
      </p:pic>
      <p:sp>
        <p:nvSpPr>
          <p:cNvPr id="3" name="Rectangle 2"/>
          <p:cNvSpPr/>
          <p:nvPr userDrawn="1"/>
        </p:nvSpPr>
        <p:spPr>
          <a:xfrm>
            <a:off x="0" y="0"/>
            <a:ext cx="9144000" cy="5143500"/>
          </a:xfrm>
          <a:prstGeom prst="rect">
            <a:avLst/>
          </a:pr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rgbClr val="FFFFFF"/>
              </a:solidFill>
            </a:endParaRPr>
          </a:p>
        </p:txBody>
      </p:sp>
      <p:pic>
        <p:nvPicPr>
          <p:cNvPr id="4" name="Picture 7" descr="DenplanLogo.png"/>
          <p:cNvPicPr>
            <a:picLocks noChangeAspect="1"/>
          </p:cNvPicPr>
          <p:nvPr userDrawn="1"/>
        </p:nvPicPr>
        <p:blipFill>
          <a:blip r:embed="rId7">
            <a:lum bright="100000"/>
            <a:extLst>
              <a:ext uri="{28A0092B-C50C-407E-A947-70E740481C1C}">
                <a14:useLocalDpi xmlns:a14="http://schemas.microsoft.com/office/drawing/2010/main" val="0"/>
              </a:ext>
            </a:extLst>
          </a:blip>
          <a:srcRect/>
          <a:stretch>
            <a:fillRect/>
          </a:stretch>
        </p:blipFill>
        <p:spPr bwMode="auto">
          <a:xfrm>
            <a:off x="7272338" y="4799013"/>
            <a:ext cx="1263650"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1599646"/>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tatement layout mauve">
    <p:bg>
      <p:bgPr>
        <a:blipFill dpi="0" rotWithShape="0">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7C6993">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rgbClr val="FFFFFF"/>
              </a:solidFill>
            </a:endParaRPr>
          </a:p>
        </p:txBody>
      </p:sp>
      <p:pic>
        <p:nvPicPr>
          <p:cNvPr id="4" name="Picture 7" descr="DenplanLogo.png"/>
          <p:cNvPicPr>
            <a:picLocks noChangeAspect="1"/>
          </p:cNvPicPr>
          <p:nvPr userDrawn="1"/>
        </p:nvPicPr>
        <p:blipFill>
          <a:blip r:embed="rId3">
            <a:lum bright="100000"/>
            <a:extLst>
              <a:ext uri="{28A0092B-C50C-407E-A947-70E740481C1C}">
                <a14:useLocalDpi xmlns:a14="http://schemas.microsoft.com/office/drawing/2010/main" val="0"/>
              </a:ext>
            </a:extLst>
          </a:blip>
          <a:srcRect/>
          <a:stretch>
            <a:fillRect/>
          </a:stretch>
        </p:blipFill>
        <p:spPr bwMode="auto">
          <a:xfrm>
            <a:off x="7272338" y="4799013"/>
            <a:ext cx="1263650"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hlinkClick r:id="rId4" action="ppaction://hlinkfile"/>
          </p:cNvPr>
          <p:cNvSpPr>
            <a:spLocks noChangeArrowheads="1"/>
          </p:cNvSpPr>
          <p:nvPr userDrawn="1"/>
        </p:nvSpPr>
        <p:spPr bwMode="auto">
          <a:xfrm>
            <a:off x="9217025" y="3406775"/>
            <a:ext cx="1547813" cy="136525"/>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lnSpc>
                <a:spcPct val="90000"/>
              </a:lnSpc>
              <a:defRPr/>
            </a:pPr>
            <a:endParaRPr lang="en-GB" altLang="en-US" sz="1400" b="1" dirty="0">
              <a:solidFill>
                <a:schemeClr val="bg1"/>
              </a:solidFill>
              <a:cs typeface="Arial" charset="0"/>
            </a:endParaRPr>
          </a:p>
        </p:txBody>
      </p:sp>
      <p:grpSp>
        <p:nvGrpSpPr>
          <p:cNvPr id="6" name="Group 12"/>
          <p:cNvGrpSpPr>
            <a:grpSpLocks/>
          </p:cNvGrpSpPr>
          <p:nvPr userDrawn="1"/>
        </p:nvGrpSpPr>
        <p:grpSpPr bwMode="auto">
          <a:xfrm>
            <a:off x="9288463" y="131763"/>
            <a:ext cx="1547812" cy="3756025"/>
            <a:chOff x="-1836712" y="2937191"/>
            <a:chExt cx="1548172" cy="3756981"/>
          </a:xfrm>
        </p:grpSpPr>
        <p:pic>
          <p:nvPicPr>
            <p:cNvPr id="7" name="Picture 10" descr="icon_camera_circle.png"/>
            <p:cNvPicPr>
              <a:picLocks noChangeAspect="1"/>
            </p:cNvPicPr>
            <p:nvPr/>
          </p:nvPicPr>
          <p:blipFill>
            <a:blip r:embed="rId5">
              <a:lum bright="-100000"/>
              <a:extLst>
                <a:ext uri="{28A0092B-C50C-407E-A947-70E740481C1C}">
                  <a14:useLocalDpi xmlns:a14="http://schemas.microsoft.com/office/drawing/2010/main" val="0"/>
                </a:ext>
              </a:extLst>
            </a:blip>
            <a:srcRect/>
            <a:stretch>
              <a:fillRect/>
            </a:stretch>
          </p:blipFill>
          <p:spPr bwMode="auto">
            <a:xfrm>
              <a:off x="-1728699" y="2937191"/>
              <a:ext cx="640111" cy="640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1836712" y="3678742"/>
              <a:ext cx="1548172" cy="3015430"/>
            </a:xfrm>
            <a:prstGeom prst="rect">
              <a:avLst/>
            </a:prstGeom>
            <a:noFill/>
          </p:spPr>
          <p:txBody>
            <a:bodyPr lIns="0" tIns="0" rIns="0" bIns="0">
              <a:spAutoFit/>
            </a:bodyPr>
            <a:lstStyle/>
            <a:p>
              <a:pPr fontAlgn="auto">
                <a:spcBef>
                  <a:spcPts val="0"/>
                </a:spcBef>
                <a:spcAft>
                  <a:spcPts val="0"/>
                </a:spcAft>
                <a:defRPr/>
              </a:pPr>
              <a:r>
                <a:rPr lang="en-GB" sz="1100" dirty="0">
                  <a:solidFill>
                    <a:srgbClr val="000000"/>
                  </a:solidFill>
                  <a:latin typeface="+mn-lt"/>
                  <a:cs typeface="+mn-cs"/>
                </a:rPr>
                <a:t>To change the photographic image to the background.</a:t>
              </a:r>
            </a:p>
            <a:p>
              <a:pPr fontAlgn="auto">
                <a:spcBef>
                  <a:spcPts val="0"/>
                </a:spcBef>
                <a:spcAft>
                  <a:spcPts val="0"/>
                </a:spcAft>
                <a:defRPr/>
              </a:pPr>
              <a:r>
                <a:rPr lang="en-GB" sz="1100" dirty="0">
                  <a:solidFill>
                    <a:srgbClr val="000000"/>
                  </a:solidFill>
                  <a:latin typeface="+mn-lt"/>
                  <a:cs typeface="+mn-cs"/>
                </a:rPr>
                <a:t>&gt;Right Click over slide</a:t>
              </a:r>
            </a:p>
            <a:p>
              <a:pPr fontAlgn="auto">
                <a:spcBef>
                  <a:spcPts val="0"/>
                </a:spcBef>
                <a:spcAft>
                  <a:spcPts val="0"/>
                </a:spcAft>
                <a:defRPr/>
              </a:pPr>
              <a:r>
                <a:rPr lang="en-GB" sz="1100" dirty="0">
                  <a:solidFill>
                    <a:srgbClr val="000000"/>
                  </a:solidFill>
                  <a:latin typeface="+mn-lt"/>
                  <a:cs typeface="+mn-cs"/>
                </a:rPr>
                <a:t>&gt;format background</a:t>
              </a:r>
            </a:p>
            <a:p>
              <a:pPr fontAlgn="auto">
                <a:spcBef>
                  <a:spcPts val="0"/>
                </a:spcBef>
                <a:spcAft>
                  <a:spcPts val="0"/>
                </a:spcAft>
                <a:defRPr/>
              </a:pPr>
              <a:r>
                <a:rPr lang="en-GB" sz="1100" dirty="0">
                  <a:solidFill>
                    <a:srgbClr val="000000"/>
                  </a:solidFill>
                  <a:latin typeface="+mn-lt"/>
                  <a:cs typeface="+mn-cs"/>
                </a:rPr>
                <a:t>&gt;fill</a:t>
              </a:r>
            </a:p>
            <a:p>
              <a:pPr fontAlgn="auto">
                <a:spcBef>
                  <a:spcPts val="0"/>
                </a:spcBef>
                <a:spcAft>
                  <a:spcPts val="0"/>
                </a:spcAft>
                <a:defRPr/>
              </a:pPr>
              <a:r>
                <a:rPr lang="en-GB" sz="1100" dirty="0">
                  <a:solidFill>
                    <a:srgbClr val="000000"/>
                  </a:solidFill>
                  <a:latin typeface="+mn-lt"/>
                  <a:cs typeface="+mn-cs"/>
                </a:rPr>
                <a:t>&gt;picture or texture fill</a:t>
              </a:r>
            </a:p>
            <a:p>
              <a:pPr fontAlgn="auto">
                <a:spcBef>
                  <a:spcPts val="0"/>
                </a:spcBef>
                <a:spcAft>
                  <a:spcPts val="0"/>
                </a:spcAft>
                <a:defRPr/>
              </a:pPr>
              <a:r>
                <a:rPr lang="en-GB" sz="1100" dirty="0">
                  <a:solidFill>
                    <a:srgbClr val="000000"/>
                  </a:solidFill>
                  <a:latin typeface="+mn-lt"/>
                  <a:cs typeface="+mn-cs"/>
                </a:rPr>
                <a:t>&gt;select image from  </a:t>
              </a:r>
              <a:br>
                <a:rPr lang="en-GB" sz="1100" dirty="0">
                  <a:solidFill>
                    <a:srgbClr val="000000"/>
                  </a:solidFill>
                  <a:latin typeface="+mn-lt"/>
                  <a:cs typeface="+mn-cs"/>
                </a:rPr>
              </a:br>
              <a:r>
                <a:rPr lang="en-GB" sz="1100" dirty="0">
                  <a:solidFill>
                    <a:srgbClr val="000000"/>
                  </a:solidFill>
                  <a:latin typeface="+mn-lt"/>
                  <a:cs typeface="+mn-cs"/>
                </a:rPr>
                <a:t>  your file</a:t>
              </a:r>
            </a:p>
            <a:p>
              <a:pPr fontAlgn="auto">
                <a:spcBef>
                  <a:spcPts val="0"/>
                </a:spcBef>
                <a:spcAft>
                  <a:spcPts val="0"/>
                </a:spcAft>
                <a:defRPr/>
              </a:pPr>
              <a:r>
                <a:rPr lang="en-GB" sz="1100" dirty="0">
                  <a:solidFill>
                    <a:srgbClr val="000000"/>
                  </a:solidFill>
                  <a:latin typeface="+mn-lt"/>
                  <a:cs typeface="+mn-cs"/>
                </a:rPr>
                <a:t>(ensure picture settings are set to Grayscale)</a:t>
              </a:r>
            </a:p>
            <a:p>
              <a:pPr fontAlgn="auto">
                <a:spcBef>
                  <a:spcPts val="0"/>
                </a:spcBef>
                <a:spcAft>
                  <a:spcPts val="0"/>
                </a:spcAft>
                <a:defRPr/>
              </a:pPr>
              <a:endParaRPr lang="en-GB" sz="1100" dirty="0">
                <a:solidFill>
                  <a:srgbClr val="000000"/>
                </a:solidFill>
                <a:latin typeface="+mn-lt"/>
                <a:cs typeface="+mn-cs"/>
              </a:endParaRPr>
            </a:p>
            <a:p>
              <a:pPr fontAlgn="auto">
                <a:spcBef>
                  <a:spcPts val="0"/>
                </a:spcBef>
                <a:spcAft>
                  <a:spcPts val="0"/>
                </a:spcAft>
                <a:defRPr/>
              </a:pPr>
              <a:endParaRPr lang="en-GB" sz="1100" dirty="0">
                <a:solidFill>
                  <a:srgbClr val="000000"/>
                </a:solidFill>
                <a:latin typeface="+mn-lt"/>
                <a:cs typeface="+mn-cs"/>
              </a:endParaRPr>
            </a:p>
            <a:p>
              <a:pPr fontAlgn="auto">
                <a:spcBef>
                  <a:spcPts val="0"/>
                </a:spcBef>
                <a:spcAft>
                  <a:spcPts val="0"/>
                </a:spcAft>
                <a:defRPr/>
              </a:pPr>
              <a:r>
                <a:rPr lang="en-GB" sz="1100" b="1" dirty="0">
                  <a:solidFill>
                    <a:srgbClr val="000000"/>
                  </a:solidFill>
                  <a:latin typeface="+mn-lt"/>
                  <a:cs typeface="+mn-cs"/>
                </a:rPr>
                <a:t>Looking for an image? </a:t>
              </a:r>
              <a:r>
                <a:rPr lang="en-GB" sz="1100" dirty="0">
                  <a:solidFill>
                    <a:srgbClr val="000000"/>
                  </a:solidFill>
                  <a:latin typeface="+mn-lt"/>
                  <a:cs typeface="+mn-cs"/>
                </a:rPr>
                <a:t/>
              </a:r>
              <a:br>
                <a:rPr lang="en-GB" sz="1100" dirty="0">
                  <a:solidFill>
                    <a:srgbClr val="000000"/>
                  </a:solidFill>
                  <a:latin typeface="+mn-lt"/>
                  <a:cs typeface="+mn-cs"/>
                </a:rPr>
              </a:br>
              <a:r>
                <a:rPr lang="en-GB" sz="1050" dirty="0">
                  <a:solidFill>
                    <a:srgbClr val="000000"/>
                  </a:solidFill>
                  <a:latin typeface="+mn-lt"/>
                  <a:cs typeface="+mn-cs"/>
                </a:rPr>
                <a:t>Go to photos.tateandlyle.com and register to use Tate &amp; Lyle approved images.</a:t>
              </a:r>
              <a:endParaRPr lang="en-GB" sz="1100" dirty="0">
                <a:solidFill>
                  <a:srgbClr val="000000"/>
                </a:solidFill>
                <a:latin typeface="+mn-lt"/>
                <a:cs typeface="+mn-cs"/>
              </a:endParaRPr>
            </a:p>
          </p:txBody>
        </p:sp>
        <p:pic>
          <p:nvPicPr>
            <p:cNvPr id="9" name="Picture 12" descr="icon_information-white.png"/>
            <p:cNvPicPr>
              <a:picLocks noChangeAspect="1"/>
            </p:cNvPicPr>
            <p:nvPr/>
          </p:nvPicPr>
          <p:blipFill>
            <a:blip r:embed="rId6">
              <a:lum bright="-100000"/>
              <a:extLst>
                <a:ext uri="{28A0092B-C50C-407E-A947-70E740481C1C}">
                  <a14:useLocalDpi xmlns:a14="http://schemas.microsoft.com/office/drawing/2010/main" val="0"/>
                </a:ext>
              </a:extLst>
            </a:blip>
            <a:srcRect/>
            <a:stretch>
              <a:fillRect/>
            </a:stretch>
          </p:blipFill>
          <p:spPr bwMode="auto">
            <a:xfrm>
              <a:off x="-1728699" y="3245911"/>
              <a:ext cx="121592" cy="32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Content Placeholder 18"/>
          <p:cNvSpPr>
            <a:spLocks noGrp="1"/>
          </p:cNvSpPr>
          <p:nvPr>
            <p:ph sz="quarter" idx="14"/>
          </p:nvPr>
        </p:nvSpPr>
        <p:spPr>
          <a:xfrm>
            <a:off x="457200" y="1706400"/>
            <a:ext cx="8218488" cy="1620000"/>
          </a:xfrm>
        </p:spPr>
        <p:txBody>
          <a:bodyPr anchor="ctr"/>
          <a:lstStyle>
            <a:lvl1pPr algn="ctr">
              <a:spcBef>
                <a:spcPts val="0"/>
              </a:spcBef>
              <a:spcAft>
                <a:spcPts val="0"/>
              </a:spcAft>
              <a:defRPr sz="2800" b="1" baseline="0">
                <a:solidFill>
                  <a:schemeClr val="bg1"/>
                </a:solidFill>
              </a:defRPr>
            </a:lvl1pPr>
            <a:lvl2pPr>
              <a:defRPr>
                <a:solidFill>
                  <a:srgbClr val="FF0000"/>
                </a:solidFill>
              </a:defRPr>
            </a:lvl2pPr>
            <a:lvl3pPr>
              <a:defRPr>
                <a:solidFill>
                  <a:srgbClr val="FF0000"/>
                </a:solidFill>
              </a:defRPr>
            </a:lvl3pPr>
            <a:lvl4pPr>
              <a:defRPr>
                <a:solidFill>
                  <a:srgbClr val="FF0000"/>
                </a:solidFill>
              </a:defRPr>
            </a:lvl4pPr>
            <a:lvl5pPr>
              <a:defRPr>
                <a:solidFill>
                  <a:srgbClr val="FF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Date Placeholder 2"/>
          <p:cNvSpPr>
            <a:spLocks noGrp="1"/>
          </p:cNvSpPr>
          <p:nvPr>
            <p:ph type="dt" sz="half" idx="15"/>
          </p:nvPr>
        </p:nvSpPr>
        <p:spPr/>
        <p:txBody>
          <a:bodyPr/>
          <a:lstStyle>
            <a:lvl1pPr>
              <a:defRPr>
                <a:solidFill>
                  <a:srgbClr val="000000">
                    <a:tint val="75000"/>
                  </a:srgbClr>
                </a:solidFill>
              </a:defRPr>
            </a:lvl1pPr>
          </a:lstStyle>
          <a:p>
            <a:pPr>
              <a:defRPr/>
            </a:pPr>
            <a:fld id="{51AF65FF-E946-4366-ABAE-C654761FC67C}" type="datetime1">
              <a:rPr lang="en-GB"/>
              <a:pPr>
                <a:defRPr/>
              </a:pPr>
              <a:t>29/10/2019</a:t>
            </a:fld>
            <a:endParaRPr lang="en-GB" dirty="0"/>
          </a:p>
        </p:txBody>
      </p:sp>
      <p:sp>
        <p:nvSpPr>
          <p:cNvPr id="11" name="Footer Placeholder 3"/>
          <p:cNvSpPr>
            <a:spLocks noGrp="1"/>
          </p:cNvSpPr>
          <p:nvPr>
            <p:ph type="ftr" sz="quarter" idx="16"/>
          </p:nvPr>
        </p:nvSpPr>
        <p:spPr/>
        <p:txBody>
          <a:bodyPr/>
          <a:lstStyle>
            <a:lvl1pPr>
              <a:defRPr>
                <a:solidFill>
                  <a:srgbClr val="000000">
                    <a:tint val="75000"/>
                  </a:srgbClr>
                </a:solidFill>
              </a:defRPr>
            </a:lvl1pPr>
          </a:lstStyle>
          <a:p>
            <a:pPr>
              <a:defRPr/>
            </a:pPr>
            <a:endParaRPr lang="en-GB" dirty="0"/>
          </a:p>
        </p:txBody>
      </p:sp>
      <p:sp>
        <p:nvSpPr>
          <p:cNvPr id="12" name="Slide Number Placeholder 4"/>
          <p:cNvSpPr>
            <a:spLocks noGrp="1"/>
          </p:cNvSpPr>
          <p:nvPr>
            <p:ph type="sldNum" sz="quarter" idx="17"/>
          </p:nvPr>
        </p:nvSpPr>
        <p:spPr>
          <a:xfrm>
            <a:off x="6858000" y="4767263"/>
            <a:ext cx="2133600" cy="274637"/>
          </a:xfrm>
        </p:spPr>
        <p:txBody>
          <a:bodyPr/>
          <a:lstStyle>
            <a:lvl1pPr>
              <a:defRPr/>
            </a:lvl1pPr>
          </a:lstStyle>
          <a:p>
            <a:fld id="{FB119448-ABF1-42F5-B4CF-A843661A0B7D}" type="slidenum">
              <a:rPr lang="en-GB" altLang="en-US"/>
              <a:pPr/>
              <a:t>‹#›</a:t>
            </a:fld>
            <a:endParaRPr lang="en-GB" altLang="en-US" dirty="0"/>
          </a:p>
        </p:txBody>
      </p:sp>
    </p:spTree>
    <p:extLst>
      <p:ext uri="{BB962C8B-B14F-4D97-AF65-F5344CB8AC3E}">
        <p14:creationId xmlns:p14="http://schemas.microsoft.com/office/powerpoint/2010/main" val="825530127"/>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tatement layout red">
    <p:bg>
      <p:bgPr>
        <a:solidFill>
          <a:schemeClr val="bg1"/>
        </a:solidFill>
        <a:effectLst/>
      </p:bgPr>
    </p:bg>
    <p:spTree>
      <p:nvGrpSpPr>
        <p:cNvPr id="1" name=""/>
        <p:cNvGrpSpPr/>
        <p:nvPr/>
      </p:nvGrpSpPr>
      <p:grpSpPr>
        <a:xfrm>
          <a:off x="0" y="0"/>
          <a:ext cx="0" cy="0"/>
          <a:chOff x="0" y="0"/>
          <a:chExt cx="0" cy="0"/>
        </a:xfrm>
      </p:grpSpPr>
      <p:pic>
        <p:nvPicPr>
          <p:cNvPr id="14" name="Picture 13" descr="A person standing in front of a store&#10;&#10;Description generated with very high confidence">
            <a:extLst>
              <a:ext uri="{FF2B5EF4-FFF2-40B4-BE49-F238E27FC236}">
                <a16:creationId xmlns:a16="http://schemas.microsoft.com/office/drawing/2014/main" id="{A79088E6-EC66-4EFC-8D4A-2140445EFCA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a:off x="-5556" y="1"/>
            <a:ext cx="9144000" cy="5143500"/>
          </a:xfrm>
          <a:prstGeom prst="rect">
            <a:avLst/>
          </a:prstGeom>
        </p:spPr>
      </p:pic>
      <p:sp>
        <p:nvSpPr>
          <p:cNvPr id="15" name="Rectangle 14">
            <a:extLst>
              <a:ext uri="{FF2B5EF4-FFF2-40B4-BE49-F238E27FC236}">
                <a16:creationId xmlns:a16="http://schemas.microsoft.com/office/drawing/2014/main" id="{F159C194-2DD8-4316-B327-02D9E0F120F3}"/>
              </a:ext>
            </a:extLst>
          </p:cNvPr>
          <p:cNvSpPr/>
          <p:nvPr userDrawn="1"/>
        </p:nvSpPr>
        <p:spPr>
          <a:xfrm>
            <a:off x="0" y="0"/>
            <a:ext cx="9144000" cy="5143500"/>
          </a:xfrm>
          <a:prstGeom prst="rect">
            <a:avLst/>
          </a:prstGeom>
          <a:solidFill>
            <a:schemeClr val="accent5">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rgbClr val="FFFFFF"/>
              </a:solidFill>
            </a:endParaRPr>
          </a:p>
        </p:txBody>
      </p:sp>
      <p:pic>
        <p:nvPicPr>
          <p:cNvPr id="4" name="Picture 7" descr="DenplanLogo.png"/>
          <p:cNvPicPr>
            <a:picLocks noChangeAspect="1"/>
          </p:cNvPicPr>
          <p:nvPr userDrawn="1"/>
        </p:nvPicPr>
        <p:blipFill>
          <a:blip r:embed="rId3">
            <a:lum bright="100000"/>
            <a:extLst>
              <a:ext uri="{28A0092B-C50C-407E-A947-70E740481C1C}">
                <a14:useLocalDpi xmlns:a14="http://schemas.microsoft.com/office/drawing/2010/main" val="0"/>
              </a:ext>
            </a:extLst>
          </a:blip>
          <a:srcRect/>
          <a:stretch>
            <a:fillRect/>
          </a:stretch>
        </p:blipFill>
        <p:spPr bwMode="auto">
          <a:xfrm>
            <a:off x="7272338" y="4799013"/>
            <a:ext cx="1263650"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hlinkClick r:id="rId4" action="ppaction://hlinkfile"/>
          </p:cNvPr>
          <p:cNvSpPr>
            <a:spLocks noChangeArrowheads="1"/>
          </p:cNvSpPr>
          <p:nvPr userDrawn="1"/>
        </p:nvSpPr>
        <p:spPr bwMode="auto">
          <a:xfrm>
            <a:off x="9217025" y="3406775"/>
            <a:ext cx="1547813" cy="136525"/>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lnSpc>
                <a:spcPct val="90000"/>
              </a:lnSpc>
              <a:defRPr/>
            </a:pPr>
            <a:endParaRPr lang="en-GB" altLang="en-US" sz="1400" b="1" dirty="0">
              <a:solidFill>
                <a:schemeClr val="bg1"/>
              </a:solidFill>
              <a:cs typeface="Arial" charset="0"/>
            </a:endParaRPr>
          </a:p>
        </p:txBody>
      </p:sp>
      <p:grpSp>
        <p:nvGrpSpPr>
          <p:cNvPr id="6" name="Group 12"/>
          <p:cNvGrpSpPr>
            <a:grpSpLocks/>
          </p:cNvGrpSpPr>
          <p:nvPr userDrawn="1"/>
        </p:nvGrpSpPr>
        <p:grpSpPr bwMode="auto">
          <a:xfrm>
            <a:off x="9288463" y="131763"/>
            <a:ext cx="1547812" cy="3756025"/>
            <a:chOff x="-1836712" y="2937191"/>
            <a:chExt cx="1548172" cy="3756981"/>
          </a:xfrm>
        </p:grpSpPr>
        <p:pic>
          <p:nvPicPr>
            <p:cNvPr id="7" name="Picture 10" descr="icon_camera_circle.png"/>
            <p:cNvPicPr>
              <a:picLocks noChangeAspect="1"/>
            </p:cNvPicPr>
            <p:nvPr/>
          </p:nvPicPr>
          <p:blipFill>
            <a:blip r:embed="rId5">
              <a:lum bright="-100000"/>
              <a:extLst>
                <a:ext uri="{28A0092B-C50C-407E-A947-70E740481C1C}">
                  <a14:useLocalDpi xmlns:a14="http://schemas.microsoft.com/office/drawing/2010/main" val="0"/>
                </a:ext>
              </a:extLst>
            </a:blip>
            <a:srcRect/>
            <a:stretch>
              <a:fillRect/>
            </a:stretch>
          </p:blipFill>
          <p:spPr bwMode="auto">
            <a:xfrm>
              <a:off x="-1728699" y="2937191"/>
              <a:ext cx="640111" cy="640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1836712" y="3678742"/>
              <a:ext cx="1548172" cy="3015430"/>
            </a:xfrm>
            <a:prstGeom prst="rect">
              <a:avLst/>
            </a:prstGeom>
            <a:noFill/>
          </p:spPr>
          <p:txBody>
            <a:bodyPr lIns="0" tIns="0" rIns="0" bIns="0">
              <a:spAutoFit/>
            </a:bodyPr>
            <a:lstStyle/>
            <a:p>
              <a:pPr fontAlgn="auto">
                <a:spcBef>
                  <a:spcPts val="0"/>
                </a:spcBef>
                <a:spcAft>
                  <a:spcPts val="0"/>
                </a:spcAft>
                <a:defRPr/>
              </a:pPr>
              <a:r>
                <a:rPr lang="en-GB" sz="1100" dirty="0">
                  <a:solidFill>
                    <a:srgbClr val="000000"/>
                  </a:solidFill>
                  <a:latin typeface="+mn-lt"/>
                  <a:cs typeface="+mn-cs"/>
                </a:rPr>
                <a:t>To change the photographic image to the background.</a:t>
              </a:r>
            </a:p>
            <a:p>
              <a:pPr fontAlgn="auto">
                <a:spcBef>
                  <a:spcPts val="0"/>
                </a:spcBef>
                <a:spcAft>
                  <a:spcPts val="0"/>
                </a:spcAft>
                <a:defRPr/>
              </a:pPr>
              <a:r>
                <a:rPr lang="en-GB" sz="1100" dirty="0">
                  <a:solidFill>
                    <a:srgbClr val="000000"/>
                  </a:solidFill>
                  <a:latin typeface="+mn-lt"/>
                  <a:cs typeface="+mn-cs"/>
                </a:rPr>
                <a:t>&gt;Right Click over slide</a:t>
              </a:r>
            </a:p>
            <a:p>
              <a:pPr fontAlgn="auto">
                <a:spcBef>
                  <a:spcPts val="0"/>
                </a:spcBef>
                <a:spcAft>
                  <a:spcPts val="0"/>
                </a:spcAft>
                <a:defRPr/>
              </a:pPr>
              <a:r>
                <a:rPr lang="en-GB" sz="1100" dirty="0">
                  <a:solidFill>
                    <a:srgbClr val="000000"/>
                  </a:solidFill>
                  <a:latin typeface="+mn-lt"/>
                  <a:cs typeface="+mn-cs"/>
                </a:rPr>
                <a:t>&gt;format background</a:t>
              </a:r>
            </a:p>
            <a:p>
              <a:pPr fontAlgn="auto">
                <a:spcBef>
                  <a:spcPts val="0"/>
                </a:spcBef>
                <a:spcAft>
                  <a:spcPts val="0"/>
                </a:spcAft>
                <a:defRPr/>
              </a:pPr>
              <a:r>
                <a:rPr lang="en-GB" sz="1100" dirty="0">
                  <a:solidFill>
                    <a:srgbClr val="000000"/>
                  </a:solidFill>
                  <a:latin typeface="+mn-lt"/>
                  <a:cs typeface="+mn-cs"/>
                </a:rPr>
                <a:t>&gt;fill</a:t>
              </a:r>
            </a:p>
            <a:p>
              <a:pPr fontAlgn="auto">
                <a:spcBef>
                  <a:spcPts val="0"/>
                </a:spcBef>
                <a:spcAft>
                  <a:spcPts val="0"/>
                </a:spcAft>
                <a:defRPr/>
              </a:pPr>
              <a:r>
                <a:rPr lang="en-GB" sz="1100" dirty="0">
                  <a:solidFill>
                    <a:srgbClr val="000000"/>
                  </a:solidFill>
                  <a:latin typeface="+mn-lt"/>
                  <a:cs typeface="+mn-cs"/>
                </a:rPr>
                <a:t>&gt;picture or texture fill</a:t>
              </a:r>
            </a:p>
            <a:p>
              <a:pPr fontAlgn="auto">
                <a:spcBef>
                  <a:spcPts val="0"/>
                </a:spcBef>
                <a:spcAft>
                  <a:spcPts val="0"/>
                </a:spcAft>
                <a:defRPr/>
              </a:pPr>
              <a:r>
                <a:rPr lang="en-GB" sz="1100" dirty="0">
                  <a:solidFill>
                    <a:srgbClr val="000000"/>
                  </a:solidFill>
                  <a:latin typeface="+mn-lt"/>
                  <a:cs typeface="+mn-cs"/>
                </a:rPr>
                <a:t>&gt;select image from  </a:t>
              </a:r>
              <a:br>
                <a:rPr lang="en-GB" sz="1100" dirty="0">
                  <a:solidFill>
                    <a:srgbClr val="000000"/>
                  </a:solidFill>
                  <a:latin typeface="+mn-lt"/>
                  <a:cs typeface="+mn-cs"/>
                </a:rPr>
              </a:br>
              <a:r>
                <a:rPr lang="en-GB" sz="1100" dirty="0">
                  <a:solidFill>
                    <a:srgbClr val="000000"/>
                  </a:solidFill>
                  <a:latin typeface="+mn-lt"/>
                  <a:cs typeface="+mn-cs"/>
                </a:rPr>
                <a:t>  your file</a:t>
              </a:r>
            </a:p>
            <a:p>
              <a:pPr fontAlgn="auto">
                <a:spcBef>
                  <a:spcPts val="0"/>
                </a:spcBef>
                <a:spcAft>
                  <a:spcPts val="0"/>
                </a:spcAft>
                <a:defRPr/>
              </a:pPr>
              <a:r>
                <a:rPr lang="en-GB" sz="1100" dirty="0">
                  <a:solidFill>
                    <a:srgbClr val="000000"/>
                  </a:solidFill>
                  <a:latin typeface="+mn-lt"/>
                  <a:cs typeface="+mn-cs"/>
                </a:rPr>
                <a:t>(ensure picture settings are set to Grayscale)</a:t>
              </a:r>
            </a:p>
            <a:p>
              <a:pPr fontAlgn="auto">
                <a:spcBef>
                  <a:spcPts val="0"/>
                </a:spcBef>
                <a:spcAft>
                  <a:spcPts val="0"/>
                </a:spcAft>
                <a:defRPr/>
              </a:pPr>
              <a:endParaRPr lang="en-GB" sz="1100" dirty="0">
                <a:solidFill>
                  <a:srgbClr val="000000"/>
                </a:solidFill>
                <a:latin typeface="+mn-lt"/>
                <a:cs typeface="+mn-cs"/>
              </a:endParaRPr>
            </a:p>
            <a:p>
              <a:pPr fontAlgn="auto">
                <a:spcBef>
                  <a:spcPts val="0"/>
                </a:spcBef>
                <a:spcAft>
                  <a:spcPts val="0"/>
                </a:spcAft>
                <a:defRPr/>
              </a:pPr>
              <a:endParaRPr lang="en-GB" sz="1100" dirty="0">
                <a:solidFill>
                  <a:srgbClr val="000000"/>
                </a:solidFill>
                <a:latin typeface="+mn-lt"/>
                <a:cs typeface="+mn-cs"/>
              </a:endParaRPr>
            </a:p>
            <a:p>
              <a:pPr fontAlgn="auto">
                <a:spcBef>
                  <a:spcPts val="0"/>
                </a:spcBef>
                <a:spcAft>
                  <a:spcPts val="0"/>
                </a:spcAft>
                <a:defRPr/>
              </a:pPr>
              <a:r>
                <a:rPr lang="en-GB" sz="1100" b="1" dirty="0">
                  <a:solidFill>
                    <a:srgbClr val="000000"/>
                  </a:solidFill>
                  <a:latin typeface="+mn-lt"/>
                  <a:cs typeface="+mn-cs"/>
                </a:rPr>
                <a:t>Looking for an image? </a:t>
              </a:r>
              <a:r>
                <a:rPr lang="en-GB" sz="1100" dirty="0">
                  <a:solidFill>
                    <a:srgbClr val="000000"/>
                  </a:solidFill>
                  <a:latin typeface="+mn-lt"/>
                  <a:cs typeface="+mn-cs"/>
                </a:rPr>
                <a:t/>
              </a:r>
              <a:br>
                <a:rPr lang="en-GB" sz="1100" dirty="0">
                  <a:solidFill>
                    <a:srgbClr val="000000"/>
                  </a:solidFill>
                  <a:latin typeface="+mn-lt"/>
                  <a:cs typeface="+mn-cs"/>
                </a:rPr>
              </a:br>
              <a:r>
                <a:rPr lang="en-GB" sz="1050" dirty="0">
                  <a:solidFill>
                    <a:srgbClr val="000000"/>
                  </a:solidFill>
                  <a:latin typeface="+mn-lt"/>
                  <a:cs typeface="+mn-cs"/>
                </a:rPr>
                <a:t>Go to photos.tateandlyle.com and register to use Tate &amp; Lyle approved images.</a:t>
              </a:r>
              <a:endParaRPr lang="en-GB" sz="1100" dirty="0">
                <a:solidFill>
                  <a:srgbClr val="000000"/>
                </a:solidFill>
                <a:latin typeface="+mn-lt"/>
                <a:cs typeface="+mn-cs"/>
              </a:endParaRPr>
            </a:p>
          </p:txBody>
        </p:sp>
        <p:pic>
          <p:nvPicPr>
            <p:cNvPr id="9" name="Picture 12" descr="icon_information-white.png"/>
            <p:cNvPicPr>
              <a:picLocks noChangeAspect="1"/>
            </p:cNvPicPr>
            <p:nvPr/>
          </p:nvPicPr>
          <p:blipFill>
            <a:blip r:embed="rId6">
              <a:lum bright="-100000"/>
              <a:extLst>
                <a:ext uri="{28A0092B-C50C-407E-A947-70E740481C1C}">
                  <a14:useLocalDpi xmlns:a14="http://schemas.microsoft.com/office/drawing/2010/main" val="0"/>
                </a:ext>
              </a:extLst>
            </a:blip>
            <a:srcRect/>
            <a:stretch>
              <a:fillRect/>
            </a:stretch>
          </p:blipFill>
          <p:spPr bwMode="auto">
            <a:xfrm>
              <a:off x="-1728699" y="3245911"/>
              <a:ext cx="121592" cy="32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Content Placeholder 18"/>
          <p:cNvSpPr>
            <a:spLocks noGrp="1"/>
          </p:cNvSpPr>
          <p:nvPr>
            <p:ph sz="quarter" idx="14"/>
          </p:nvPr>
        </p:nvSpPr>
        <p:spPr>
          <a:xfrm>
            <a:off x="457200" y="1706400"/>
            <a:ext cx="8218488" cy="1620000"/>
          </a:xfrm>
        </p:spPr>
        <p:txBody>
          <a:bodyPr anchor="ctr"/>
          <a:lstStyle>
            <a:lvl1pPr algn="ctr">
              <a:spcBef>
                <a:spcPts val="0"/>
              </a:spcBef>
              <a:spcAft>
                <a:spcPts val="0"/>
              </a:spcAft>
              <a:defRPr sz="2800" b="1" baseline="0">
                <a:solidFill>
                  <a:schemeClr val="bg1"/>
                </a:solidFill>
              </a:defRPr>
            </a:lvl1pPr>
            <a:lvl2pPr>
              <a:defRPr>
                <a:solidFill>
                  <a:srgbClr val="FF0000"/>
                </a:solidFill>
              </a:defRPr>
            </a:lvl2pPr>
            <a:lvl3pPr>
              <a:defRPr>
                <a:solidFill>
                  <a:srgbClr val="FF0000"/>
                </a:solidFill>
              </a:defRPr>
            </a:lvl3pPr>
            <a:lvl4pPr>
              <a:defRPr>
                <a:solidFill>
                  <a:srgbClr val="FF0000"/>
                </a:solidFill>
              </a:defRPr>
            </a:lvl4pPr>
            <a:lvl5pPr>
              <a:defRPr>
                <a:solidFill>
                  <a:srgbClr val="FF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Date Placeholder 2"/>
          <p:cNvSpPr>
            <a:spLocks noGrp="1"/>
          </p:cNvSpPr>
          <p:nvPr>
            <p:ph type="dt" sz="half" idx="15"/>
          </p:nvPr>
        </p:nvSpPr>
        <p:spPr/>
        <p:txBody>
          <a:bodyPr/>
          <a:lstStyle>
            <a:lvl1pPr>
              <a:defRPr>
                <a:solidFill>
                  <a:srgbClr val="000000">
                    <a:tint val="75000"/>
                  </a:srgbClr>
                </a:solidFill>
              </a:defRPr>
            </a:lvl1pPr>
          </a:lstStyle>
          <a:p>
            <a:pPr>
              <a:defRPr/>
            </a:pPr>
            <a:fld id="{51AF65FF-E946-4366-ABAE-C654761FC67C}" type="datetime1">
              <a:rPr lang="en-GB"/>
              <a:pPr>
                <a:defRPr/>
              </a:pPr>
              <a:t>29/10/2019</a:t>
            </a:fld>
            <a:endParaRPr lang="en-GB" dirty="0"/>
          </a:p>
        </p:txBody>
      </p:sp>
      <p:sp>
        <p:nvSpPr>
          <p:cNvPr id="11" name="Footer Placeholder 3"/>
          <p:cNvSpPr>
            <a:spLocks noGrp="1"/>
          </p:cNvSpPr>
          <p:nvPr>
            <p:ph type="ftr" sz="quarter" idx="16"/>
          </p:nvPr>
        </p:nvSpPr>
        <p:spPr/>
        <p:txBody>
          <a:bodyPr/>
          <a:lstStyle>
            <a:lvl1pPr>
              <a:defRPr>
                <a:solidFill>
                  <a:srgbClr val="000000">
                    <a:tint val="75000"/>
                  </a:srgbClr>
                </a:solidFill>
              </a:defRPr>
            </a:lvl1pPr>
          </a:lstStyle>
          <a:p>
            <a:pPr>
              <a:defRPr/>
            </a:pPr>
            <a:endParaRPr lang="en-GB" dirty="0"/>
          </a:p>
        </p:txBody>
      </p:sp>
    </p:spTree>
    <p:extLst>
      <p:ext uri="{BB962C8B-B14F-4D97-AF65-F5344CB8AC3E}">
        <p14:creationId xmlns:p14="http://schemas.microsoft.com/office/powerpoint/2010/main" val="909296457"/>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tatement layout bronze">
    <p:bg>
      <p:bgPr>
        <a:solidFill>
          <a:srgbClr val="9D661E"/>
        </a:solidFill>
        <a:effectLst/>
      </p:bgPr>
    </p:bg>
    <p:spTree>
      <p:nvGrpSpPr>
        <p:cNvPr id="1" name=""/>
        <p:cNvGrpSpPr/>
        <p:nvPr/>
      </p:nvGrpSpPr>
      <p:grpSpPr>
        <a:xfrm>
          <a:off x="0" y="0"/>
          <a:ext cx="0" cy="0"/>
          <a:chOff x="0" y="0"/>
          <a:chExt cx="0" cy="0"/>
        </a:xfrm>
      </p:grpSpPr>
      <p:pic>
        <p:nvPicPr>
          <p:cNvPr id="14" name="Picture 13" descr="A couple of people that are standing in a room&#10;&#10;Description generated with high confidence">
            <a:extLst>
              <a:ext uri="{FF2B5EF4-FFF2-40B4-BE49-F238E27FC236}">
                <a16:creationId xmlns:a16="http://schemas.microsoft.com/office/drawing/2014/main" id="{24FF3D07-D720-4352-8353-8C1ACA3DAF1B}"/>
              </a:ext>
            </a:extLst>
          </p:cNvPr>
          <p:cNvPicPr>
            <a:picLocks noChangeAspect="1"/>
          </p:cNvPicPr>
          <p:nvPr userDrawn="1"/>
        </p:nvPicPr>
        <p:blipFill rotWithShape="1">
          <a:blip r:embed="rId2" cstate="hqprint">
            <a:grayscl/>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3" name="Rectangle 2"/>
          <p:cNvSpPr/>
          <p:nvPr userDrawn="1"/>
        </p:nvSpPr>
        <p:spPr>
          <a:xfrm>
            <a:off x="0" y="0"/>
            <a:ext cx="9144000" cy="5143500"/>
          </a:xfrm>
          <a:prstGeom prst="rect">
            <a:avLst/>
          </a:prstGeom>
          <a:solidFill>
            <a:srgbClr val="9CA3A7">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rgbClr val="FFFFFF"/>
              </a:solidFill>
            </a:endParaRPr>
          </a:p>
        </p:txBody>
      </p:sp>
      <p:pic>
        <p:nvPicPr>
          <p:cNvPr id="4" name="Picture 7" descr="DenplanLogo.png"/>
          <p:cNvPicPr>
            <a:picLocks noChangeAspect="1"/>
          </p:cNvPicPr>
          <p:nvPr userDrawn="1"/>
        </p:nvPicPr>
        <p:blipFill>
          <a:blip r:embed="rId3">
            <a:lum bright="100000"/>
            <a:extLst>
              <a:ext uri="{28A0092B-C50C-407E-A947-70E740481C1C}">
                <a14:useLocalDpi xmlns:a14="http://schemas.microsoft.com/office/drawing/2010/main" val="0"/>
              </a:ext>
            </a:extLst>
          </a:blip>
          <a:srcRect/>
          <a:stretch>
            <a:fillRect/>
          </a:stretch>
        </p:blipFill>
        <p:spPr bwMode="auto">
          <a:xfrm>
            <a:off x="7272338" y="4799013"/>
            <a:ext cx="1263650"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hlinkClick r:id="rId4" action="ppaction://hlinkfile"/>
          </p:cNvPr>
          <p:cNvSpPr>
            <a:spLocks noChangeArrowheads="1"/>
          </p:cNvSpPr>
          <p:nvPr userDrawn="1"/>
        </p:nvSpPr>
        <p:spPr bwMode="auto">
          <a:xfrm>
            <a:off x="9217025" y="3406775"/>
            <a:ext cx="1547813" cy="136525"/>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lnSpc>
                <a:spcPct val="90000"/>
              </a:lnSpc>
              <a:defRPr/>
            </a:pPr>
            <a:endParaRPr lang="en-GB" altLang="en-US" sz="1400" b="1" dirty="0">
              <a:solidFill>
                <a:schemeClr val="bg1"/>
              </a:solidFill>
              <a:cs typeface="Arial" charset="0"/>
            </a:endParaRPr>
          </a:p>
        </p:txBody>
      </p:sp>
      <p:grpSp>
        <p:nvGrpSpPr>
          <p:cNvPr id="6" name="Group 12"/>
          <p:cNvGrpSpPr>
            <a:grpSpLocks/>
          </p:cNvGrpSpPr>
          <p:nvPr userDrawn="1"/>
        </p:nvGrpSpPr>
        <p:grpSpPr bwMode="auto">
          <a:xfrm>
            <a:off x="9288463" y="131763"/>
            <a:ext cx="1547812" cy="3756025"/>
            <a:chOff x="-1836712" y="2937191"/>
            <a:chExt cx="1548172" cy="3756981"/>
          </a:xfrm>
        </p:grpSpPr>
        <p:pic>
          <p:nvPicPr>
            <p:cNvPr id="7" name="Picture 10" descr="icon_camera_circle.png"/>
            <p:cNvPicPr>
              <a:picLocks noChangeAspect="1"/>
            </p:cNvPicPr>
            <p:nvPr/>
          </p:nvPicPr>
          <p:blipFill>
            <a:blip r:embed="rId5">
              <a:lum bright="-100000"/>
              <a:extLst>
                <a:ext uri="{28A0092B-C50C-407E-A947-70E740481C1C}">
                  <a14:useLocalDpi xmlns:a14="http://schemas.microsoft.com/office/drawing/2010/main" val="0"/>
                </a:ext>
              </a:extLst>
            </a:blip>
            <a:srcRect/>
            <a:stretch>
              <a:fillRect/>
            </a:stretch>
          </p:blipFill>
          <p:spPr bwMode="auto">
            <a:xfrm>
              <a:off x="-1728699" y="2937191"/>
              <a:ext cx="640111" cy="640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1836712" y="3678742"/>
              <a:ext cx="1548172" cy="3015430"/>
            </a:xfrm>
            <a:prstGeom prst="rect">
              <a:avLst/>
            </a:prstGeom>
            <a:noFill/>
          </p:spPr>
          <p:txBody>
            <a:bodyPr lIns="0" tIns="0" rIns="0" bIns="0">
              <a:spAutoFit/>
            </a:bodyPr>
            <a:lstStyle/>
            <a:p>
              <a:pPr fontAlgn="auto">
                <a:spcBef>
                  <a:spcPts val="0"/>
                </a:spcBef>
                <a:spcAft>
                  <a:spcPts val="0"/>
                </a:spcAft>
                <a:defRPr/>
              </a:pPr>
              <a:r>
                <a:rPr lang="en-GB" sz="1100" dirty="0">
                  <a:solidFill>
                    <a:srgbClr val="000000"/>
                  </a:solidFill>
                  <a:latin typeface="+mn-lt"/>
                  <a:cs typeface="+mn-cs"/>
                </a:rPr>
                <a:t>To change the photographic image to the background.</a:t>
              </a:r>
            </a:p>
            <a:p>
              <a:pPr fontAlgn="auto">
                <a:spcBef>
                  <a:spcPts val="0"/>
                </a:spcBef>
                <a:spcAft>
                  <a:spcPts val="0"/>
                </a:spcAft>
                <a:defRPr/>
              </a:pPr>
              <a:r>
                <a:rPr lang="en-GB" sz="1100" dirty="0">
                  <a:solidFill>
                    <a:srgbClr val="000000"/>
                  </a:solidFill>
                  <a:latin typeface="+mn-lt"/>
                  <a:cs typeface="+mn-cs"/>
                </a:rPr>
                <a:t>&gt;Right Click over slide</a:t>
              </a:r>
            </a:p>
            <a:p>
              <a:pPr fontAlgn="auto">
                <a:spcBef>
                  <a:spcPts val="0"/>
                </a:spcBef>
                <a:spcAft>
                  <a:spcPts val="0"/>
                </a:spcAft>
                <a:defRPr/>
              </a:pPr>
              <a:r>
                <a:rPr lang="en-GB" sz="1100" dirty="0">
                  <a:solidFill>
                    <a:srgbClr val="000000"/>
                  </a:solidFill>
                  <a:latin typeface="+mn-lt"/>
                  <a:cs typeface="+mn-cs"/>
                </a:rPr>
                <a:t>&gt;format background</a:t>
              </a:r>
            </a:p>
            <a:p>
              <a:pPr fontAlgn="auto">
                <a:spcBef>
                  <a:spcPts val="0"/>
                </a:spcBef>
                <a:spcAft>
                  <a:spcPts val="0"/>
                </a:spcAft>
                <a:defRPr/>
              </a:pPr>
              <a:r>
                <a:rPr lang="en-GB" sz="1100" dirty="0">
                  <a:solidFill>
                    <a:srgbClr val="000000"/>
                  </a:solidFill>
                  <a:latin typeface="+mn-lt"/>
                  <a:cs typeface="+mn-cs"/>
                </a:rPr>
                <a:t>&gt;fill</a:t>
              </a:r>
            </a:p>
            <a:p>
              <a:pPr fontAlgn="auto">
                <a:spcBef>
                  <a:spcPts val="0"/>
                </a:spcBef>
                <a:spcAft>
                  <a:spcPts val="0"/>
                </a:spcAft>
                <a:defRPr/>
              </a:pPr>
              <a:r>
                <a:rPr lang="en-GB" sz="1100" dirty="0">
                  <a:solidFill>
                    <a:srgbClr val="000000"/>
                  </a:solidFill>
                  <a:latin typeface="+mn-lt"/>
                  <a:cs typeface="+mn-cs"/>
                </a:rPr>
                <a:t>&gt;picture or texture fill</a:t>
              </a:r>
            </a:p>
            <a:p>
              <a:pPr fontAlgn="auto">
                <a:spcBef>
                  <a:spcPts val="0"/>
                </a:spcBef>
                <a:spcAft>
                  <a:spcPts val="0"/>
                </a:spcAft>
                <a:defRPr/>
              </a:pPr>
              <a:r>
                <a:rPr lang="en-GB" sz="1100" dirty="0">
                  <a:solidFill>
                    <a:srgbClr val="000000"/>
                  </a:solidFill>
                  <a:latin typeface="+mn-lt"/>
                  <a:cs typeface="+mn-cs"/>
                </a:rPr>
                <a:t>&gt;select image from  </a:t>
              </a:r>
              <a:br>
                <a:rPr lang="en-GB" sz="1100" dirty="0">
                  <a:solidFill>
                    <a:srgbClr val="000000"/>
                  </a:solidFill>
                  <a:latin typeface="+mn-lt"/>
                  <a:cs typeface="+mn-cs"/>
                </a:rPr>
              </a:br>
              <a:r>
                <a:rPr lang="en-GB" sz="1100" dirty="0">
                  <a:solidFill>
                    <a:srgbClr val="000000"/>
                  </a:solidFill>
                  <a:latin typeface="+mn-lt"/>
                  <a:cs typeface="+mn-cs"/>
                </a:rPr>
                <a:t>  your file</a:t>
              </a:r>
            </a:p>
            <a:p>
              <a:pPr fontAlgn="auto">
                <a:spcBef>
                  <a:spcPts val="0"/>
                </a:spcBef>
                <a:spcAft>
                  <a:spcPts val="0"/>
                </a:spcAft>
                <a:defRPr/>
              </a:pPr>
              <a:r>
                <a:rPr lang="en-GB" sz="1100" dirty="0">
                  <a:solidFill>
                    <a:srgbClr val="000000"/>
                  </a:solidFill>
                  <a:latin typeface="+mn-lt"/>
                  <a:cs typeface="+mn-cs"/>
                </a:rPr>
                <a:t>(ensure picture settings are set to Grayscale)</a:t>
              </a:r>
            </a:p>
            <a:p>
              <a:pPr fontAlgn="auto">
                <a:spcBef>
                  <a:spcPts val="0"/>
                </a:spcBef>
                <a:spcAft>
                  <a:spcPts val="0"/>
                </a:spcAft>
                <a:defRPr/>
              </a:pPr>
              <a:endParaRPr lang="en-GB" sz="1100" dirty="0">
                <a:solidFill>
                  <a:srgbClr val="000000"/>
                </a:solidFill>
                <a:latin typeface="+mn-lt"/>
                <a:cs typeface="+mn-cs"/>
              </a:endParaRPr>
            </a:p>
            <a:p>
              <a:pPr fontAlgn="auto">
                <a:spcBef>
                  <a:spcPts val="0"/>
                </a:spcBef>
                <a:spcAft>
                  <a:spcPts val="0"/>
                </a:spcAft>
                <a:defRPr/>
              </a:pPr>
              <a:endParaRPr lang="en-GB" sz="1100" dirty="0">
                <a:solidFill>
                  <a:srgbClr val="000000"/>
                </a:solidFill>
                <a:latin typeface="+mn-lt"/>
                <a:cs typeface="+mn-cs"/>
              </a:endParaRPr>
            </a:p>
            <a:p>
              <a:pPr fontAlgn="auto">
                <a:spcBef>
                  <a:spcPts val="0"/>
                </a:spcBef>
                <a:spcAft>
                  <a:spcPts val="0"/>
                </a:spcAft>
                <a:defRPr/>
              </a:pPr>
              <a:r>
                <a:rPr lang="en-GB" sz="1100" b="1" dirty="0">
                  <a:solidFill>
                    <a:srgbClr val="000000"/>
                  </a:solidFill>
                  <a:latin typeface="+mn-lt"/>
                  <a:cs typeface="+mn-cs"/>
                </a:rPr>
                <a:t>Looking for an image? </a:t>
              </a:r>
              <a:r>
                <a:rPr lang="en-GB" sz="1100" dirty="0">
                  <a:solidFill>
                    <a:srgbClr val="000000"/>
                  </a:solidFill>
                  <a:latin typeface="+mn-lt"/>
                  <a:cs typeface="+mn-cs"/>
                </a:rPr>
                <a:t/>
              </a:r>
              <a:br>
                <a:rPr lang="en-GB" sz="1100" dirty="0">
                  <a:solidFill>
                    <a:srgbClr val="000000"/>
                  </a:solidFill>
                  <a:latin typeface="+mn-lt"/>
                  <a:cs typeface="+mn-cs"/>
                </a:rPr>
              </a:br>
              <a:r>
                <a:rPr lang="en-GB" sz="1050" dirty="0">
                  <a:solidFill>
                    <a:srgbClr val="000000"/>
                  </a:solidFill>
                  <a:latin typeface="+mn-lt"/>
                  <a:cs typeface="+mn-cs"/>
                </a:rPr>
                <a:t>Go to photos.tateandlyle.com and register to use Tate &amp; Lyle approved images.</a:t>
              </a:r>
              <a:endParaRPr lang="en-GB" sz="1100" dirty="0">
                <a:solidFill>
                  <a:srgbClr val="000000"/>
                </a:solidFill>
                <a:latin typeface="+mn-lt"/>
                <a:cs typeface="+mn-cs"/>
              </a:endParaRPr>
            </a:p>
          </p:txBody>
        </p:sp>
        <p:pic>
          <p:nvPicPr>
            <p:cNvPr id="9" name="Picture 12" descr="icon_information-white.png"/>
            <p:cNvPicPr>
              <a:picLocks noChangeAspect="1"/>
            </p:cNvPicPr>
            <p:nvPr/>
          </p:nvPicPr>
          <p:blipFill>
            <a:blip r:embed="rId6">
              <a:lum bright="-100000"/>
              <a:extLst>
                <a:ext uri="{28A0092B-C50C-407E-A947-70E740481C1C}">
                  <a14:useLocalDpi xmlns:a14="http://schemas.microsoft.com/office/drawing/2010/main" val="0"/>
                </a:ext>
              </a:extLst>
            </a:blip>
            <a:srcRect/>
            <a:stretch>
              <a:fillRect/>
            </a:stretch>
          </p:blipFill>
          <p:spPr bwMode="auto">
            <a:xfrm>
              <a:off x="-1728699" y="3245911"/>
              <a:ext cx="121592" cy="32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919067389"/>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Statement layout bronze">
    <p:bg>
      <p:bgPr>
        <a:solidFill>
          <a:srgbClr val="9D661E"/>
        </a:solidFill>
        <a:effectLst/>
      </p:bgPr>
    </p:bg>
    <p:spTree>
      <p:nvGrpSpPr>
        <p:cNvPr id="1" name=""/>
        <p:cNvGrpSpPr/>
        <p:nvPr/>
      </p:nvGrpSpPr>
      <p:grpSpPr>
        <a:xfrm>
          <a:off x="0" y="0"/>
          <a:ext cx="0" cy="0"/>
          <a:chOff x="0" y="0"/>
          <a:chExt cx="0" cy="0"/>
        </a:xfrm>
      </p:grpSpPr>
      <p:pic>
        <p:nvPicPr>
          <p:cNvPr id="14" name="Picture 13" descr="A couple of people that are standing in a room&#10;&#10;Description generated with high confidence">
            <a:extLst>
              <a:ext uri="{FF2B5EF4-FFF2-40B4-BE49-F238E27FC236}">
                <a16:creationId xmlns:a16="http://schemas.microsoft.com/office/drawing/2014/main" id="{24FF3D07-D720-4352-8353-8C1ACA3DAF1B}"/>
              </a:ext>
            </a:extLst>
          </p:cNvPr>
          <p:cNvPicPr>
            <a:picLocks noChangeAspect="1"/>
          </p:cNvPicPr>
          <p:nvPr userDrawn="1"/>
        </p:nvPicPr>
        <p:blipFill rotWithShape="1">
          <a:blip r:embed="rId2" cstate="hqprint">
            <a:grayscl/>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3" name="Rectangle 2"/>
          <p:cNvSpPr/>
          <p:nvPr userDrawn="1"/>
        </p:nvSpPr>
        <p:spPr>
          <a:xfrm>
            <a:off x="0" y="0"/>
            <a:ext cx="9144000" cy="5143500"/>
          </a:xfrm>
          <a:prstGeom prst="rect">
            <a:avLst/>
          </a:prstGeom>
          <a:solidFill>
            <a:srgbClr val="A6948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rgbClr val="FFFFFF"/>
              </a:solidFill>
            </a:endParaRPr>
          </a:p>
        </p:txBody>
      </p:sp>
      <p:pic>
        <p:nvPicPr>
          <p:cNvPr id="4" name="Picture 7" descr="DenplanLogo.png"/>
          <p:cNvPicPr>
            <a:picLocks noChangeAspect="1"/>
          </p:cNvPicPr>
          <p:nvPr userDrawn="1"/>
        </p:nvPicPr>
        <p:blipFill>
          <a:blip r:embed="rId3">
            <a:lum bright="100000"/>
            <a:extLst>
              <a:ext uri="{28A0092B-C50C-407E-A947-70E740481C1C}">
                <a14:useLocalDpi xmlns:a14="http://schemas.microsoft.com/office/drawing/2010/main" val="0"/>
              </a:ext>
            </a:extLst>
          </a:blip>
          <a:srcRect/>
          <a:stretch>
            <a:fillRect/>
          </a:stretch>
        </p:blipFill>
        <p:spPr bwMode="auto">
          <a:xfrm>
            <a:off x="7272338" y="4799013"/>
            <a:ext cx="1263650"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hlinkClick r:id="rId4" action="ppaction://hlinkfile"/>
          </p:cNvPr>
          <p:cNvSpPr>
            <a:spLocks noChangeArrowheads="1"/>
          </p:cNvSpPr>
          <p:nvPr userDrawn="1"/>
        </p:nvSpPr>
        <p:spPr bwMode="auto">
          <a:xfrm>
            <a:off x="9217025" y="3406775"/>
            <a:ext cx="1547813" cy="136525"/>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lnSpc>
                <a:spcPct val="90000"/>
              </a:lnSpc>
              <a:defRPr/>
            </a:pPr>
            <a:endParaRPr lang="en-GB" altLang="en-US" sz="1400" b="1" dirty="0">
              <a:solidFill>
                <a:schemeClr val="bg1"/>
              </a:solidFill>
              <a:cs typeface="Arial" charset="0"/>
            </a:endParaRPr>
          </a:p>
        </p:txBody>
      </p:sp>
      <p:grpSp>
        <p:nvGrpSpPr>
          <p:cNvPr id="6" name="Group 12"/>
          <p:cNvGrpSpPr>
            <a:grpSpLocks/>
          </p:cNvGrpSpPr>
          <p:nvPr userDrawn="1"/>
        </p:nvGrpSpPr>
        <p:grpSpPr bwMode="auto">
          <a:xfrm>
            <a:off x="9288463" y="131763"/>
            <a:ext cx="1547812" cy="3756025"/>
            <a:chOff x="-1836712" y="2937191"/>
            <a:chExt cx="1548172" cy="3756981"/>
          </a:xfrm>
        </p:grpSpPr>
        <p:pic>
          <p:nvPicPr>
            <p:cNvPr id="7" name="Picture 10" descr="icon_camera_circle.png"/>
            <p:cNvPicPr>
              <a:picLocks noChangeAspect="1"/>
            </p:cNvPicPr>
            <p:nvPr/>
          </p:nvPicPr>
          <p:blipFill>
            <a:blip r:embed="rId5">
              <a:lum bright="-100000"/>
              <a:extLst>
                <a:ext uri="{28A0092B-C50C-407E-A947-70E740481C1C}">
                  <a14:useLocalDpi xmlns:a14="http://schemas.microsoft.com/office/drawing/2010/main" val="0"/>
                </a:ext>
              </a:extLst>
            </a:blip>
            <a:srcRect/>
            <a:stretch>
              <a:fillRect/>
            </a:stretch>
          </p:blipFill>
          <p:spPr bwMode="auto">
            <a:xfrm>
              <a:off x="-1728699" y="2937191"/>
              <a:ext cx="640111" cy="640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1836712" y="3678742"/>
              <a:ext cx="1548172" cy="3015430"/>
            </a:xfrm>
            <a:prstGeom prst="rect">
              <a:avLst/>
            </a:prstGeom>
            <a:noFill/>
          </p:spPr>
          <p:txBody>
            <a:bodyPr lIns="0" tIns="0" rIns="0" bIns="0">
              <a:spAutoFit/>
            </a:bodyPr>
            <a:lstStyle/>
            <a:p>
              <a:pPr fontAlgn="auto">
                <a:spcBef>
                  <a:spcPts val="0"/>
                </a:spcBef>
                <a:spcAft>
                  <a:spcPts val="0"/>
                </a:spcAft>
                <a:defRPr/>
              </a:pPr>
              <a:r>
                <a:rPr lang="en-GB" sz="1100" dirty="0">
                  <a:solidFill>
                    <a:srgbClr val="000000"/>
                  </a:solidFill>
                  <a:latin typeface="+mn-lt"/>
                  <a:cs typeface="+mn-cs"/>
                </a:rPr>
                <a:t>To change the photographic image to the background.</a:t>
              </a:r>
            </a:p>
            <a:p>
              <a:pPr fontAlgn="auto">
                <a:spcBef>
                  <a:spcPts val="0"/>
                </a:spcBef>
                <a:spcAft>
                  <a:spcPts val="0"/>
                </a:spcAft>
                <a:defRPr/>
              </a:pPr>
              <a:r>
                <a:rPr lang="en-GB" sz="1100" dirty="0">
                  <a:solidFill>
                    <a:srgbClr val="000000"/>
                  </a:solidFill>
                  <a:latin typeface="+mn-lt"/>
                  <a:cs typeface="+mn-cs"/>
                </a:rPr>
                <a:t>&gt;Right Click over slide</a:t>
              </a:r>
            </a:p>
            <a:p>
              <a:pPr fontAlgn="auto">
                <a:spcBef>
                  <a:spcPts val="0"/>
                </a:spcBef>
                <a:spcAft>
                  <a:spcPts val="0"/>
                </a:spcAft>
                <a:defRPr/>
              </a:pPr>
              <a:r>
                <a:rPr lang="en-GB" sz="1100" dirty="0">
                  <a:solidFill>
                    <a:srgbClr val="000000"/>
                  </a:solidFill>
                  <a:latin typeface="+mn-lt"/>
                  <a:cs typeface="+mn-cs"/>
                </a:rPr>
                <a:t>&gt;format background</a:t>
              </a:r>
            </a:p>
            <a:p>
              <a:pPr fontAlgn="auto">
                <a:spcBef>
                  <a:spcPts val="0"/>
                </a:spcBef>
                <a:spcAft>
                  <a:spcPts val="0"/>
                </a:spcAft>
                <a:defRPr/>
              </a:pPr>
              <a:r>
                <a:rPr lang="en-GB" sz="1100" dirty="0">
                  <a:solidFill>
                    <a:srgbClr val="000000"/>
                  </a:solidFill>
                  <a:latin typeface="+mn-lt"/>
                  <a:cs typeface="+mn-cs"/>
                </a:rPr>
                <a:t>&gt;fill</a:t>
              </a:r>
            </a:p>
            <a:p>
              <a:pPr fontAlgn="auto">
                <a:spcBef>
                  <a:spcPts val="0"/>
                </a:spcBef>
                <a:spcAft>
                  <a:spcPts val="0"/>
                </a:spcAft>
                <a:defRPr/>
              </a:pPr>
              <a:r>
                <a:rPr lang="en-GB" sz="1100" dirty="0">
                  <a:solidFill>
                    <a:srgbClr val="000000"/>
                  </a:solidFill>
                  <a:latin typeface="+mn-lt"/>
                  <a:cs typeface="+mn-cs"/>
                </a:rPr>
                <a:t>&gt;picture or texture fill</a:t>
              </a:r>
            </a:p>
            <a:p>
              <a:pPr fontAlgn="auto">
                <a:spcBef>
                  <a:spcPts val="0"/>
                </a:spcBef>
                <a:spcAft>
                  <a:spcPts val="0"/>
                </a:spcAft>
                <a:defRPr/>
              </a:pPr>
              <a:r>
                <a:rPr lang="en-GB" sz="1100" dirty="0">
                  <a:solidFill>
                    <a:srgbClr val="000000"/>
                  </a:solidFill>
                  <a:latin typeface="+mn-lt"/>
                  <a:cs typeface="+mn-cs"/>
                </a:rPr>
                <a:t>&gt;select image from  </a:t>
              </a:r>
              <a:br>
                <a:rPr lang="en-GB" sz="1100" dirty="0">
                  <a:solidFill>
                    <a:srgbClr val="000000"/>
                  </a:solidFill>
                  <a:latin typeface="+mn-lt"/>
                  <a:cs typeface="+mn-cs"/>
                </a:rPr>
              </a:br>
              <a:r>
                <a:rPr lang="en-GB" sz="1100" dirty="0">
                  <a:solidFill>
                    <a:srgbClr val="000000"/>
                  </a:solidFill>
                  <a:latin typeface="+mn-lt"/>
                  <a:cs typeface="+mn-cs"/>
                </a:rPr>
                <a:t>  your file</a:t>
              </a:r>
            </a:p>
            <a:p>
              <a:pPr fontAlgn="auto">
                <a:spcBef>
                  <a:spcPts val="0"/>
                </a:spcBef>
                <a:spcAft>
                  <a:spcPts val="0"/>
                </a:spcAft>
                <a:defRPr/>
              </a:pPr>
              <a:r>
                <a:rPr lang="en-GB" sz="1100" dirty="0">
                  <a:solidFill>
                    <a:srgbClr val="000000"/>
                  </a:solidFill>
                  <a:latin typeface="+mn-lt"/>
                  <a:cs typeface="+mn-cs"/>
                </a:rPr>
                <a:t>(ensure picture settings are set to Grayscale)</a:t>
              </a:r>
            </a:p>
            <a:p>
              <a:pPr fontAlgn="auto">
                <a:spcBef>
                  <a:spcPts val="0"/>
                </a:spcBef>
                <a:spcAft>
                  <a:spcPts val="0"/>
                </a:spcAft>
                <a:defRPr/>
              </a:pPr>
              <a:endParaRPr lang="en-GB" sz="1100" dirty="0">
                <a:solidFill>
                  <a:srgbClr val="000000"/>
                </a:solidFill>
                <a:latin typeface="+mn-lt"/>
                <a:cs typeface="+mn-cs"/>
              </a:endParaRPr>
            </a:p>
            <a:p>
              <a:pPr fontAlgn="auto">
                <a:spcBef>
                  <a:spcPts val="0"/>
                </a:spcBef>
                <a:spcAft>
                  <a:spcPts val="0"/>
                </a:spcAft>
                <a:defRPr/>
              </a:pPr>
              <a:endParaRPr lang="en-GB" sz="1100" dirty="0">
                <a:solidFill>
                  <a:srgbClr val="000000"/>
                </a:solidFill>
                <a:latin typeface="+mn-lt"/>
                <a:cs typeface="+mn-cs"/>
              </a:endParaRPr>
            </a:p>
            <a:p>
              <a:pPr fontAlgn="auto">
                <a:spcBef>
                  <a:spcPts val="0"/>
                </a:spcBef>
                <a:spcAft>
                  <a:spcPts val="0"/>
                </a:spcAft>
                <a:defRPr/>
              </a:pPr>
              <a:r>
                <a:rPr lang="en-GB" sz="1100" b="1" dirty="0">
                  <a:solidFill>
                    <a:srgbClr val="000000"/>
                  </a:solidFill>
                  <a:latin typeface="+mn-lt"/>
                  <a:cs typeface="+mn-cs"/>
                </a:rPr>
                <a:t>Looking for an image? </a:t>
              </a:r>
              <a:r>
                <a:rPr lang="en-GB" sz="1100" dirty="0">
                  <a:solidFill>
                    <a:srgbClr val="000000"/>
                  </a:solidFill>
                  <a:latin typeface="+mn-lt"/>
                  <a:cs typeface="+mn-cs"/>
                </a:rPr>
                <a:t/>
              </a:r>
              <a:br>
                <a:rPr lang="en-GB" sz="1100" dirty="0">
                  <a:solidFill>
                    <a:srgbClr val="000000"/>
                  </a:solidFill>
                  <a:latin typeface="+mn-lt"/>
                  <a:cs typeface="+mn-cs"/>
                </a:rPr>
              </a:br>
              <a:r>
                <a:rPr lang="en-GB" sz="1050" dirty="0">
                  <a:solidFill>
                    <a:srgbClr val="000000"/>
                  </a:solidFill>
                  <a:latin typeface="+mn-lt"/>
                  <a:cs typeface="+mn-cs"/>
                </a:rPr>
                <a:t>Go to photos.tateandlyle.com and register to use Tate &amp; Lyle approved images.</a:t>
              </a:r>
              <a:endParaRPr lang="en-GB" sz="1100" dirty="0">
                <a:solidFill>
                  <a:srgbClr val="000000"/>
                </a:solidFill>
                <a:latin typeface="+mn-lt"/>
                <a:cs typeface="+mn-cs"/>
              </a:endParaRPr>
            </a:p>
          </p:txBody>
        </p:sp>
        <p:pic>
          <p:nvPicPr>
            <p:cNvPr id="9" name="Picture 12" descr="icon_information-white.png"/>
            <p:cNvPicPr>
              <a:picLocks noChangeAspect="1"/>
            </p:cNvPicPr>
            <p:nvPr/>
          </p:nvPicPr>
          <p:blipFill>
            <a:blip r:embed="rId6">
              <a:lum bright="-100000"/>
              <a:extLst>
                <a:ext uri="{28A0092B-C50C-407E-A947-70E740481C1C}">
                  <a14:useLocalDpi xmlns:a14="http://schemas.microsoft.com/office/drawing/2010/main" val="0"/>
                </a:ext>
              </a:extLst>
            </a:blip>
            <a:srcRect/>
            <a:stretch>
              <a:fillRect/>
            </a:stretch>
          </p:blipFill>
          <p:spPr bwMode="auto">
            <a:xfrm>
              <a:off x="-1728699" y="3245911"/>
              <a:ext cx="121592" cy="32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815059951"/>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Custom Layout no animation">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89C9A55-20F6-45D5-8ED8-0ED595CB9892}" type="datetime1">
              <a:rPr lang="en-GB" smtClean="0">
                <a:solidFill>
                  <a:srgbClr val="000000">
                    <a:tint val="75000"/>
                  </a:srgbClr>
                </a:solidFill>
              </a:rPr>
              <a:pPr/>
              <a:t>29/10/2019</a:t>
            </a:fld>
            <a:endParaRPr lang="en-GB">
              <a:solidFill>
                <a:srgbClr val="000000">
                  <a:tint val="75000"/>
                </a:srgbClr>
              </a:solidFill>
            </a:endParaRPr>
          </a:p>
        </p:txBody>
      </p:sp>
      <p:sp>
        <p:nvSpPr>
          <p:cNvPr id="4" name="Footer Placeholder 3"/>
          <p:cNvSpPr>
            <a:spLocks noGrp="1"/>
          </p:cNvSpPr>
          <p:nvPr>
            <p:ph type="ftr" sz="quarter" idx="11"/>
          </p:nvPr>
        </p:nvSpPr>
        <p:spPr/>
        <p:txBody>
          <a:bodyPr/>
          <a:lstStyle/>
          <a:p>
            <a:r>
              <a:rPr lang="en-GB" smtClean="0">
                <a:solidFill>
                  <a:srgbClr val="000000">
                    <a:tint val="75000"/>
                  </a:srgbClr>
                </a:solidFill>
              </a:rPr>
              <a:t>this it the footer information</a:t>
            </a:r>
            <a:endParaRPr lang="en-GB">
              <a:solidFill>
                <a:srgbClr val="000000">
                  <a:tint val="75000"/>
                </a:srgbClr>
              </a:solidFill>
            </a:endParaRPr>
          </a:p>
        </p:txBody>
      </p:sp>
      <p:sp>
        <p:nvSpPr>
          <p:cNvPr id="5" name="Slide Number Placeholder 4"/>
          <p:cNvSpPr>
            <a:spLocks noGrp="1"/>
          </p:cNvSpPr>
          <p:nvPr>
            <p:ph type="sldNum" sz="quarter" idx="12"/>
          </p:nvPr>
        </p:nvSpPr>
        <p:spPr/>
        <p:txBody>
          <a:bodyPr/>
          <a:lstStyle/>
          <a:p>
            <a:fld id="{26E84CBE-DBD1-40A3-9249-735EAF32FDCA}" type="slidenum">
              <a:rPr lang="en-GB" smtClean="0">
                <a:solidFill>
                  <a:srgbClr val="FFFFFF">
                    <a:lumMod val="75000"/>
                  </a:srgbClr>
                </a:solidFill>
              </a:rPr>
              <a:pPr/>
              <a:t>‹#›</a:t>
            </a:fld>
            <a:endParaRPr lang="en-GB">
              <a:solidFill>
                <a:srgbClr val="FFFFFF">
                  <a:lumMod val="75000"/>
                </a:srgbClr>
              </a:solidFill>
            </a:endParaRPr>
          </a:p>
        </p:txBody>
      </p:sp>
      <p:sp>
        <p:nvSpPr>
          <p:cNvPr id="7" name="Rectangle 6"/>
          <p:cNvSpPr/>
          <p:nvPr userDrawn="1"/>
        </p:nvSpPr>
        <p:spPr>
          <a:xfrm>
            <a:off x="0" y="231490"/>
            <a:ext cx="9144000" cy="7200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2" name="Title 1"/>
          <p:cNvSpPr>
            <a:spLocks noGrp="1"/>
          </p:cNvSpPr>
          <p:nvPr>
            <p:ph type="title"/>
          </p:nvPr>
        </p:nvSpPr>
        <p:spPr>
          <a:xfrm>
            <a:off x="457200" y="231490"/>
            <a:ext cx="4114800" cy="720080"/>
          </a:xfrm>
        </p:spPr>
        <p:txBody>
          <a:bodyPr lIns="0" tIns="0" rIns="0" bIns="0">
            <a:normAutofit/>
          </a:bodyPr>
          <a:lstStyle>
            <a:lvl1pPr algn="l">
              <a:lnSpc>
                <a:spcPct val="90000"/>
              </a:lnSpc>
              <a:defRPr sz="2000" b="1" cap="all" baseline="0">
                <a:solidFill>
                  <a:schemeClr val="bg1"/>
                </a:solidFill>
              </a:defRPr>
            </a:lvl1pPr>
          </a:lstStyle>
          <a:p>
            <a:r>
              <a:rPr lang="en-US" dirty="0" smtClean="0"/>
              <a:t>Click to edit Master title style</a:t>
            </a:r>
            <a:endParaRPr lang="en-GB" dirty="0"/>
          </a:p>
        </p:txBody>
      </p:sp>
      <p:sp>
        <p:nvSpPr>
          <p:cNvPr id="9" name="Text Placeholder 8"/>
          <p:cNvSpPr>
            <a:spLocks noGrp="1"/>
          </p:cNvSpPr>
          <p:nvPr>
            <p:ph type="body" sz="quarter" idx="13"/>
          </p:nvPr>
        </p:nvSpPr>
        <p:spPr>
          <a:xfrm>
            <a:off x="457200" y="1742603"/>
            <a:ext cx="4114800" cy="27733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06797" y="4832068"/>
            <a:ext cx="1135755" cy="145025"/>
          </a:xfrm>
          <a:prstGeom prst="rect">
            <a:avLst/>
          </a:prstGeom>
        </p:spPr>
      </p:pic>
    </p:spTree>
    <p:extLst>
      <p:ext uri="{BB962C8B-B14F-4D97-AF65-F5344CB8AC3E}">
        <p14:creationId xmlns:p14="http://schemas.microsoft.com/office/powerpoint/2010/main" val="3055547711"/>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tatement layout dark green">
    <p:bg>
      <p:bgPr>
        <a:blipFill dpi="0" rotWithShape="0">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accent2">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rgbClr val="FFFFFF"/>
              </a:solidFill>
            </a:endParaRPr>
          </a:p>
        </p:txBody>
      </p:sp>
      <p:pic>
        <p:nvPicPr>
          <p:cNvPr id="4" name="Picture 7" descr="DenplanLogo.png"/>
          <p:cNvPicPr>
            <a:picLocks noChangeAspect="1"/>
          </p:cNvPicPr>
          <p:nvPr userDrawn="1"/>
        </p:nvPicPr>
        <p:blipFill>
          <a:blip r:embed="rId3">
            <a:lum bright="100000"/>
            <a:extLst>
              <a:ext uri="{28A0092B-C50C-407E-A947-70E740481C1C}">
                <a14:useLocalDpi xmlns:a14="http://schemas.microsoft.com/office/drawing/2010/main" val="0"/>
              </a:ext>
            </a:extLst>
          </a:blip>
          <a:srcRect/>
          <a:stretch>
            <a:fillRect/>
          </a:stretch>
        </p:blipFill>
        <p:spPr bwMode="auto">
          <a:xfrm>
            <a:off x="7272338" y="4799013"/>
            <a:ext cx="1263650"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hlinkClick r:id="rId4" action="ppaction://hlinkfile"/>
          </p:cNvPr>
          <p:cNvSpPr>
            <a:spLocks noChangeArrowheads="1"/>
          </p:cNvSpPr>
          <p:nvPr userDrawn="1"/>
        </p:nvSpPr>
        <p:spPr bwMode="auto">
          <a:xfrm>
            <a:off x="9217025" y="3406775"/>
            <a:ext cx="1547813" cy="136525"/>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lnSpc>
                <a:spcPct val="90000"/>
              </a:lnSpc>
              <a:defRPr/>
            </a:pPr>
            <a:endParaRPr lang="en-GB" altLang="en-US" sz="1400" b="1" dirty="0">
              <a:solidFill>
                <a:schemeClr val="bg1"/>
              </a:solidFill>
              <a:cs typeface="Arial" charset="0"/>
            </a:endParaRPr>
          </a:p>
        </p:txBody>
      </p:sp>
      <p:grpSp>
        <p:nvGrpSpPr>
          <p:cNvPr id="6" name="Group 12"/>
          <p:cNvGrpSpPr>
            <a:grpSpLocks/>
          </p:cNvGrpSpPr>
          <p:nvPr userDrawn="1"/>
        </p:nvGrpSpPr>
        <p:grpSpPr bwMode="auto">
          <a:xfrm>
            <a:off x="9288463" y="131763"/>
            <a:ext cx="1547812" cy="3756025"/>
            <a:chOff x="-1836712" y="2937191"/>
            <a:chExt cx="1548172" cy="3756981"/>
          </a:xfrm>
        </p:grpSpPr>
        <p:pic>
          <p:nvPicPr>
            <p:cNvPr id="7" name="Picture 10" descr="icon_camera_circle.png"/>
            <p:cNvPicPr>
              <a:picLocks noChangeAspect="1"/>
            </p:cNvPicPr>
            <p:nvPr/>
          </p:nvPicPr>
          <p:blipFill>
            <a:blip r:embed="rId5">
              <a:lum bright="-100000"/>
              <a:extLst>
                <a:ext uri="{28A0092B-C50C-407E-A947-70E740481C1C}">
                  <a14:useLocalDpi xmlns:a14="http://schemas.microsoft.com/office/drawing/2010/main" val="0"/>
                </a:ext>
              </a:extLst>
            </a:blip>
            <a:srcRect/>
            <a:stretch>
              <a:fillRect/>
            </a:stretch>
          </p:blipFill>
          <p:spPr bwMode="auto">
            <a:xfrm>
              <a:off x="-1728699" y="2937191"/>
              <a:ext cx="640111" cy="640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1836712" y="3678742"/>
              <a:ext cx="1548172" cy="3015430"/>
            </a:xfrm>
            <a:prstGeom prst="rect">
              <a:avLst/>
            </a:prstGeom>
            <a:noFill/>
          </p:spPr>
          <p:txBody>
            <a:bodyPr lIns="0" tIns="0" rIns="0" bIns="0">
              <a:spAutoFit/>
            </a:bodyPr>
            <a:lstStyle/>
            <a:p>
              <a:pPr fontAlgn="auto">
                <a:spcBef>
                  <a:spcPts val="0"/>
                </a:spcBef>
                <a:spcAft>
                  <a:spcPts val="0"/>
                </a:spcAft>
                <a:defRPr/>
              </a:pPr>
              <a:r>
                <a:rPr lang="en-GB" sz="1100" dirty="0">
                  <a:solidFill>
                    <a:srgbClr val="000000"/>
                  </a:solidFill>
                  <a:latin typeface="+mn-lt"/>
                  <a:cs typeface="+mn-cs"/>
                </a:rPr>
                <a:t>To change the photographic image to the background.</a:t>
              </a:r>
            </a:p>
            <a:p>
              <a:pPr fontAlgn="auto">
                <a:spcBef>
                  <a:spcPts val="0"/>
                </a:spcBef>
                <a:spcAft>
                  <a:spcPts val="0"/>
                </a:spcAft>
                <a:defRPr/>
              </a:pPr>
              <a:r>
                <a:rPr lang="en-GB" sz="1100" dirty="0">
                  <a:solidFill>
                    <a:srgbClr val="000000"/>
                  </a:solidFill>
                  <a:latin typeface="+mn-lt"/>
                  <a:cs typeface="+mn-cs"/>
                </a:rPr>
                <a:t>&gt;Right Click over slide</a:t>
              </a:r>
            </a:p>
            <a:p>
              <a:pPr fontAlgn="auto">
                <a:spcBef>
                  <a:spcPts val="0"/>
                </a:spcBef>
                <a:spcAft>
                  <a:spcPts val="0"/>
                </a:spcAft>
                <a:defRPr/>
              </a:pPr>
              <a:r>
                <a:rPr lang="en-GB" sz="1100" dirty="0">
                  <a:solidFill>
                    <a:srgbClr val="000000"/>
                  </a:solidFill>
                  <a:latin typeface="+mn-lt"/>
                  <a:cs typeface="+mn-cs"/>
                </a:rPr>
                <a:t>&gt;format background</a:t>
              </a:r>
            </a:p>
            <a:p>
              <a:pPr fontAlgn="auto">
                <a:spcBef>
                  <a:spcPts val="0"/>
                </a:spcBef>
                <a:spcAft>
                  <a:spcPts val="0"/>
                </a:spcAft>
                <a:defRPr/>
              </a:pPr>
              <a:r>
                <a:rPr lang="en-GB" sz="1100" dirty="0">
                  <a:solidFill>
                    <a:srgbClr val="000000"/>
                  </a:solidFill>
                  <a:latin typeface="+mn-lt"/>
                  <a:cs typeface="+mn-cs"/>
                </a:rPr>
                <a:t>&gt;fill</a:t>
              </a:r>
            </a:p>
            <a:p>
              <a:pPr fontAlgn="auto">
                <a:spcBef>
                  <a:spcPts val="0"/>
                </a:spcBef>
                <a:spcAft>
                  <a:spcPts val="0"/>
                </a:spcAft>
                <a:defRPr/>
              </a:pPr>
              <a:r>
                <a:rPr lang="en-GB" sz="1100" dirty="0">
                  <a:solidFill>
                    <a:srgbClr val="000000"/>
                  </a:solidFill>
                  <a:latin typeface="+mn-lt"/>
                  <a:cs typeface="+mn-cs"/>
                </a:rPr>
                <a:t>&gt;picture or texture fill</a:t>
              </a:r>
            </a:p>
            <a:p>
              <a:pPr fontAlgn="auto">
                <a:spcBef>
                  <a:spcPts val="0"/>
                </a:spcBef>
                <a:spcAft>
                  <a:spcPts val="0"/>
                </a:spcAft>
                <a:defRPr/>
              </a:pPr>
              <a:r>
                <a:rPr lang="en-GB" sz="1100" dirty="0">
                  <a:solidFill>
                    <a:srgbClr val="000000"/>
                  </a:solidFill>
                  <a:latin typeface="+mn-lt"/>
                  <a:cs typeface="+mn-cs"/>
                </a:rPr>
                <a:t>&gt;select image from  </a:t>
              </a:r>
              <a:br>
                <a:rPr lang="en-GB" sz="1100" dirty="0">
                  <a:solidFill>
                    <a:srgbClr val="000000"/>
                  </a:solidFill>
                  <a:latin typeface="+mn-lt"/>
                  <a:cs typeface="+mn-cs"/>
                </a:rPr>
              </a:br>
              <a:r>
                <a:rPr lang="en-GB" sz="1100" dirty="0">
                  <a:solidFill>
                    <a:srgbClr val="000000"/>
                  </a:solidFill>
                  <a:latin typeface="+mn-lt"/>
                  <a:cs typeface="+mn-cs"/>
                </a:rPr>
                <a:t>  your file</a:t>
              </a:r>
            </a:p>
            <a:p>
              <a:pPr fontAlgn="auto">
                <a:spcBef>
                  <a:spcPts val="0"/>
                </a:spcBef>
                <a:spcAft>
                  <a:spcPts val="0"/>
                </a:spcAft>
                <a:defRPr/>
              </a:pPr>
              <a:r>
                <a:rPr lang="en-GB" sz="1100" dirty="0">
                  <a:solidFill>
                    <a:srgbClr val="000000"/>
                  </a:solidFill>
                  <a:latin typeface="+mn-lt"/>
                  <a:cs typeface="+mn-cs"/>
                </a:rPr>
                <a:t>(ensure picture settings are set to Grayscale)</a:t>
              </a:r>
            </a:p>
            <a:p>
              <a:pPr fontAlgn="auto">
                <a:spcBef>
                  <a:spcPts val="0"/>
                </a:spcBef>
                <a:spcAft>
                  <a:spcPts val="0"/>
                </a:spcAft>
                <a:defRPr/>
              </a:pPr>
              <a:endParaRPr lang="en-GB" sz="1100" dirty="0">
                <a:solidFill>
                  <a:srgbClr val="000000"/>
                </a:solidFill>
                <a:latin typeface="+mn-lt"/>
                <a:cs typeface="+mn-cs"/>
              </a:endParaRPr>
            </a:p>
            <a:p>
              <a:pPr fontAlgn="auto">
                <a:spcBef>
                  <a:spcPts val="0"/>
                </a:spcBef>
                <a:spcAft>
                  <a:spcPts val="0"/>
                </a:spcAft>
                <a:defRPr/>
              </a:pPr>
              <a:endParaRPr lang="en-GB" sz="1100" dirty="0">
                <a:solidFill>
                  <a:srgbClr val="000000"/>
                </a:solidFill>
                <a:latin typeface="+mn-lt"/>
                <a:cs typeface="+mn-cs"/>
              </a:endParaRPr>
            </a:p>
            <a:p>
              <a:pPr fontAlgn="auto">
                <a:spcBef>
                  <a:spcPts val="0"/>
                </a:spcBef>
                <a:spcAft>
                  <a:spcPts val="0"/>
                </a:spcAft>
                <a:defRPr/>
              </a:pPr>
              <a:r>
                <a:rPr lang="en-GB" sz="1100" b="1" dirty="0">
                  <a:solidFill>
                    <a:srgbClr val="000000"/>
                  </a:solidFill>
                  <a:latin typeface="+mn-lt"/>
                  <a:cs typeface="+mn-cs"/>
                </a:rPr>
                <a:t>Looking for an image? </a:t>
              </a:r>
              <a:r>
                <a:rPr lang="en-GB" sz="1100" dirty="0">
                  <a:solidFill>
                    <a:srgbClr val="000000"/>
                  </a:solidFill>
                  <a:latin typeface="+mn-lt"/>
                  <a:cs typeface="+mn-cs"/>
                </a:rPr>
                <a:t/>
              </a:r>
              <a:br>
                <a:rPr lang="en-GB" sz="1100" dirty="0">
                  <a:solidFill>
                    <a:srgbClr val="000000"/>
                  </a:solidFill>
                  <a:latin typeface="+mn-lt"/>
                  <a:cs typeface="+mn-cs"/>
                </a:rPr>
              </a:br>
              <a:r>
                <a:rPr lang="en-GB" sz="1050" dirty="0">
                  <a:solidFill>
                    <a:srgbClr val="000000"/>
                  </a:solidFill>
                  <a:latin typeface="+mn-lt"/>
                  <a:cs typeface="+mn-cs"/>
                </a:rPr>
                <a:t>Go to photos.tateandlyle.com and register to use Tate &amp; Lyle approved images.</a:t>
              </a:r>
              <a:endParaRPr lang="en-GB" sz="1100" dirty="0">
                <a:solidFill>
                  <a:srgbClr val="000000"/>
                </a:solidFill>
                <a:latin typeface="+mn-lt"/>
                <a:cs typeface="+mn-cs"/>
              </a:endParaRPr>
            </a:p>
          </p:txBody>
        </p:sp>
        <p:pic>
          <p:nvPicPr>
            <p:cNvPr id="9" name="Picture 12" descr="icon_information-white.png"/>
            <p:cNvPicPr>
              <a:picLocks noChangeAspect="1"/>
            </p:cNvPicPr>
            <p:nvPr/>
          </p:nvPicPr>
          <p:blipFill>
            <a:blip r:embed="rId6">
              <a:lum bright="-100000"/>
              <a:extLst>
                <a:ext uri="{28A0092B-C50C-407E-A947-70E740481C1C}">
                  <a14:useLocalDpi xmlns:a14="http://schemas.microsoft.com/office/drawing/2010/main" val="0"/>
                </a:ext>
              </a:extLst>
            </a:blip>
            <a:srcRect/>
            <a:stretch>
              <a:fillRect/>
            </a:stretch>
          </p:blipFill>
          <p:spPr bwMode="auto">
            <a:xfrm>
              <a:off x="-1728699" y="3245911"/>
              <a:ext cx="121592" cy="32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Content Placeholder 18"/>
          <p:cNvSpPr>
            <a:spLocks noGrp="1"/>
          </p:cNvSpPr>
          <p:nvPr>
            <p:ph sz="quarter" idx="14"/>
          </p:nvPr>
        </p:nvSpPr>
        <p:spPr>
          <a:xfrm>
            <a:off x="457200" y="1706400"/>
            <a:ext cx="8218488" cy="1620000"/>
          </a:xfrm>
        </p:spPr>
        <p:txBody>
          <a:bodyPr anchor="ctr"/>
          <a:lstStyle>
            <a:lvl1pPr algn="ctr">
              <a:spcBef>
                <a:spcPts val="0"/>
              </a:spcBef>
              <a:spcAft>
                <a:spcPts val="0"/>
              </a:spcAft>
              <a:defRPr sz="2800" b="1" baseline="0">
                <a:solidFill>
                  <a:schemeClr val="bg1"/>
                </a:solidFill>
              </a:defRPr>
            </a:lvl1pPr>
            <a:lvl2pPr>
              <a:defRPr>
                <a:solidFill>
                  <a:srgbClr val="FF0000"/>
                </a:solidFill>
              </a:defRPr>
            </a:lvl2pPr>
            <a:lvl3pPr>
              <a:defRPr>
                <a:solidFill>
                  <a:srgbClr val="FF0000"/>
                </a:solidFill>
              </a:defRPr>
            </a:lvl3pPr>
            <a:lvl4pPr>
              <a:defRPr>
                <a:solidFill>
                  <a:srgbClr val="FF0000"/>
                </a:solidFill>
              </a:defRPr>
            </a:lvl4pPr>
            <a:lvl5pPr>
              <a:defRPr>
                <a:solidFill>
                  <a:srgbClr val="FF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Date Placeholder 2"/>
          <p:cNvSpPr>
            <a:spLocks noGrp="1"/>
          </p:cNvSpPr>
          <p:nvPr>
            <p:ph type="dt" sz="half" idx="15"/>
          </p:nvPr>
        </p:nvSpPr>
        <p:spPr/>
        <p:txBody>
          <a:bodyPr/>
          <a:lstStyle>
            <a:lvl1pPr>
              <a:defRPr>
                <a:solidFill>
                  <a:srgbClr val="000000">
                    <a:tint val="75000"/>
                  </a:srgbClr>
                </a:solidFill>
              </a:defRPr>
            </a:lvl1pPr>
          </a:lstStyle>
          <a:p>
            <a:pPr>
              <a:defRPr/>
            </a:pPr>
            <a:fld id="{51AF65FF-E946-4366-ABAE-C654761FC67C}" type="datetime1">
              <a:rPr lang="en-GB"/>
              <a:pPr>
                <a:defRPr/>
              </a:pPr>
              <a:t>29/10/2019</a:t>
            </a:fld>
            <a:endParaRPr lang="en-GB" dirty="0"/>
          </a:p>
        </p:txBody>
      </p:sp>
      <p:sp>
        <p:nvSpPr>
          <p:cNvPr id="11" name="Footer Placeholder 3"/>
          <p:cNvSpPr>
            <a:spLocks noGrp="1"/>
          </p:cNvSpPr>
          <p:nvPr>
            <p:ph type="ftr" sz="quarter" idx="16"/>
          </p:nvPr>
        </p:nvSpPr>
        <p:spPr/>
        <p:txBody>
          <a:bodyPr/>
          <a:lstStyle>
            <a:lvl1pPr>
              <a:defRPr>
                <a:solidFill>
                  <a:srgbClr val="000000">
                    <a:tint val="75000"/>
                  </a:srgbClr>
                </a:solidFill>
              </a:defRPr>
            </a:lvl1pPr>
          </a:lstStyle>
          <a:p>
            <a:pPr>
              <a:defRPr/>
            </a:pPr>
            <a:endParaRPr lang="en-GB" dirty="0"/>
          </a:p>
        </p:txBody>
      </p:sp>
      <p:sp>
        <p:nvSpPr>
          <p:cNvPr id="12" name="Slide Number Placeholder 4"/>
          <p:cNvSpPr>
            <a:spLocks noGrp="1"/>
          </p:cNvSpPr>
          <p:nvPr>
            <p:ph type="sldNum" sz="quarter" idx="17"/>
          </p:nvPr>
        </p:nvSpPr>
        <p:spPr>
          <a:xfrm>
            <a:off x="6858000" y="4767263"/>
            <a:ext cx="2133600" cy="274637"/>
          </a:xfrm>
        </p:spPr>
        <p:txBody>
          <a:bodyPr/>
          <a:lstStyle>
            <a:lvl1pPr>
              <a:defRPr/>
            </a:lvl1pPr>
          </a:lstStyle>
          <a:p>
            <a:fld id="{FB119448-ABF1-42F5-B4CF-A843661A0B7D}" type="slidenum">
              <a:rPr lang="en-GB" altLang="en-US"/>
              <a:pPr/>
              <a:t>‹#›</a:t>
            </a:fld>
            <a:endParaRPr lang="en-GB" altLang="en-US" dirty="0"/>
          </a:p>
        </p:txBody>
      </p:sp>
    </p:spTree>
    <p:extLst>
      <p:ext uri="{BB962C8B-B14F-4D97-AF65-F5344CB8AC3E}">
        <p14:creationId xmlns:p14="http://schemas.microsoft.com/office/powerpoint/2010/main" val="1718261436"/>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tatement layout blue">
    <p:bg>
      <p:bgPr>
        <a:blipFill dpi="0" rotWithShape="0">
          <a:blip r:embed="rId2">
            <a:grayscl/>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00A9E1">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rgbClr val="FFFFFF"/>
              </a:solidFill>
            </a:endParaRPr>
          </a:p>
        </p:txBody>
      </p:sp>
      <p:pic>
        <p:nvPicPr>
          <p:cNvPr id="4" name="Picture 7" descr="DenplanLogo.png"/>
          <p:cNvPicPr>
            <a:picLocks noChangeAspect="1"/>
          </p:cNvPicPr>
          <p:nvPr userDrawn="1"/>
        </p:nvPicPr>
        <p:blipFill>
          <a:blip r:embed="rId3">
            <a:lum bright="100000"/>
            <a:extLst>
              <a:ext uri="{28A0092B-C50C-407E-A947-70E740481C1C}">
                <a14:useLocalDpi xmlns:a14="http://schemas.microsoft.com/office/drawing/2010/main" val="0"/>
              </a:ext>
            </a:extLst>
          </a:blip>
          <a:srcRect/>
          <a:stretch>
            <a:fillRect/>
          </a:stretch>
        </p:blipFill>
        <p:spPr bwMode="auto">
          <a:xfrm>
            <a:off x="7272338" y="4799013"/>
            <a:ext cx="1263650"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hlinkClick r:id="rId4" action="ppaction://hlinkfile"/>
          </p:cNvPr>
          <p:cNvSpPr>
            <a:spLocks noChangeArrowheads="1"/>
          </p:cNvSpPr>
          <p:nvPr userDrawn="1"/>
        </p:nvSpPr>
        <p:spPr bwMode="auto">
          <a:xfrm>
            <a:off x="9217025" y="3406775"/>
            <a:ext cx="1547813" cy="136525"/>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lnSpc>
                <a:spcPct val="90000"/>
              </a:lnSpc>
              <a:defRPr/>
            </a:pPr>
            <a:endParaRPr lang="en-GB" altLang="en-US" sz="1400" b="1" dirty="0">
              <a:solidFill>
                <a:schemeClr val="bg1"/>
              </a:solidFill>
              <a:cs typeface="Arial" charset="0"/>
            </a:endParaRPr>
          </a:p>
        </p:txBody>
      </p:sp>
      <p:grpSp>
        <p:nvGrpSpPr>
          <p:cNvPr id="6" name="Group 12"/>
          <p:cNvGrpSpPr>
            <a:grpSpLocks/>
          </p:cNvGrpSpPr>
          <p:nvPr userDrawn="1"/>
        </p:nvGrpSpPr>
        <p:grpSpPr bwMode="auto">
          <a:xfrm>
            <a:off x="9288463" y="131763"/>
            <a:ext cx="1547812" cy="3756025"/>
            <a:chOff x="-1836712" y="2937191"/>
            <a:chExt cx="1548172" cy="3756981"/>
          </a:xfrm>
        </p:grpSpPr>
        <p:pic>
          <p:nvPicPr>
            <p:cNvPr id="7" name="Picture 10" descr="icon_camera_circle.png"/>
            <p:cNvPicPr>
              <a:picLocks noChangeAspect="1"/>
            </p:cNvPicPr>
            <p:nvPr/>
          </p:nvPicPr>
          <p:blipFill>
            <a:blip r:embed="rId5">
              <a:lum bright="-100000"/>
              <a:extLst>
                <a:ext uri="{28A0092B-C50C-407E-A947-70E740481C1C}">
                  <a14:useLocalDpi xmlns:a14="http://schemas.microsoft.com/office/drawing/2010/main" val="0"/>
                </a:ext>
              </a:extLst>
            </a:blip>
            <a:srcRect/>
            <a:stretch>
              <a:fillRect/>
            </a:stretch>
          </p:blipFill>
          <p:spPr bwMode="auto">
            <a:xfrm>
              <a:off x="-1728699" y="2937191"/>
              <a:ext cx="640111" cy="640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1836712" y="3678742"/>
              <a:ext cx="1548172" cy="3015430"/>
            </a:xfrm>
            <a:prstGeom prst="rect">
              <a:avLst/>
            </a:prstGeom>
            <a:noFill/>
          </p:spPr>
          <p:txBody>
            <a:bodyPr lIns="0" tIns="0" rIns="0" bIns="0">
              <a:spAutoFit/>
            </a:bodyPr>
            <a:lstStyle/>
            <a:p>
              <a:pPr fontAlgn="auto">
                <a:spcBef>
                  <a:spcPts val="0"/>
                </a:spcBef>
                <a:spcAft>
                  <a:spcPts val="0"/>
                </a:spcAft>
                <a:defRPr/>
              </a:pPr>
              <a:r>
                <a:rPr lang="en-GB" sz="1100" dirty="0">
                  <a:solidFill>
                    <a:srgbClr val="000000"/>
                  </a:solidFill>
                  <a:latin typeface="+mn-lt"/>
                  <a:cs typeface="+mn-cs"/>
                </a:rPr>
                <a:t>To change the photographic image to the background.</a:t>
              </a:r>
            </a:p>
            <a:p>
              <a:pPr fontAlgn="auto">
                <a:spcBef>
                  <a:spcPts val="0"/>
                </a:spcBef>
                <a:spcAft>
                  <a:spcPts val="0"/>
                </a:spcAft>
                <a:defRPr/>
              </a:pPr>
              <a:r>
                <a:rPr lang="en-GB" sz="1100" dirty="0">
                  <a:solidFill>
                    <a:srgbClr val="000000"/>
                  </a:solidFill>
                  <a:latin typeface="+mn-lt"/>
                  <a:cs typeface="+mn-cs"/>
                </a:rPr>
                <a:t>&gt;Right Click over slide</a:t>
              </a:r>
            </a:p>
            <a:p>
              <a:pPr fontAlgn="auto">
                <a:spcBef>
                  <a:spcPts val="0"/>
                </a:spcBef>
                <a:spcAft>
                  <a:spcPts val="0"/>
                </a:spcAft>
                <a:defRPr/>
              </a:pPr>
              <a:r>
                <a:rPr lang="en-GB" sz="1100" dirty="0">
                  <a:solidFill>
                    <a:srgbClr val="000000"/>
                  </a:solidFill>
                  <a:latin typeface="+mn-lt"/>
                  <a:cs typeface="+mn-cs"/>
                </a:rPr>
                <a:t>&gt;format background</a:t>
              </a:r>
            </a:p>
            <a:p>
              <a:pPr fontAlgn="auto">
                <a:spcBef>
                  <a:spcPts val="0"/>
                </a:spcBef>
                <a:spcAft>
                  <a:spcPts val="0"/>
                </a:spcAft>
                <a:defRPr/>
              </a:pPr>
              <a:r>
                <a:rPr lang="en-GB" sz="1100" dirty="0">
                  <a:solidFill>
                    <a:srgbClr val="000000"/>
                  </a:solidFill>
                  <a:latin typeface="+mn-lt"/>
                  <a:cs typeface="+mn-cs"/>
                </a:rPr>
                <a:t>&gt;fill</a:t>
              </a:r>
            </a:p>
            <a:p>
              <a:pPr fontAlgn="auto">
                <a:spcBef>
                  <a:spcPts val="0"/>
                </a:spcBef>
                <a:spcAft>
                  <a:spcPts val="0"/>
                </a:spcAft>
                <a:defRPr/>
              </a:pPr>
              <a:r>
                <a:rPr lang="en-GB" sz="1100" dirty="0">
                  <a:solidFill>
                    <a:srgbClr val="000000"/>
                  </a:solidFill>
                  <a:latin typeface="+mn-lt"/>
                  <a:cs typeface="+mn-cs"/>
                </a:rPr>
                <a:t>&gt;picture or texture fill</a:t>
              </a:r>
            </a:p>
            <a:p>
              <a:pPr fontAlgn="auto">
                <a:spcBef>
                  <a:spcPts val="0"/>
                </a:spcBef>
                <a:spcAft>
                  <a:spcPts val="0"/>
                </a:spcAft>
                <a:defRPr/>
              </a:pPr>
              <a:r>
                <a:rPr lang="en-GB" sz="1100" dirty="0">
                  <a:solidFill>
                    <a:srgbClr val="000000"/>
                  </a:solidFill>
                  <a:latin typeface="+mn-lt"/>
                  <a:cs typeface="+mn-cs"/>
                </a:rPr>
                <a:t>&gt;select image from  </a:t>
              </a:r>
              <a:br>
                <a:rPr lang="en-GB" sz="1100" dirty="0">
                  <a:solidFill>
                    <a:srgbClr val="000000"/>
                  </a:solidFill>
                  <a:latin typeface="+mn-lt"/>
                  <a:cs typeface="+mn-cs"/>
                </a:rPr>
              </a:br>
              <a:r>
                <a:rPr lang="en-GB" sz="1100" dirty="0">
                  <a:solidFill>
                    <a:srgbClr val="000000"/>
                  </a:solidFill>
                  <a:latin typeface="+mn-lt"/>
                  <a:cs typeface="+mn-cs"/>
                </a:rPr>
                <a:t>  your file</a:t>
              </a:r>
            </a:p>
            <a:p>
              <a:pPr fontAlgn="auto">
                <a:spcBef>
                  <a:spcPts val="0"/>
                </a:spcBef>
                <a:spcAft>
                  <a:spcPts val="0"/>
                </a:spcAft>
                <a:defRPr/>
              </a:pPr>
              <a:r>
                <a:rPr lang="en-GB" sz="1100" dirty="0">
                  <a:solidFill>
                    <a:srgbClr val="000000"/>
                  </a:solidFill>
                  <a:latin typeface="+mn-lt"/>
                  <a:cs typeface="+mn-cs"/>
                </a:rPr>
                <a:t>(ensure picture settings are set to Grayscale)</a:t>
              </a:r>
            </a:p>
            <a:p>
              <a:pPr fontAlgn="auto">
                <a:spcBef>
                  <a:spcPts val="0"/>
                </a:spcBef>
                <a:spcAft>
                  <a:spcPts val="0"/>
                </a:spcAft>
                <a:defRPr/>
              </a:pPr>
              <a:endParaRPr lang="en-GB" sz="1100" dirty="0">
                <a:solidFill>
                  <a:srgbClr val="000000"/>
                </a:solidFill>
                <a:latin typeface="+mn-lt"/>
                <a:cs typeface="+mn-cs"/>
              </a:endParaRPr>
            </a:p>
            <a:p>
              <a:pPr fontAlgn="auto">
                <a:spcBef>
                  <a:spcPts val="0"/>
                </a:spcBef>
                <a:spcAft>
                  <a:spcPts val="0"/>
                </a:spcAft>
                <a:defRPr/>
              </a:pPr>
              <a:endParaRPr lang="en-GB" sz="1100" dirty="0">
                <a:solidFill>
                  <a:srgbClr val="000000"/>
                </a:solidFill>
                <a:latin typeface="+mn-lt"/>
                <a:cs typeface="+mn-cs"/>
              </a:endParaRPr>
            </a:p>
            <a:p>
              <a:pPr fontAlgn="auto">
                <a:spcBef>
                  <a:spcPts val="0"/>
                </a:spcBef>
                <a:spcAft>
                  <a:spcPts val="0"/>
                </a:spcAft>
                <a:defRPr/>
              </a:pPr>
              <a:r>
                <a:rPr lang="en-GB" sz="1100" b="1" dirty="0">
                  <a:solidFill>
                    <a:srgbClr val="000000"/>
                  </a:solidFill>
                  <a:latin typeface="+mn-lt"/>
                  <a:cs typeface="+mn-cs"/>
                </a:rPr>
                <a:t>Looking for an image? </a:t>
              </a:r>
              <a:r>
                <a:rPr lang="en-GB" sz="1100" dirty="0">
                  <a:solidFill>
                    <a:srgbClr val="000000"/>
                  </a:solidFill>
                  <a:latin typeface="+mn-lt"/>
                  <a:cs typeface="+mn-cs"/>
                </a:rPr>
                <a:t/>
              </a:r>
              <a:br>
                <a:rPr lang="en-GB" sz="1100" dirty="0">
                  <a:solidFill>
                    <a:srgbClr val="000000"/>
                  </a:solidFill>
                  <a:latin typeface="+mn-lt"/>
                  <a:cs typeface="+mn-cs"/>
                </a:rPr>
              </a:br>
              <a:r>
                <a:rPr lang="en-GB" sz="1050" dirty="0">
                  <a:solidFill>
                    <a:srgbClr val="000000"/>
                  </a:solidFill>
                  <a:latin typeface="+mn-lt"/>
                  <a:cs typeface="+mn-cs"/>
                </a:rPr>
                <a:t>Go to photos.tateandlyle.com and register to use Tate &amp; Lyle approved images.</a:t>
              </a:r>
              <a:endParaRPr lang="en-GB" sz="1100" dirty="0">
                <a:solidFill>
                  <a:srgbClr val="000000"/>
                </a:solidFill>
                <a:latin typeface="+mn-lt"/>
                <a:cs typeface="+mn-cs"/>
              </a:endParaRPr>
            </a:p>
          </p:txBody>
        </p:sp>
        <p:pic>
          <p:nvPicPr>
            <p:cNvPr id="9" name="Picture 12" descr="icon_information-white.png"/>
            <p:cNvPicPr>
              <a:picLocks noChangeAspect="1"/>
            </p:cNvPicPr>
            <p:nvPr/>
          </p:nvPicPr>
          <p:blipFill>
            <a:blip r:embed="rId6">
              <a:lum bright="-100000"/>
              <a:extLst>
                <a:ext uri="{28A0092B-C50C-407E-A947-70E740481C1C}">
                  <a14:useLocalDpi xmlns:a14="http://schemas.microsoft.com/office/drawing/2010/main" val="0"/>
                </a:ext>
              </a:extLst>
            </a:blip>
            <a:srcRect/>
            <a:stretch>
              <a:fillRect/>
            </a:stretch>
          </p:blipFill>
          <p:spPr bwMode="auto">
            <a:xfrm>
              <a:off x="-1728699" y="3245911"/>
              <a:ext cx="121592" cy="32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Content Placeholder 18"/>
          <p:cNvSpPr>
            <a:spLocks noGrp="1"/>
          </p:cNvSpPr>
          <p:nvPr>
            <p:ph sz="quarter" idx="15"/>
          </p:nvPr>
        </p:nvSpPr>
        <p:spPr>
          <a:xfrm>
            <a:off x="457200" y="1706400"/>
            <a:ext cx="8218488" cy="1620000"/>
          </a:xfrm>
        </p:spPr>
        <p:txBody>
          <a:bodyPr anchor="ctr"/>
          <a:lstStyle>
            <a:lvl1pPr algn="ctr">
              <a:spcBef>
                <a:spcPts val="0"/>
              </a:spcBef>
              <a:spcAft>
                <a:spcPts val="0"/>
              </a:spcAft>
              <a:defRPr sz="2800" b="1" baseline="0">
                <a:solidFill>
                  <a:schemeClr val="bg1"/>
                </a:solidFill>
              </a:defRPr>
            </a:lvl1pPr>
            <a:lvl2pPr>
              <a:defRPr>
                <a:solidFill>
                  <a:srgbClr val="FF0000"/>
                </a:solidFill>
              </a:defRPr>
            </a:lvl2pPr>
            <a:lvl3pPr>
              <a:defRPr>
                <a:solidFill>
                  <a:srgbClr val="FF0000"/>
                </a:solidFill>
              </a:defRPr>
            </a:lvl3pPr>
            <a:lvl4pPr>
              <a:defRPr>
                <a:solidFill>
                  <a:srgbClr val="FF0000"/>
                </a:solidFill>
              </a:defRPr>
            </a:lvl4pPr>
            <a:lvl5pPr>
              <a:defRPr>
                <a:solidFill>
                  <a:srgbClr val="FF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Date Placeholder 2"/>
          <p:cNvSpPr>
            <a:spLocks noGrp="1"/>
          </p:cNvSpPr>
          <p:nvPr>
            <p:ph type="dt" sz="half" idx="16"/>
          </p:nvPr>
        </p:nvSpPr>
        <p:spPr/>
        <p:txBody>
          <a:bodyPr/>
          <a:lstStyle>
            <a:lvl1pPr>
              <a:defRPr>
                <a:solidFill>
                  <a:srgbClr val="000000">
                    <a:tint val="75000"/>
                  </a:srgbClr>
                </a:solidFill>
              </a:defRPr>
            </a:lvl1pPr>
          </a:lstStyle>
          <a:p>
            <a:pPr>
              <a:defRPr/>
            </a:pPr>
            <a:fld id="{327FBAEA-ABCD-498C-A75E-8B6A8835197D}" type="datetime1">
              <a:rPr lang="en-GB"/>
              <a:pPr>
                <a:defRPr/>
              </a:pPr>
              <a:t>29/10/2019</a:t>
            </a:fld>
            <a:endParaRPr lang="en-GB" dirty="0"/>
          </a:p>
        </p:txBody>
      </p:sp>
      <p:sp>
        <p:nvSpPr>
          <p:cNvPr id="11" name="Footer Placeholder 3"/>
          <p:cNvSpPr>
            <a:spLocks noGrp="1"/>
          </p:cNvSpPr>
          <p:nvPr>
            <p:ph type="ftr" sz="quarter" idx="17"/>
          </p:nvPr>
        </p:nvSpPr>
        <p:spPr/>
        <p:txBody>
          <a:bodyPr/>
          <a:lstStyle>
            <a:lvl1pPr>
              <a:defRPr>
                <a:solidFill>
                  <a:srgbClr val="000000">
                    <a:tint val="75000"/>
                  </a:srgbClr>
                </a:solidFill>
              </a:defRPr>
            </a:lvl1pPr>
          </a:lstStyle>
          <a:p>
            <a:pPr>
              <a:defRPr/>
            </a:pPr>
            <a:endParaRPr lang="en-GB" dirty="0"/>
          </a:p>
        </p:txBody>
      </p:sp>
      <p:sp>
        <p:nvSpPr>
          <p:cNvPr id="12" name="Slide Number Placeholder 4"/>
          <p:cNvSpPr>
            <a:spLocks noGrp="1"/>
          </p:cNvSpPr>
          <p:nvPr>
            <p:ph type="sldNum" sz="quarter" idx="18"/>
          </p:nvPr>
        </p:nvSpPr>
        <p:spPr>
          <a:xfrm>
            <a:off x="6860223" y="4767263"/>
            <a:ext cx="2133600" cy="274637"/>
          </a:xfrm>
        </p:spPr>
        <p:txBody>
          <a:bodyPr/>
          <a:lstStyle>
            <a:lvl1pPr>
              <a:defRPr/>
            </a:lvl1pPr>
          </a:lstStyle>
          <a:p>
            <a:fld id="{EAD91EF0-8674-447F-9950-ED2E08DE9365}" type="slidenum">
              <a:rPr lang="en-GB" altLang="en-US"/>
              <a:pPr/>
              <a:t>‹#›</a:t>
            </a:fld>
            <a:endParaRPr lang="en-GB" altLang="en-US" dirty="0"/>
          </a:p>
        </p:txBody>
      </p:sp>
    </p:spTree>
    <p:extLst>
      <p:ext uri="{BB962C8B-B14F-4D97-AF65-F5344CB8AC3E}">
        <p14:creationId xmlns:p14="http://schemas.microsoft.com/office/powerpoint/2010/main" val="1261223897"/>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rgbClr val="000000">
                    <a:tint val="75000"/>
                  </a:srgbClr>
                </a:solidFill>
              </a:defRPr>
            </a:lvl1pPr>
          </a:lstStyle>
          <a:p>
            <a:pPr>
              <a:defRPr/>
            </a:pPr>
            <a:fld id="{9CCCE318-7A47-4CB5-B40B-542BDA7C6102}" type="datetime1">
              <a:rPr lang="en-GB"/>
              <a:pPr>
                <a:defRPr/>
              </a:pPr>
              <a:t>29/10/2019</a:t>
            </a:fld>
            <a:endParaRPr lang="en-GB" dirty="0"/>
          </a:p>
        </p:txBody>
      </p:sp>
      <p:sp>
        <p:nvSpPr>
          <p:cNvPr id="4" name="Footer Placeholder 3"/>
          <p:cNvSpPr>
            <a:spLocks noGrp="1"/>
          </p:cNvSpPr>
          <p:nvPr>
            <p:ph type="ftr" sz="quarter" idx="11"/>
          </p:nvPr>
        </p:nvSpPr>
        <p:spPr/>
        <p:txBody>
          <a:bodyPr/>
          <a:lstStyle>
            <a:lvl1pPr>
              <a:defRPr>
                <a:solidFill>
                  <a:srgbClr val="000000">
                    <a:tint val="75000"/>
                  </a:srgbClr>
                </a:solidFill>
              </a:defRPr>
            </a:lvl1pPr>
          </a:lstStyle>
          <a:p>
            <a:pPr>
              <a:defRPr/>
            </a:pPr>
            <a:endParaRPr lang="en-GB" dirty="0"/>
          </a:p>
        </p:txBody>
      </p:sp>
      <p:sp>
        <p:nvSpPr>
          <p:cNvPr id="5" name="Slide Number Placeholder 4"/>
          <p:cNvSpPr>
            <a:spLocks noGrp="1"/>
          </p:cNvSpPr>
          <p:nvPr>
            <p:ph type="sldNum" sz="quarter" idx="12"/>
          </p:nvPr>
        </p:nvSpPr>
        <p:spPr/>
        <p:txBody>
          <a:bodyPr/>
          <a:lstStyle>
            <a:lvl1pPr>
              <a:defRPr/>
            </a:lvl1pPr>
          </a:lstStyle>
          <a:p>
            <a:fld id="{19B833BA-13AE-4F6B-995D-41734D69AB71}" type="slidenum">
              <a:rPr lang="en-GB" altLang="en-US"/>
              <a:pPr/>
              <a:t>‹#›</a:t>
            </a:fld>
            <a:endParaRPr lang="en-GB" alt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06797" y="4832068"/>
            <a:ext cx="1135755" cy="145025"/>
          </a:xfrm>
          <a:prstGeom prst="rect">
            <a:avLst/>
          </a:prstGeom>
        </p:spPr>
      </p:pic>
    </p:spTree>
    <p:extLst>
      <p:ext uri="{BB962C8B-B14F-4D97-AF65-F5344CB8AC3E}">
        <p14:creationId xmlns:p14="http://schemas.microsoft.com/office/powerpoint/2010/main" val="93845569"/>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ircle image and text box layout">
    <p:bg>
      <p:bgPr>
        <a:blipFill dpi="0" rotWithShape="0">
          <a:blip r:embed="rId2">
            <a:grayscl/>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8" name="Rectangle 17"/>
          <p:cNvSpPr/>
          <p:nvPr userDrawn="1"/>
        </p:nvSpPr>
        <p:spPr>
          <a:xfrm>
            <a:off x="0" y="0"/>
            <a:ext cx="9144000" cy="5143500"/>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rgbClr val="FFFFFF"/>
              </a:solidFill>
            </a:endParaRPr>
          </a:p>
        </p:txBody>
      </p:sp>
      <p:grpSp>
        <p:nvGrpSpPr>
          <p:cNvPr id="19" name="Group 12"/>
          <p:cNvGrpSpPr>
            <a:grpSpLocks/>
          </p:cNvGrpSpPr>
          <p:nvPr userDrawn="1"/>
        </p:nvGrpSpPr>
        <p:grpSpPr bwMode="auto">
          <a:xfrm>
            <a:off x="9288463" y="131763"/>
            <a:ext cx="1547812" cy="3756025"/>
            <a:chOff x="-1836712" y="2937191"/>
            <a:chExt cx="1548172" cy="3756981"/>
          </a:xfrm>
        </p:grpSpPr>
        <p:pic>
          <p:nvPicPr>
            <p:cNvPr id="20" name="Picture 8" descr="icon_camera_circle.png"/>
            <p:cNvPicPr>
              <a:picLocks noChangeAspect="1"/>
            </p:cNvPicPr>
            <p:nvPr/>
          </p:nvPicPr>
          <p:blipFill>
            <a:blip r:embed="rId3">
              <a:lum bright="-100000"/>
              <a:extLst>
                <a:ext uri="{28A0092B-C50C-407E-A947-70E740481C1C}">
                  <a14:useLocalDpi xmlns:a14="http://schemas.microsoft.com/office/drawing/2010/main" val="0"/>
                </a:ext>
              </a:extLst>
            </a:blip>
            <a:srcRect/>
            <a:stretch>
              <a:fillRect/>
            </a:stretch>
          </p:blipFill>
          <p:spPr bwMode="auto">
            <a:xfrm>
              <a:off x="-1728699" y="2937191"/>
              <a:ext cx="640111" cy="640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p:cNvSpPr txBox="1"/>
            <p:nvPr/>
          </p:nvSpPr>
          <p:spPr>
            <a:xfrm>
              <a:off x="-1836712" y="3678742"/>
              <a:ext cx="1548172" cy="3015430"/>
            </a:xfrm>
            <a:prstGeom prst="rect">
              <a:avLst/>
            </a:prstGeom>
            <a:noFill/>
          </p:spPr>
          <p:txBody>
            <a:bodyPr lIns="0" tIns="0" rIns="0" bIns="0">
              <a:spAutoFit/>
            </a:bodyPr>
            <a:lstStyle/>
            <a:p>
              <a:pPr fontAlgn="auto">
                <a:spcBef>
                  <a:spcPts val="0"/>
                </a:spcBef>
                <a:spcAft>
                  <a:spcPts val="0"/>
                </a:spcAft>
                <a:defRPr/>
              </a:pPr>
              <a:r>
                <a:rPr lang="en-GB" sz="1100" dirty="0">
                  <a:solidFill>
                    <a:srgbClr val="000000"/>
                  </a:solidFill>
                  <a:latin typeface="+mn-lt"/>
                  <a:cs typeface="+mn-cs"/>
                </a:rPr>
                <a:t>To change the photographic image to the background.</a:t>
              </a:r>
            </a:p>
            <a:p>
              <a:pPr fontAlgn="auto">
                <a:spcBef>
                  <a:spcPts val="0"/>
                </a:spcBef>
                <a:spcAft>
                  <a:spcPts val="0"/>
                </a:spcAft>
                <a:defRPr/>
              </a:pPr>
              <a:r>
                <a:rPr lang="en-GB" sz="1100" dirty="0">
                  <a:solidFill>
                    <a:srgbClr val="000000"/>
                  </a:solidFill>
                  <a:latin typeface="+mn-lt"/>
                  <a:cs typeface="+mn-cs"/>
                </a:rPr>
                <a:t>&gt;Right Click over slide</a:t>
              </a:r>
            </a:p>
            <a:p>
              <a:pPr fontAlgn="auto">
                <a:spcBef>
                  <a:spcPts val="0"/>
                </a:spcBef>
                <a:spcAft>
                  <a:spcPts val="0"/>
                </a:spcAft>
                <a:defRPr/>
              </a:pPr>
              <a:r>
                <a:rPr lang="en-GB" sz="1100" dirty="0">
                  <a:solidFill>
                    <a:srgbClr val="000000"/>
                  </a:solidFill>
                  <a:latin typeface="+mn-lt"/>
                  <a:cs typeface="+mn-cs"/>
                </a:rPr>
                <a:t>&gt;format background</a:t>
              </a:r>
            </a:p>
            <a:p>
              <a:pPr fontAlgn="auto">
                <a:spcBef>
                  <a:spcPts val="0"/>
                </a:spcBef>
                <a:spcAft>
                  <a:spcPts val="0"/>
                </a:spcAft>
                <a:defRPr/>
              </a:pPr>
              <a:r>
                <a:rPr lang="en-GB" sz="1100" dirty="0">
                  <a:solidFill>
                    <a:srgbClr val="000000"/>
                  </a:solidFill>
                  <a:latin typeface="+mn-lt"/>
                  <a:cs typeface="+mn-cs"/>
                </a:rPr>
                <a:t>&gt;fill</a:t>
              </a:r>
            </a:p>
            <a:p>
              <a:pPr fontAlgn="auto">
                <a:spcBef>
                  <a:spcPts val="0"/>
                </a:spcBef>
                <a:spcAft>
                  <a:spcPts val="0"/>
                </a:spcAft>
                <a:defRPr/>
              </a:pPr>
              <a:r>
                <a:rPr lang="en-GB" sz="1100" dirty="0">
                  <a:solidFill>
                    <a:srgbClr val="000000"/>
                  </a:solidFill>
                  <a:latin typeface="+mn-lt"/>
                  <a:cs typeface="+mn-cs"/>
                </a:rPr>
                <a:t>&gt;picture or texture fill</a:t>
              </a:r>
            </a:p>
            <a:p>
              <a:pPr fontAlgn="auto">
                <a:spcBef>
                  <a:spcPts val="0"/>
                </a:spcBef>
                <a:spcAft>
                  <a:spcPts val="0"/>
                </a:spcAft>
                <a:defRPr/>
              </a:pPr>
              <a:r>
                <a:rPr lang="en-GB" sz="1100" dirty="0">
                  <a:solidFill>
                    <a:srgbClr val="000000"/>
                  </a:solidFill>
                  <a:latin typeface="+mn-lt"/>
                  <a:cs typeface="+mn-cs"/>
                </a:rPr>
                <a:t>&gt;select image from  </a:t>
              </a:r>
              <a:br>
                <a:rPr lang="en-GB" sz="1100" dirty="0">
                  <a:solidFill>
                    <a:srgbClr val="000000"/>
                  </a:solidFill>
                  <a:latin typeface="+mn-lt"/>
                  <a:cs typeface="+mn-cs"/>
                </a:rPr>
              </a:br>
              <a:r>
                <a:rPr lang="en-GB" sz="1100" dirty="0">
                  <a:solidFill>
                    <a:srgbClr val="000000"/>
                  </a:solidFill>
                  <a:latin typeface="+mn-lt"/>
                  <a:cs typeface="+mn-cs"/>
                </a:rPr>
                <a:t>  your file</a:t>
              </a:r>
            </a:p>
            <a:p>
              <a:pPr fontAlgn="auto">
                <a:spcBef>
                  <a:spcPts val="0"/>
                </a:spcBef>
                <a:spcAft>
                  <a:spcPts val="0"/>
                </a:spcAft>
                <a:defRPr/>
              </a:pPr>
              <a:r>
                <a:rPr lang="en-GB" sz="1100" dirty="0">
                  <a:solidFill>
                    <a:srgbClr val="000000"/>
                  </a:solidFill>
                  <a:latin typeface="+mn-lt"/>
                  <a:cs typeface="+mn-cs"/>
                </a:rPr>
                <a:t>(ensure picture settings are set to Grayscale)</a:t>
              </a:r>
            </a:p>
            <a:p>
              <a:pPr fontAlgn="auto">
                <a:spcBef>
                  <a:spcPts val="0"/>
                </a:spcBef>
                <a:spcAft>
                  <a:spcPts val="0"/>
                </a:spcAft>
                <a:defRPr/>
              </a:pPr>
              <a:endParaRPr lang="en-GB" sz="1100" dirty="0">
                <a:solidFill>
                  <a:srgbClr val="000000"/>
                </a:solidFill>
                <a:latin typeface="+mn-lt"/>
                <a:cs typeface="+mn-cs"/>
              </a:endParaRPr>
            </a:p>
            <a:p>
              <a:pPr fontAlgn="auto">
                <a:spcBef>
                  <a:spcPts val="0"/>
                </a:spcBef>
                <a:spcAft>
                  <a:spcPts val="0"/>
                </a:spcAft>
                <a:defRPr/>
              </a:pPr>
              <a:endParaRPr lang="en-GB" sz="1100" dirty="0">
                <a:solidFill>
                  <a:srgbClr val="000000"/>
                </a:solidFill>
                <a:latin typeface="+mn-lt"/>
                <a:cs typeface="+mn-cs"/>
              </a:endParaRPr>
            </a:p>
            <a:p>
              <a:pPr fontAlgn="auto">
                <a:spcBef>
                  <a:spcPts val="0"/>
                </a:spcBef>
                <a:spcAft>
                  <a:spcPts val="0"/>
                </a:spcAft>
                <a:defRPr/>
              </a:pPr>
              <a:r>
                <a:rPr lang="en-GB" sz="1100" b="1" dirty="0">
                  <a:solidFill>
                    <a:srgbClr val="000000"/>
                  </a:solidFill>
                  <a:latin typeface="+mn-lt"/>
                  <a:cs typeface="+mn-cs"/>
                </a:rPr>
                <a:t>Looking for an image? </a:t>
              </a:r>
              <a:r>
                <a:rPr lang="en-GB" sz="1100" dirty="0">
                  <a:solidFill>
                    <a:srgbClr val="000000"/>
                  </a:solidFill>
                  <a:latin typeface="+mn-lt"/>
                  <a:cs typeface="+mn-cs"/>
                </a:rPr>
                <a:t/>
              </a:r>
              <a:br>
                <a:rPr lang="en-GB" sz="1100" dirty="0">
                  <a:solidFill>
                    <a:srgbClr val="000000"/>
                  </a:solidFill>
                  <a:latin typeface="+mn-lt"/>
                  <a:cs typeface="+mn-cs"/>
                </a:rPr>
              </a:br>
              <a:r>
                <a:rPr lang="en-GB" sz="1050" dirty="0">
                  <a:solidFill>
                    <a:srgbClr val="000000"/>
                  </a:solidFill>
                  <a:latin typeface="+mn-lt"/>
                  <a:cs typeface="+mn-cs"/>
                </a:rPr>
                <a:t>Go to photos.tateandlyle.com and register to use Tate &amp; Lyle approved images.</a:t>
              </a:r>
              <a:endParaRPr lang="en-GB" sz="1100" dirty="0">
                <a:solidFill>
                  <a:srgbClr val="000000"/>
                </a:solidFill>
                <a:latin typeface="+mn-lt"/>
                <a:cs typeface="+mn-cs"/>
              </a:endParaRPr>
            </a:p>
          </p:txBody>
        </p:sp>
        <p:pic>
          <p:nvPicPr>
            <p:cNvPr id="22" name="Picture 10" descr="icon_information-white.png"/>
            <p:cNvPicPr>
              <a:picLocks noChangeAspect="1"/>
            </p:cNvPicPr>
            <p:nvPr/>
          </p:nvPicPr>
          <p:blipFill>
            <a:blip r:embed="rId4">
              <a:lum bright="-100000"/>
              <a:extLst>
                <a:ext uri="{28A0092B-C50C-407E-A947-70E740481C1C}">
                  <a14:useLocalDpi xmlns:a14="http://schemas.microsoft.com/office/drawing/2010/main" val="0"/>
                </a:ext>
              </a:extLst>
            </a:blip>
            <a:srcRect/>
            <a:stretch>
              <a:fillRect/>
            </a:stretch>
          </p:blipFill>
          <p:spPr bwMode="auto">
            <a:xfrm>
              <a:off x="-1728699" y="3245911"/>
              <a:ext cx="121592" cy="32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3" name="Group 11"/>
          <p:cNvGrpSpPr>
            <a:grpSpLocks/>
          </p:cNvGrpSpPr>
          <p:nvPr userDrawn="1"/>
        </p:nvGrpSpPr>
        <p:grpSpPr bwMode="auto">
          <a:xfrm>
            <a:off x="-2016125" y="1347788"/>
            <a:ext cx="1871662" cy="3071812"/>
            <a:chOff x="6195941" y="562596"/>
            <a:chExt cx="1872208" cy="3071960"/>
          </a:xfrm>
        </p:grpSpPr>
        <p:grpSp>
          <p:nvGrpSpPr>
            <p:cNvPr id="24" name="Group 113"/>
            <p:cNvGrpSpPr>
              <a:grpSpLocks/>
            </p:cNvGrpSpPr>
            <p:nvPr/>
          </p:nvGrpSpPr>
          <p:grpSpPr bwMode="auto">
            <a:xfrm>
              <a:off x="6195941" y="832626"/>
              <a:ext cx="1872208" cy="2801930"/>
              <a:chOff x="-1872716" y="660661"/>
              <a:chExt cx="1872208" cy="2101449"/>
            </a:xfrm>
          </p:grpSpPr>
          <p:sp>
            <p:nvSpPr>
              <p:cNvPr id="28" name="TextBox 27"/>
              <p:cNvSpPr txBox="1">
                <a:spLocks noChangeArrowheads="1"/>
              </p:cNvSpPr>
              <p:nvPr/>
            </p:nvSpPr>
            <p:spPr bwMode="auto">
              <a:xfrm>
                <a:off x="-1872716" y="984420"/>
                <a:ext cx="1872208" cy="177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defRPr/>
                </a:pPr>
                <a:r>
                  <a:rPr lang="en-GB" altLang="en-US" sz="1100" dirty="0">
                    <a:solidFill>
                      <a:srgbClr val="000000"/>
                    </a:solidFill>
                    <a:cs typeface="Arial" charset="0"/>
                  </a:rPr>
                  <a:t>To format the body text, simply highlight the specific line(s) of text and click ‘tab’ or press ‘increase/decrease list level’ button. If you continue to click the ‘Tab’ button and the text turns red you have tabbed too far and should use the ‘decrease level’ (or Shift + Tab) button to return to compliant text.</a:t>
                </a:r>
              </a:p>
              <a:p>
                <a:pPr>
                  <a:defRPr/>
                </a:pPr>
                <a:endParaRPr lang="en-GB" altLang="en-US" sz="1100" dirty="0">
                  <a:solidFill>
                    <a:srgbClr val="000000"/>
                  </a:solidFill>
                  <a:cs typeface="Arial" charset="0"/>
                </a:endParaRPr>
              </a:p>
              <a:p>
                <a:pPr>
                  <a:defRPr/>
                </a:pPr>
                <a:r>
                  <a:rPr lang="en-GB" altLang="en-US" sz="1100" dirty="0">
                    <a:solidFill>
                      <a:srgbClr val="000000"/>
                    </a:solidFill>
                    <a:cs typeface="Arial" charset="0"/>
                  </a:rPr>
                  <a:t>Do not use the bullet point button to format your text.</a:t>
                </a:r>
              </a:p>
            </p:txBody>
          </p:sp>
          <p:pic>
            <p:nvPicPr>
              <p:cNvPr id="29" name="Picture 17" descr="icon_information-white.png"/>
              <p:cNvPicPr>
                <a:picLocks noChangeAspect="1"/>
              </p:cNvPicPr>
              <p:nvPr/>
            </p:nvPicPr>
            <p:blipFill>
              <a:blip r:embed="rId4">
                <a:lum bright="-100000"/>
                <a:extLst>
                  <a:ext uri="{28A0092B-C50C-407E-A947-70E740481C1C}">
                    <a14:useLocalDpi xmlns:a14="http://schemas.microsoft.com/office/drawing/2010/main" val="0"/>
                  </a:ext>
                </a:extLst>
              </a:blip>
              <a:srcRect/>
              <a:stretch>
                <a:fillRect/>
              </a:stretch>
            </p:blipFill>
            <p:spPr bwMode="auto">
              <a:xfrm>
                <a:off x="-1764703" y="660661"/>
                <a:ext cx="121592" cy="240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5" name="Group 120"/>
            <p:cNvGrpSpPr>
              <a:grpSpLocks/>
            </p:cNvGrpSpPr>
            <p:nvPr/>
          </p:nvGrpSpPr>
          <p:grpSpPr bwMode="auto">
            <a:xfrm>
              <a:off x="6303954" y="562596"/>
              <a:ext cx="540060" cy="540060"/>
              <a:chOff x="6303954" y="562596"/>
              <a:chExt cx="540060" cy="540060"/>
            </a:xfrm>
          </p:grpSpPr>
          <p:sp>
            <p:nvSpPr>
              <p:cNvPr id="26" name="Donut 25"/>
              <p:cNvSpPr/>
              <p:nvPr/>
            </p:nvSpPr>
            <p:spPr>
              <a:xfrm>
                <a:off x="6303923" y="562596"/>
                <a:ext cx="539907" cy="539776"/>
              </a:xfrm>
              <a:prstGeom prst="donut">
                <a:avLst>
                  <a:gd name="adj" fmla="val 7083"/>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chemeClr val="tx1"/>
                  </a:solidFill>
                </a:endParaRPr>
              </a:p>
            </p:txBody>
          </p:sp>
          <p:pic>
            <p:nvPicPr>
              <p:cNvPr id="27" name="Picture 15" descr="increase_indent.png"/>
              <p:cNvPicPr>
                <a:picLocks noChangeAspect="1"/>
              </p:cNvPicPr>
              <p:nvPr/>
            </p:nvPicPr>
            <p:blipFill>
              <a:blip r:embed="rId5">
                <a:lum bright="-100000"/>
                <a:extLst>
                  <a:ext uri="{28A0092B-C50C-407E-A947-70E740481C1C}">
                    <a14:useLocalDpi xmlns:a14="http://schemas.microsoft.com/office/drawing/2010/main" val="0"/>
                  </a:ext>
                </a:extLst>
              </a:blip>
              <a:srcRect/>
              <a:stretch>
                <a:fillRect/>
              </a:stretch>
            </p:blipFill>
            <p:spPr bwMode="auto">
              <a:xfrm>
                <a:off x="6425212" y="679422"/>
                <a:ext cx="317520" cy="31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2" name="Title 1"/>
          <p:cNvSpPr>
            <a:spLocks noGrp="1"/>
          </p:cNvSpPr>
          <p:nvPr>
            <p:ph type="title"/>
          </p:nvPr>
        </p:nvSpPr>
        <p:spPr>
          <a:xfrm>
            <a:off x="457200" y="778395"/>
            <a:ext cx="8229600" cy="964679"/>
          </a:xfrm>
        </p:spPr>
        <p:txBody>
          <a:bodyPr anchor="t">
            <a:normAutofit/>
          </a:bodyPr>
          <a:lstStyle>
            <a:lvl1pPr algn="ctr">
              <a:defRPr sz="2800" b="1" cap="all" baseline="0">
                <a:solidFill>
                  <a:schemeClr val="bg1"/>
                </a:solidFill>
              </a:defRPr>
            </a:lvl1pPr>
          </a:lstStyle>
          <a:p>
            <a:r>
              <a:rPr lang="en-US"/>
              <a:t>Click to edit Master title style</a:t>
            </a:r>
            <a:endParaRPr lang="en-GB" dirty="0"/>
          </a:p>
        </p:txBody>
      </p:sp>
      <p:sp>
        <p:nvSpPr>
          <p:cNvPr id="9" name="Picture Placeholder 8"/>
          <p:cNvSpPr>
            <a:spLocks noGrp="1"/>
          </p:cNvSpPr>
          <p:nvPr>
            <p:ph type="pic" sz="quarter" idx="13"/>
          </p:nvPr>
        </p:nvSpPr>
        <p:spPr>
          <a:xfrm>
            <a:off x="466006" y="2066925"/>
            <a:ext cx="1009650" cy="1009650"/>
          </a:xfrm>
          <a:prstGeom prst="ellipse">
            <a:avLst/>
          </a:prstGeom>
        </p:spPr>
        <p:txBody>
          <a:bodyPr rtlCol="0">
            <a:normAutofit/>
          </a:bodyPr>
          <a:lstStyle>
            <a:lvl1pPr algn="ctr">
              <a:defRPr sz="1100">
                <a:solidFill>
                  <a:schemeClr val="bg1"/>
                </a:solidFill>
              </a:defRPr>
            </a:lvl1pPr>
          </a:lstStyle>
          <a:p>
            <a:pPr lvl="0"/>
            <a:r>
              <a:rPr lang="en-US" noProof="0" dirty="0"/>
              <a:t>Click icon to add picture</a:t>
            </a:r>
            <a:endParaRPr lang="en-GB" noProof="0" dirty="0"/>
          </a:p>
        </p:txBody>
      </p:sp>
      <p:sp>
        <p:nvSpPr>
          <p:cNvPr id="10" name="Picture Placeholder 8"/>
          <p:cNvSpPr>
            <a:spLocks noGrp="1"/>
          </p:cNvSpPr>
          <p:nvPr>
            <p:ph type="pic" sz="quarter" idx="14"/>
          </p:nvPr>
        </p:nvSpPr>
        <p:spPr>
          <a:xfrm>
            <a:off x="1666139" y="2066925"/>
            <a:ext cx="1009650" cy="1009650"/>
          </a:xfrm>
          <a:prstGeom prst="ellipse">
            <a:avLst/>
          </a:prstGeom>
        </p:spPr>
        <p:txBody>
          <a:bodyPr rtlCol="0">
            <a:normAutofit/>
          </a:bodyPr>
          <a:lstStyle>
            <a:lvl1pPr algn="ctr">
              <a:defRPr sz="1100">
                <a:solidFill>
                  <a:schemeClr val="bg1"/>
                </a:solidFill>
              </a:defRPr>
            </a:lvl1pPr>
          </a:lstStyle>
          <a:p>
            <a:pPr lvl="0"/>
            <a:r>
              <a:rPr lang="en-US" noProof="0" dirty="0"/>
              <a:t>Click icon to add picture</a:t>
            </a:r>
            <a:endParaRPr lang="en-GB" noProof="0" dirty="0"/>
          </a:p>
        </p:txBody>
      </p:sp>
      <p:sp>
        <p:nvSpPr>
          <p:cNvPr id="11" name="Picture Placeholder 8"/>
          <p:cNvSpPr>
            <a:spLocks noGrp="1"/>
          </p:cNvSpPr>
          <p:nvPr>
            <p:ph type="pic" sz="quarter" idx="15"/>
          </p:nvPr>
        </p:nvSpPr>
        <p:spPr>
          <a:xfrm>
            <a:off x="2866272" y="2066925"/>
            <a:ext cx="1009650" cy="1009650"/>
          </a:xfrm>
          <a:prstGeom prst="ellipse">
            <a:avLst/>
          </a:prstGeom>
        </p:spPr>
        <p:txBody>
          <a:bodyPr rtlCol="0">
            <a:normAutofit/>
          </a:bodyPr>
          <a:lstStyle>
            <a:lvl1pPr algn="ctr">
              <a:defRPr sz="1100">
                <a:solidFill>
                  <a:schemeClr val="bg1"/>
                </a:solidFill>
              </a:defRPr>
            </a:lvl1pPr>
          </a:lstStyle>
          <a:p>
            <a:pPr lvl="0"/>
            <a:r>
              <a:rPr lang="en-US" noProof="0" dirty="0"/>
              <a:t>Click icon to add picture</a:t>
            </a:r>
            <a:endParaRPr lang="en-GB" noProof="0" dirty="0"/>
          </a:p>
        </p:txBody>
      </p:sp>
      <p:sp>
        <p:nvSpPr>
          <p:cNvPr id="12" name="Picture Placeholder 8"/>
          <p:cNvSpPr>
            <a:spLocks noGrp="1"/>
          </p:cNvSpPr>
          <p:nvPr>
            <p:ph type="pic" sz="quarter" idx="16"/>
          </p:nvPr>
        </p:nvSpPr>
        <p:spPr>
          <a:xfrm>
            <a:off x="4066405" y="2066925"/>
            <a:ext cx="1009650" cy="1009650"/>
          </a:xfrm>
          <a:prstGeom prst="ellipse">
            <a:avLst/>
          </a:prstGeom>
        </p:spPr>
        <p:txBody>
          <a:bodyPr rtlCol="0">
            <a:normAutofit/>
          </a:bodyPr>
          <a:lstStyle>
            <a:lvl1pPr algn="ctr">
              <a:defRPr sz="1100">
                <a:solidFill>
                  <a:schemeClr val="bg1"/>
                </a:solidFill>
              </a:defRPr>
            </a:lvl1pPr>
          </a:lstStyle>
          <a:p>
            <a:pPr lvl="0"/>
            <a:r>
              <a:rPr lang="en-US" noProof="0" dirty="0"/>
              <a:t>Click icon to add picture</a:t>
            </a:r>
            <a:endParaRPr lang="en-GB" noProof="0" dirty="0"/>
          </a:p>
        </p:txBody>
      </p:sp>
      <p:sp>
        <p:nvSpPr>
          <p:cNvPr id="13" name="Picture Placeholder 8"/>
          <p:cNvSpPr>
            <a:spLocks noGrp="1"/>
          </p:cNvSpPr>
          <p:nvPr>
            <p:ph type="pic" sz="quarter" idx="17"/>
          </p:nvPr>
        </p:nvSpPr>
        <p:spPr>
          <a:xfrm>
            <a:off x="5266538" y="2066925"/>
            <a:ext cx="1009650" cy="1009650"/>
          </a:xfrm>
          <a:prstGeom prst="ellipse">
            <a:avLst/>
          </a:prstGeom>
        </p:spPr>
        <p:txBody>
          <a:bodyPr rtlCol="0">
            <a:normAutofit/>
          </a:bodyPr>
          <a:lstStyle>
            <a:lvl1pPr algn="ctr">
              <a:defRPr sz="1100">
                <a:solidFill>
                  <a:schemeClr val="bg1"/>
                </a:solidFill>
              </a:defRPr>
            </a:lvl1pPr>
          </a:lstStyle>
          <a:p>
            <a:pPr lvl="0"/>
            <a:r>
              <a:rPr lang="en-US" noProof="0" dirty="0"/>
              <a:t>Click icon to add picture</a:t>
            </a:r>
            <a:endParaRPr lang="en-GB" noProof="0" dirty="0"/>
          </a:p>
        </p:txBody>
      </p:sp>
      <p:sp>
        <p:nvSpPr>
          <p:cNvPr id="14" name="Picture Placeholder 8"/>
          <p:cNvSpPr>
            <a:spLocks noGrp="1"/>
          </p:cNvSpPr>
          <p:nvPr>
            <p:ph type="pic" sz="quarter" idx="18"/>
          </p:nvPr>
        </p:nvSpPr>
        <p:spPr>
          <a:xfrm>
            <a:off x="6466671" y="2066925"/>
            <a:ext cx="1009650" cy="1009650"/>
          </a:xfrm>
          <a:prstGeom prst="ellipse">
            <a:avLst/>
          </a:prstGeom>
        </p:spPr>
        <p:txBody>
          <a:bodyPr rtlCol="0">
            <a:normAutofit/>
          </a:bodyPr>
          <a:lstStyle>
            <a:lvl1pPr algn="ctr">
              <a:defRPr sz="1100">
                <a:solidFill>
                  <a:schemeClr val="bg1"/>
                </a:solidFill>
              </a:defRPr>
            </a:lvl1pPr>
          </a:lstStyle>
          <a:p>
            <a:pPr lvl="0"/>
            <a:r>
              <a:rPr lang="en-US" noProof="0" dirty="0"/>
              <a:t>Click icon to add picture</a:t>
            </a:r>
            <a:endParaRPr lang="en-GB" noProof="0" dirty="0"/>
          </a:p>
        </p:txBody>
      </p:sp>
      <p:sp>
        <p:nvSpPr>
          <p:cNvPr id="15" name="Picture Placeholder 8"/>
          <p:cNvSpPr>
            <a:spLocks noGrp="1"/>
          </p:cNvSpPr>
          <p:nvPr>
            <p:ph type="pic" sz="quarter" idx="19"/>
          </p:nvPr>
        </p:nvSpPr>
        <p:spPr>
          <a:xfrm>
            <a:off x="7666806" y="2066925"/>
            <a:ext cx="1009650" cy="1009650"/>
          </a:xfrm>
          <a:prstGeom prst="ellipse">
            <a:avLst/>
          </a:prstGeom>
        </p:spPr>
        <p:txBody>
          <a:bodyPr rtlCol="0">
            <a:normAutofit/>
          </a:bodyPr>
          <a:lstStyle>
            <a:lvl1pPr algn="ctr">
              <a:defRPr sz="1100">
                <a:solidFill>
                  <a:schemeClr val="bg1"/>
                </a:solidFill>
              </a:defRPr>
            </a:lvl1pPr>
          </a:lstStyle>
          <a:p>
            <a:pPr lvl="0"/>
            <a:r>
              <a:rPr lang="en-US" noProof="0" dirty="0"/>
              <a:t>Click icon to add picture</a:t>
            </a:r>
            <a:endParaRPr lang="en-GB" noProof="0" dirty="0"/>
          </a:p>
        </p:txBody>
      </p:sp>
      <p:sp>
        <p:nvSpPr>
          <p:cNvPr id="17" name="Content Placeholder 16"/>
          <p:cNvSpPr>
            <a:spLocks noGrp="1"/>
          </p:cNvSpPr>
          <p:nvPr>
            <p:ph sz="quarter" idx="20"/>
          </p:nvPr>
        </p:nvSpPr>
        <p:spPr>
          <a:xfrm>
            <a:off x="468313" y="3219450"/>
            <a:ext cx="1011600" cy="1368425"/>
          </a:xfrm>
        </p:spPr>
        <p:txBody>
          <a:bodyPr/>
          <a:lstStyle>
            <a:lvl1pPr>
              <a:defRPr sz="1200" b="1">
                <a:solidFill>
                  <a:schemeClr val="bg1"/>
                </a:solidFill>
              </a:defRPr>
            </a:lvl1pPr>
            <a:lvl2pPr>
              <a:defRPr sz="1200">
                <a:solidFill>
                  <a:schemeClr val="bg1"/>
                </a:solidFill>
              </a:defRPr>
            </a:lvl2pPr>
            <a:lvl3pPr>
              <a:defRPr sz="1200">
                <a:solidFill>
                  <a:schemeClr val="bg1"/>
                </a:solidFill>
              </a:defRPr>
            </a:lvl3pPr>
            <a:lvl4pPr>
              <a:buClr>
                <a:schemeClr val="bg1"/>
              </a:buClr>
              <a:defRPr sz="1200">
                <a:solidFill>
                  <a:schemeClr val="bg1"/>
                </a:solidFill>
              </a:defRPr>
            </a:lvl4pPr>
            <a:lvl5pPr>
              <a:buClr>
                <a:schemeClr val="bg1"/>
              </a:buClr>
              <a:defRPr>
                <a:solidFill>
                  <a:schemeClr val="bg1"/>
                </a:solidFill>
              </a:defRPr>
            </a:lvl5pPr>
            <a:lvl6pPr>
              <a:buClr>
                <a:schemeClr val="bg1"/>
              </a:buClr>
              <a:defRPr>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5" name="Content Placeholder 16"/>
          <p:cNvSpPr>
            <a:spLocks noGrp="1"/>
          </p:cNvSpPr>
          <p:nvPr>
            <p:ph sz="quarter" idx="27"/>
          </p:nvPr>
        </p:nvSpPr>
        <p:spPr>
          <a:xfrm>
            <a:off x="7664856" y="3219450"/>
            <a:ext cx="1011600" cy="1368425"/>
          </a:xfrm>
        </p:spPr>
        <p:txBody>
          <a:bodyPr/>
          <a:lstStyle>
            <a:lvl1pPr>
              <a:defRPr sz="1200" b="1">
                <a:solidFill>
                  <a:schemeClr val="bg1"/>
                </a:solidFill>
              </a:defRPr>
            </a:lvl1pPr>
            <a:lvl2pPr>
              <a:defRPr sz="1200">
                <a:solidFill>
                  <a:schemeClr val="bg1"/>
                </a:solidFill>
              </a:defRPr>
            </a:lvl2pPr>
            <a:lvl3pPr>
              <a:defRPr sz="1200">
                <a:solidFill>
                  <a:schemeClr val="bg1"/>
                </a:solidFill>
              </a:defRPr>
            </a:lvl3pPr>
            <a:lvl4pPr>
              <a:buClr>
                <a:schemeClr val="bg1"/>
              </a:buClr>
              <a:defRPr sz="1200">
                <a:solidFill>
                  <a:schemeClr val="bg1"/>
                </a:solidFill>
              </a:defRPr>
            </a:lvl4pPr>
            <a:lvl5pPr>
              <a:buClr>
                <a:schemeClr val="bg1"/>
              </a:buClr>
              <a:defRPr>
                <a:solidFill>
                  <a:schemeClr val="bg1"/>
                </a:solidFill>
              </a:defRPr>
            </a:lvl5pPr>
            <a:lvl6pPr>
              <a:buClr>
                <a:schemeClr val="bg1"/>
              </a:buClr>
              <a:defRPr>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6" name="Content Placeholder 16"/>
          <p:cNvSpPr>
            <a:spLocks noGrp="1"/>
          </p:cNvSpPr>
          <p:nvPr>
            <p:ph sz="quarter" idx="28"/>
          </p:nvPr>
        </p:nvSpPr>
        <p:spPr>
          <a:xfrm>
            <a:off x="1667737" y="3219450"/>
            <a:ext cx="1011600" cy="1368425"/>
          </a:xfrm>
        </p:spPr>
        <p:txBody>
          <a:bodyPr/>
          <a:lstStyle>
            <a:lvl1pPr>
              <a:defRPr sz="1200" b="1">
                <a:solidFill>
                  <a:schemeClr val="bg1"/>
                </a:solidFill>
              </a:defRPr>
            </a:lvl1pPr>
            <a:lvl2pPr>
              <a:defRPr sz="1200">
                <a:solidFill>
                  <a:schemeClr val="bg1"/>
                </a:solidFill>
              </a:defRPr>
            </a:lvl2pPr>
            <a:lvl3pPr>
              <a:defRPr sz="1200">
                <a:solidFill>
                  <a:schemeClr val="bg1"/>
                </a:solidFill>
              </a:defRPr>
            </a:lvl3pPr>
            <a:lvl4pPr>
              <a:buClr>
                <a:schemeClr val="bg1"/>
              </a:buClr>
              <a:defRPr sz="1200">
                <a:solidFill>
                  <a:schemeClr val="bg1"/>
                </a:solidFill>
              </a:defRPr>
            </a:lvl4pPr>
            <a:lvl5pPr>
              <a:buClr>
                <a:schemeClr val="bg1"/>
              </a:buClr>
              <a:defRPr>
                <a:solidFill>
                  <a:schemeClr val="bg1"/>
                </a:solidFill>
              </a:defRPr>
            </a:lvl5pPr>
            <a:lvl6pPr>
              <a:buClr>
                <a:schemeClr val="bg1"/>
              </a:buClr>
              <a:defRPr>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7" name="Content Placeholder 16"/>
          <p:cNvSpPr>
            <a:spLocks noGrp="1"/>
          </p:cNvSpPr>
          <p:nvPr>
            <p:ph sz="quarter" idx="29"/>
          </p:nvPr>
        </p:nvSpPr>
        <p:spPr>
          <a:xfrm>
            <a:off x="2867161" y="3219450"/>
            <a:ext cx="1011600" cy="1368425"/>
          </a:xfrm>
        </p:spPr>
        <p:txBody>
          <a:bodyPr/>
          <a:lstStyle>
            <a:lvl1pPr>
              <a:defRPr sz="1200" b="1">
                <a:solidFill>
                  <a:schemeClr val="bg1"/>
                </a:solidFill>
              </a:defRPr>
            </a:lvl1pPr>
            <a:lvl2pPr>
              <a:defRPr sz="1200">
                <a:solidFill>
                  <a:schemeClr val="bg1"/>
                </a:solidFill>
              </a:defRPr>
            </a:lvl2pPr>
            <a:lvl3pPr>
              <a:defRPr sz="1200">
                <a:solidFill>
                  <a:schemeClr val="bg1"/>
                </a:solidFill>
              </a:defRPr>
            </a:lvl3pPr>
            <a:lvl4pPr>
              <a:buClr>
                <a:schemeClr val="bg1"/>
              </a:buClr>
              <a:defRPr sz="1200">
                <a:solidFill>
                  <a:schemeClr val="bg1"/>
                </a:solidFill>
              </a:defRPr>
            </a:lvl4pPr>
            <a:lvl5pPr>
              <a:buClr>
                <a:schemeClr val="bg1"/>
              </a:buClr>
              <a:defRPr>
                <a:solidFill>
                  <a:schemeClr val="bg1"/>
                </a:solidFill>
              </a:defRPr>
            </a:lvl5pPr>
            <a:lvl6pPr>
              <a:buClr>
                <a:schemeClr val="bg1"/>
              </a:buClr>
              <a:defRPr>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8" name="Content Placeholder 16"/>
          <p:cNvSpPr>
            <a:spLocks noGrp="1"/>
          </p:cNvSpPr>
          <p:nvPr>
            <p:ph sz="quarter" idx="30"/>
          </p:nvPr>
        </p:nvSpPr>
        <p:spPr>
          <a:xfrm>
            <a:off x="4066585" y="3219450"/>
            <a:ext cx="1011600" cy="1368425"/>
          </a:xfrm>
        </p:spPr>
        <p:txBody>
          <a:bodyPr/>
          <a:lstStyle>
            <a:lvl1pPr>
              <a:defRPr sz="1200" b="1">
                <a:solidFill>
                  <a:schemeClr val="bg1"/>
                </a:solidFill>
              </a:defRPr>
            </a:lvl1pPr>
            <a:lvl2pPr>
              <a:defRPr sz="1200">
                <a:solidFill>
                  <a:schemeClr val="bg1"/>
                </a:solidFill>
              </a:defRPr>
            </a:lvl2pPr>
            <a:lvl3pPr>
              <a:defRPr sz="1200">
                <a:solidFill>
                  <a:schemeClr val="bg1"/>
                </a:solidFill>
              </a:defRPr>
            </a:lvl3pPr>
            <a:lvl4pPr>
              <a:buClr>
                <a:schemeClr val="bg1"/>
              </a:buClr>
              <a:defRPr sz="1200">
                <a:solidFill>
                  <a:schemeClr val="bg1"/>
                </a:solidFill>
              </a:defRPr>
            </a:lvl4pPr>
            <a:lvl5pPr>
              <a:buClr>
                <a:schemeClr val="bg1"/>
              </a:buClr>
              <a:defRPr>
                <a:solidFill>
                  <a:schemeClr val="bg1"/>
                </a:solidFill>
              </a:defRPr>
            </a:lvl5pPr>
            <a:lvl6pPr>
              <a:buClr>
                <a:schemeClr val="bg1"/>
              </a:buClr>
              <a:defRPr>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9" name="Content Placeholder 16"/>
          <p:cNvSpPr>
            <a:spLocks noGrp="1"/>
          </p:cNvSpPr>
          <p:nvPr>
            <p:ph sz="quarter" idx="31"/>
          </p:nvPr>
        </p:nvSpPr>
        <p:spPr>
          <a:xfrm>
            <a:off x="5266009" y="3219450"/>
            <a:ext cx="1011600" cy="1368425"/>
          </a:xfrm>
        </p:spPr>
        <p:txBody>
          <a:bodyPr/>
          <a:lstStyle>
            <a:lvl1pPr>
              <a:defRPr sz="1200" b="1">
                <a:solidFill>
                  <a:schemeClr val="bg1"/>
                </a:solidFill>
              </a:defRPr>
            </a:lvl1pPr>
            <a:lvl2pPr>
              <a:defRPr sz="1200">
                <a:solidFill>
                  <a:schemeClr val="bg1"/>
                </a:solidFill>
              </a:defRPr>
            </a:lvl2pPr>
            <a:lvl3pPr>
              <a:defRPr sz="1200">
                <a:solidFill>
                  <a:schemeClr val="bg1"/>
                </a:solidFill>
              </a:defRPr>
            </a:lvl3pPr>
            <a:lvl4pPr>
              <a:buClr>
                <a:schemeClr val="bg1"/>
              </a:buClr>
              <a:defRPr sz="1200">
                <a:solidFill>
                  <a:schemeClr val="bg1"/>
                </a:solidFill>
              </a:defRPr>
            </a:lvl4pPr>
            <a:lvl5pPr>
              <a:buClr>
                <a:schemeClr val="bg1"/>
              </a:buClr>
              <a:defRPr>
                <a:solidFill>
                  <a:schemeClr val="bg1"/>
                </a:solidFill>
              </a:defRPr>
            </a:lvl5pPr>
            <a:lvl6pPr>
              <a:buClr>
                <a:schemeClr val="bg1"/>
              </a:buClr>
              <a:defRPr>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0" name="Content Placeholder 16"/>
          <p:cNvSpPr>
            <a:spLocks noGrp="1"/>
          </p:cNvSpPr>
          <p:nvPr>
            <p:ph sz="quarter" idx="32"/>
          </p:nvPr>
        </p:nvSpPr>
        <p:spPr>
          <a:xfrm>
            <a:off x="6465433" y="3219450"/>
            <a:ext cx="1011600" cy="1368425"/>
          </a:xfrm>
        </p:spPr>
        <p:txBody>
          <a:bodyPr/>
          <a:lstStyle>
            <a:lvl1pPr>
              <a:defRPr sz="1200" b="1">
                <a:solidFill>
                  <a:schemeClr val="bg1"/>
                </a:solidFill>
              </a:defRPr>
            </a:lvl1pPr>
            <a:lvl2pPr>
              <a:defRPr sz="1200">
                <a:solidFill>
                  <a:schemeClr val="bg1"/>
                </a:solidFill>
              </a:defRPr>
            </a:lvl2pPr>
            <a:lvl3pPr>
              <a:defRPr sz="1200">
                <a:solidFill>
                  <a:schemeClr val="bg1"/>
                </a:solidFill>
              </a:defRPr>
            </a:lvl3pPr>
            <a:lvl4pPr>
              <a:buClr>
                <a:schemeClr val="bg1"/>
              </a:buClr>
              <a:defRPr sz="1200">
                <a:solidFill>
                  <a:schemeClr val="bg1"/>
                </a:solidFill>
              </a:defRPr>
            </a:lvl4pPr>
            <a:lvl5pPr>
              <a:buClr>
                <a:schemeClr val="bg1"/>
              </a:buClr>
              <a:defRPr>
                <a:solidFill>
                  <a:schemeClr val="bg1"/>
                </a:solidFill>
              </a:defRPr>
            </a:lvl5pPr>
            <a:lvl6pPr>
              <a:buClr>
                <a:schemeClr val="bg1"/>
              </a:buClr>
              <a:defRPr>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0" name="Date Placeholder 2"/>
          <p:cNvSpPr>
            <a:spLocks noGrp="1"/>
          </p:cNvSpPr>
          <p:nvPr>
            <p:ph type="dt" sz="half" idx="33"/>
          </p:nvPr>
        </p:nvSpPr>
        <p:spPr/>
        <p:txBody>
          <a:bodyPr/>
          <a:lstStyle>
            <a:lvl1pPr>
              <a:defRPr/>
            </a:lvl1pPr>
          </a:lstStyle>
          <a:p>
            <a:pPr>
              <a:defRPr/>
            </a:pPr>
            <a:fld id="{919658A4-335B-43E7-90DD-CB68ECAD82B6}" type="datetime1">
              <a:rPr lang="en-GB"/>
              <a:pPr>
                <a:defRPr/>
              </a:pPr>
              <a:t>29/10/2019</a:t>
            </a:fld>
            <a:endParaRPr lang="en-GB" dirty="0"/>
          </a:p>
        </p:txBody>
      </p:sp>
      <p:sp>
        <p:nvSpPr>
          <p:cNvPr id="31" name="Footer Placeholder 3"/>
          <p:cNvSpPr>
            <a:spLocks noGrp="1"/>
          </p:cNvSpPr>
          <p:nvPr>
            <p:ph type="ftr" sz="quarter" idx="34"/>
          </p:nvPr>
        </p:nvSpPr>
        <p:spPr/>
        <p:txBody>
          <a:bodyPr/>
          <a:lstStyle>
            <a:lvl1pPr>
              <a:defRPr/>
            </a:lvl1pPr>
          </a:lstStyle>
          <a:p>
            <a:pPr>
              <a:defRPr/>
            </a:pPr>
            <a:endParaRPr lang="en-GB" dirty="0"/>
          </a:p>
        </p:txBody>
      </p:sp>
      <p:sp>
        <p:nvSpPr>
          <p:cNvPr id="32" name="Slide Number Placeholder 4"/>
          <p:cNvSpPr>
            <a:spLocks noGrp="1"/>
          </p:cNvSpPr>
          <p:nvPr>
            <p:ph type="sldNum" sz="quarter" idx="35"/>
          </p:nvPr>
        </p:nvSpPr>
        <p:spPr>
          <a:xfrm>
            <a:off x="6724193" y="4767263"/>
            <a:ext cx="2133600" cy="274637"/>
          </a:xfrm>
        </p:spPr>
        <p:txBody>
          <a:bodyPr/>
          <a:lstStyle>
            <a:lvl1pPr>
              <a:defRPr/>
            </a:lvl1pPr>
          </a:lstStyle>
          <a:p>
            <a:fld id="{95D3F71B-817F-45D4-BB91-8D1610A9D248}" type="slidenum">
              <a:rPr lang="en-GB" altLang="en-US"/>
              <a:pPr/>
              <a:t>‹#›</a:t>
            </a:fld>
            <a:endParaRPr lang="en-GB" altLang="en-US" dirty="0"/>
          </a:p>
        </p:txBody>
      </p:sp>
    </p:spTree>
    <p:extLst>
      <p:ext uri="{BB962C8B-B14F-4D97-AF65-F5344CB8AC3E}">
        <p14:creationId xmlns:p14="http://schemas.microsoft.com/office/powerpoint/2010/main" val="3388724092"/>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hank you final slide">
    <p:spTree>
      <p:nvGrpSpPr>
        <p:cNvPr id="1" name=""/>
        <p:cNvGrpSpPr/>
        <p:nvPr/>
      </p:nvGrpSpPr>
      <p:grpSpPr>
        <a:xfrm>
          <a:off x="0" y="0"/>
          <a:ext cx="0" cy="0"/>
          <a:chOff x="0" y="0"/>
          <a:chExt cx="0" cy="0"/>
        </a:xfrm>
      </p:grpSpPr>
      <p:sp>
        <p:nvSpPr>
          <p:cNvPr id="4" name="Rectangle 3"/>
          <p:cNvSpPr/>
          <p:nvPr userDrawn="1"/>
        </p:nvSpPr>
        <p:spPr>
          <a:xfrm>
            <a:off x="0" y="0"/>
            <a:ext cx="9144000" cy="51847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rgbClr val="FFFFFF"/>
              </a:solidFill>
            </a:endParaRPr>
          </a:p>
        </p:txBody>
      </p:sp>
      <p:sp>
        <p:nvSpPr>
          <p:cNvPr id="5" name="Rectangle 4">
            <a:hlinkClick r:id="rId2"/>
          </p:cNvPr>
          <p:cNvSpPr>
            <a:spLocks noChangeArrowheads="1"/>
          </p:cNvSpPr>
          <p:nvPr userDrawn="1"/>
        </p:nvSpPr>
        <p:spPr bwMode="auto">
          <a:xfrm>
            <a:off x="684213" y="3867150"/>
            <a:ext cx="1655762" cy="222250"/>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lnSpc>
                <a:spcPct val="90000"/>
              </a:lnSpc>
              <a:defRPr/>
            </a:pPr>
            <a:endParaRPr lang="en-GB" altLang="en-US" sz="1400" b="1" dirty="0">
              <a:solidFill>
                <a:schemeClr val="bg1"/>
              </a:solidFill>
              <a:cs typeface="Arial" charset="0"/>
            </a:endParaRPr>
          </a:p>
        </p:txBody>
      </p:sp>
      <p:grpSp>
        <p:nvGrpSpPr>
          <p:cNvPr id="6" name="Group 11"/>
          <p:cNvGrpSpPr>
            <a:grpSpLocks/>
          </p:cNvGrpSpPr>
          <p:nvPr userDrawn="1"/>
        </p:nvGrpSpPr>
        <p:grpSpPr bwMode="auto">
          <a:xfrm>
            <a:off x="-2016125" y="1347788"/>
            <a:ext cx="1871662" cy="3071812"/>
            <a:chOff x="6195941" y="562596"/>
            <a:chExt cx="1872208" cy="3071960"/>
          </a:xfrm>
        </p:grpSpPr>
        <p:grpSp>
          <p:nvGrpSpPr>
            <p:cNvPr id="7" name="Group 113"/>
            <p:cNvGrpSpPr>
              <a:grpSpLocks/>
            </p:cNvGrpSpPr>
            <p:nvPr/>
          </p:nvGrpSpPr>
          <p:grpSpPr bwMode="auto">
            <a:xfrm>
              <a:off x="6195941" y="832626"/>
              <a:ext cx="1872208" cy="2801930"/>
              <a:chOff x="-1872716" y="660661"/>
              <a:chExt cx="1872208" cy="2101449"/>
            </a:xfrm>
          </p:grpSpPr>
          <p:sp>
            <p:nvSpPr>
              <p:cNvPr id="11" name="TextBox 10"/>
              <p:cNvSpPr txBox="1">
                <a:spLocks noChangeArrowheads="1"/>
              </p:cNvSpPr>
              <p:nvPr/>
            </p:nvSpPr>
            <p:spPr bwMode="auto">
              <a:xfrm>
                <a:off x="-1872716" y="984420"/>
                <a:ext cx="1872208" cy="177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defRPr/>
                </a:pPr>
                <a:r>
                  <a:rPr lang="en-GB" altLang="en-US" sz="1100" dirty="0">
                    <a:solidFill>
                      <a:srgbClr val="000000"/>
                    </a:solidFill>
                    <a:cs typeface="Arial" charset="0"/>
                  </a:rPr>
                  <a:t>To format the body text, simply highlight the specific line(s) of text and click ‘tab’ or press ‘increase/decrease list level’ button. If you continue to click the ‘Tab’ button and the text turns red you have tabbed too far and should use the ‘decrease level’ (or Shift + Tab) button to return to compliant text.</a:t>
                </a:r>
              </a:p>
              <a:p>
                <a:pPr>
                  <a:defRPr/>
                </a:pPr>
                <a:endParaRPr lang="en-GB" altLang="en-US" sz="1100" dirty="0">
                  <a:solidFill>
                    <a:srgbClr val="000000"/>
                  </a:solidFill>
                  <a:cs typeface="Arial" charset="0"/>
                </a:endParaRPr>
              </a:p>
              <a:p>
                <a:pPr>
                  <a:defRPr/>
                </a:pPr>
                <a:r>
                  <a:rPr lang="en-GB" altLang="en-US" sz="1100" dirty="0">
                    <a:solidFill>
                      <a:srgbClr val="000000"/>
                    </a:solidFill>
                    <a:cs typeface="Arial" charset="0"/>
                  </a:rPr>
                  <a:t>Do not use the bullet point button to format your text.</a:t>
                </a:r>
              </a:p>
            </p:txBody>
          </p:sp>
          <p:pic>
            <p:nvPicPr>
              <p:cNvPr id="12" name="Picture 14" descr="icon_information-white.png"/>
              <p:cNvPicPr>
                <a:picLocks noChangeAspect="1"/>
              </p:cNvPicPr>
              <p:nvPr/>
            </p:nvPicPr>
            <p:blipFill>
              <a:blip r:embed="rId3">
                <a:lum bright="-100000"/>
                <a:extLst>
                  <a:ext uri="{28A0092B-C50C-407E-A947-70E740481C1C}">
                    <a14:useLocalDpi xmlns:a14="http://schemas.microsoft.com/office/drawing/2010/main" val="0"/>
                  </a:ext>
                </a:extLst>
              </a:blip>
              <a:srcRect/>
              <a:stretch>
                <a:fillRect/>
              </a:stretch>
            </p:blipFill>
            <p:spPr bwMode="auto">
              <a:xfrm>
                <a:off x="-1764703" y="660661"/>
                <a:ext cx="121592" cy="240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Group 120"/>
            <p:cNvGrpSpPr>
              <a:grpSpLocks/>
            </p:cNvGrpSpPr>
            <p:nvPr/>
          </p:nvGrpSpPr>
          <p:grpSpPr bwMode="auto">
            <a:xfrm>
              <a:off x="6303954" y="562596"/>
              <a:ext cx="540060" cy="540060"/>
              <a:chOff x="6303954" y="562596"/>
              <a:chExt cx="540060" cy="540060"/>
            </a:xfrm>
          </p:grpSpPr>
          <p:sp>
            <p:nvSpPr>
              <p:cNvPr id="9" name="Donut 8"/>
              <p:cNvSpPr/>
              <p:nvPr/>
            </p:nvSpPr>
            <p:spPr>
              <a:xfrm>
                <a:off x="6303923" y="562596"/>
                <a:ext cx="539907" cy="539776"/>
              </a:xfrm>
              <a:prstGeom prst="donut">
                <a:avLst>
                  <a:gd name="adj" fmla="val 7083"/>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chemeClr val="tx1"/>
                  </a:solidFill>
                </a:endParaRPr>
              </a:p>
            </p:txBody>
          </p:sp>
          <p:pic>
            <p:nvPicPr>
              <p:cNvPr id="10" name="Picture 12" descr="increase_indent.png"/>
              <p:cNvPicPr>
                <a:picLocks noChangeAspect="1"/>
              </p:cNvPicPr>
              <p:nvPr/>
            </p:nvPicPr>
            <p:blipFill>
              <a:blip r:embed="rId4">
                <a:lum bright="-100000"/>
                <a:extLst>
                  <a:ext uri="{28A0092B-C50C-407E-A947-70E740481C1C}">
                    <a14:useLocalDpi xmlns:a14="http://schemas.microsoft.com/office/drawing/2010/main" val="0"/>
                  </a:ext>
                </a:extLst>
              </a:blip>
              <a:srcRect/>
              <a:stretch>
                <a:fillRect/>
              </a:stretch>
            </p:blipFill>
            <p:spPr bwMode="auto">
              <a:xfrm>
                <a:off x="6425212" y="679422"/>
                <a:ext cx="317520" cy="31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7" name="Content Placeholder 16"/>
          <p:cNvSpPr>
            <a:spLocks noGrp="1"/>
          </p:cNvSpPr>
          <p:nvPr>
            <p:ph sz="quarter" idx="27"/>
          </p:nvPr>
        </p:nvSpPr>
        <p:spPr>
          <a:xfrm>
            <a:off x="684000" y="2642400"/>
            <a:ext cx="3888000" cy="1944000"/>
          </a:xfrm>
        </p:spPr>
        <p:txBody>
          <a:bodyPr/>
          <a:lstStyle>
            <a:lvl1pPr>
              <a:spcBef>
                <a:spcPts val="0"/>
              </a:spcBef>
              <a:spcAft>
                <a:spcPts val="400"/>
              </a:spcAft>
              <a:defRPr b="1" baseline="0">
                <a:solidFill>
                  <a:schemeClr val="bg1"/>
                </a:solidFill>
              </a:defRPr>
            </a:lvl1pPr>
            <a:lvl2pPr>
              <a:defRPr sz="1200" b="0">
                <a:solidFill>
                  <a:schemeClr val="bg1"/>
                </a:solidFill>
              </a:defRPr>
            </a:lvl2pPr>
            <a:lvl3pPr marL="0" indent="0">
              <a:spcBef>
                <a:spcPts val="0"/>
              </a:spcBef>
              <a:defRPr sz="1000">
                <a:solidFill>
                  <a:schemeClr val="bg1"/>
                </a:solidFill>
              </a:defRPr>
            </a:lvl3pPr>
            <a:lvl4pPr>
              <a:defRPr>
                <a:solidFill>
                  <a:srgbClr val="FF0000"/>
                </a:solidFill>
              </a:defRPr>
            </a:lvl4pPr>
            <a:lvl5pPr>
              <a:defRPr>
                <a:solidFill>
                  <a:srgbClr val="FF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0" name="Content Placeholder 19"/>
          <p:cNvSpPr>
            <a:spLocks noGrp="1"/>
          </p:cNvSpPr>
          <p:nvPr>
            <p:ph sz="quarter" idx="28"/>
          </p:nvPr>
        </p:nvSpPr>
        <p:spPr>
          <a:xfrm>
            <a:off x="468000" y="627063"/>
            <a:ext cx="5652000" cy="1440000"/>
          </a:xfrm>
        </p:spPr>
        <p:txBody>
          <a:bodyPr/>
          <a:lstStyle>
            <a:lvl1pPr>
              <a:defRPr sz="4000" b="1">
                <a:solidFill>
                  <a:schemeClr val="bg1"/>
                </a:solidFill>
              </a:defRPr>
            </a:lvl1pPr>
            <a:lvl2pPr>
              <a:defRPr>
                <a:solidFill>
                  <a:srgbClr val="FF0000"/>
                </a:solidFill>
              </a:defRPr>
            </a:lvl2pPr>
            <a:lvl3pPr>
              <a:defRPr>
                <a:solidFill>
                  <a:srgbClr val="FF0000"/>
                </a:solidFill>
              </a:defRPr>
            </a:lvl3pPr>
            <a:lvl4pPr>
              <a:defRPr>
                <a:solidFill>
                  <a:srgbClr val="FF0000"/>
                </a:solidFill>
              </a:defRPr>
            </a:lvl4pPr>
            <a:lvl5pPr>
              <a:defRPr>
                <a:solidFill>
                  <a:srgbClr val="FF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Date Placeholder 2"/>
          <p:cNvSpPr>
            <a:spLocks noGrp="1"/>
          </p:cNvSpPr>
          <p:nvPr>
            <p:ph type="dt" sz="half" idx="29"/>
          </p:nvPr>
        </p:nvSpPr>
        <p:spPr>
          <a:xfrm>
            <a:off x="4572000" y="4767263"/>
            <a:ext cx="1716088" cy="274637"/>
          </a:xfrm>
        </p:spPr>
        <p:txBody>
          <a:bodyPr/>
          <a:lstStyle>
            <a:lvl1pPr>
              <a:defRPr sz="800">
                <a:solidFill>
                  <a:srgbClr val="BFBFBF"/>
                </a:solidFill>
              </a:defRPr>
            </a:lvl1pPr>
          </a:lstStyle>
          <a:p>
            <a:pPr>
              <a:defRPr/>
            </a:pPr>
            <a:fld id="{7E74BE5C-FB60-4F20-BCDB-57321C58AC2A}" type="datetime1">
              <a:rPr lang="en-GB"/>
              <a:pPr>
                <a:defRPr/>
              </a:pPr>
              <a:t>29/10/2019</a:t>
            </a:fld>
            <a:endParaRPr lang="en-GB" dirty="0"/>
          </a:p>
        </p:txBody>
      </p:sp>
      <p:sp>
        <p:nvSpPr>
          <p:cNvPr id="14" name="Footer Placeholder 3"/>
          <p:cNvSpPr>
            <a:spLocks noGrp="1"/>
          </p:cNvSpPr>
          <p:nvPr>
            <p:ph type="ftr" sz="quarter" idx="30"/>
          </p:nvPr>
        </p:nvSpPr>
        <p:spPr>
          <a:xfrm>
            <a:off x="457200" y="4765675"/>
            <a:ext cx="3754438" cy="274638"/>
          </a:xfrm>
        </p:spPr>
        <p:txBody>
          <a:bodyPr/>
          <a:lstStyle>
            <a:lvl1pPr>
              <a:defRPr>
                <a:solidFill>
                  <a:srgbClr val="BFBFBF"/>
                </a:solidFill>
              </a:defRPr>
            </a:lvl1pPr>
          </a:lstStyle>
          <a:p>
            <a:pPr>
              <a:defRPr/>
            </a:pPr>
            <a:endParaRPr lang="en-GB" dirty="0"/>
          </a:p>
        </p:txBody>
      </p:sp>
      <p:sp>
        <p:nvSpPr>
          <p:cNvPr id="15" name="Slide Number Placeholder 4"/>
          <p:cNvSpPr>
            <a:spLocks noGrp="1"/>
          </p:cNvSpPr>
          <p:nvPr>
            <p:ph type="sldNum" sz="quarter" idx="31"/>
          </p:nvPr>
        </p:nvSpPr>
        <p:spPr>
          <a:xfrm>
            <a:off x="6804248" y="4767263"/>
            <a:ext cx="2133600" cy="274637"/>
          </a:xfrm>
        </p:spPr>
        <p:txBody>
          <a:bodyPr/>
          <a:lstStyle>
            <a:lvl1pPr>
              <a:defRPr/>
            </a:lvl1pPr>
          </a:lstStyle>
          <a:p>
            <a:r>
              <a:rPr lang="en-GB" altLang="en-US" dirty="0"/>
              <a:t> </a:t>
            </a:r>
            <a:fld id="{9B213417-759D-43D3-AE46-80146D938DC8}" type="slidenum">
              <a:rPr lang="en-GB" altLang="en-US"/>
              <a:pPr/>
              <a:t>‹#›</a:t>
            </a:fld>
            <a:endParaRPr lang="en-GB" altLang="en-US" dirty="0"/>
          </a:p>
        </p:txBody>
      </p:sp>
    </p:spTree>
    <p:extLst>
      <p:ext uri="{BB962C8B-B14F-4D97-AF65-F5344CB8AC3E}">
        <p14:creationId xmlns:p14="http://schemas.microsoft.com/office/powerpoint/2010/main" val="493486042"/>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Section break">
    <p:bg>
      <p:bgPr>
        <a:blipFill dpi="0" rotWithShape="0">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grpSp>
        <p:nvGrpSpPr>
          <p:cNvPr id="3" name="Group 12"/>
          <p:cNvGrpSpPr>
            <a:grpSpLocks/>
          </p:cNvGrpSpPr>
          <p:nvPr userDrawn="1"/>
        </p:nvGrpSpPr>
        <p:grpSpPr bwMode="auto">
          <a:xfrm>
            <a:off x="9288463" y="131763"/>
            <a:ext cx="1547812" cy="3417887"/>
            <a:chOff x="-1836712" y="2937191"/>
            <a:chExt cx="1548172" cy="3418427"/>
          </a:xfrm>
        </p:grpSpPr>
        <p:pic>
          <p:nvPicPr>
            <p:cNvPr id="4" name="Picture 7" descr="icon_camera_circle.png"/>
            <p:cNvPicPr>
              <a:picLocks noChangeAspect="1"/>
            </p:cNvPicPr>
            <p:nvPr/>
          </p:nvPicPr>
          <p:blipFill>
            <a:blip r:embed="rId3">
              <a:lum bright="-100000"/>
              <a:extLst>
                <a:ext uri="{28A0092B-C50C-407E-A947-70E740481C1C}">
                  <a14:useLocalDpi xmlns:a14="http://schemas.microsoft.com/office/drawing/2010/main" val="0"/>
                </a:ext>
              </a:extLst>
            </a:blip>
            <a:srcRect/>
            <a:stretch>
              <a:fillRect/>
            </a:stretch>
          </p:blipFill>
          <p:spPr bwMode="auto">
            <a:xfrm>
              <a:off x="-1728699" y="2937191"/>
              <a:ext cx="640111" cy="640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836712" y="3678670"/>
              <a:ext cx="1548172" cy="2676948"/>
            </a:xfrm>
            <a:prstGeom prst="rect">
              <a:avLst/>
            </a:prstGeom>
            <a:noFill/>
          </p:spPr>
          <p:txBody>
            <a:bodyPr lIns="0" tIns="0" rIns="0" bIns="0">
              <a:spAutoFit/>
            </a:bodyPr>
            <a:lstStyle/>
            <a:p>
              <a:pPr fontAlgn="auto">
                <a:spcBef>
                  <a:spcPts val="0"/>
                </a:spcBef>
                <a:spcAft>
                  <a:spcPts val="0"/>
                </a:spcAft>
                <a:defRPr/>
              </a:pPr>
              <a:r>
                <a:rPr lang="en-GB" sz="1100" dirty="0">
                  <a:solidFill>
                    <a:srgbClr val="000000"/>
                  </a:solidFill>
                  <a:latin typeface="+mn-lt"/>
                  <a:cs typeface="+mn-cs"/>
                </a:rPr>
                <a:t>To change the photographic image to the background.</a:t>
              </a:r>
            </a:p>
            <a:p>
              <a:pPr fontAlgn="auto">
                <a:spcBef>
                  <a:spcPts val="0"/>
                </a:spcBef>
                <a:spcAft>
                  <a:spcPts val="0"/>
                </a:spcAft>
                <a:defRPr/>
              </a:pPr>
              <a:r>
                <a:rPr lang="en-GB" sz="1100" dirty="0">
                  <a:solidFill>
                    <a:srgbClr val="000000"/>
                  </a:solidFill>
                  <a:latin typeface="+mn-lt"/>
                  <a:cs typeface="+mn-cs"/>
                </a:rPr>
                <a:t>&gt;Right Click over slide</a:t>
              </a:r>
            </a:p>
            <a:p>
              <a:pPr fontAlgn="auto">
                <a:spcBef>
                  <a:spcPts val="0"/>
                </a:spcBef>
                <a:spcAft>
                  <a:spcPts val="0"/>
                </a:spcAft>
                <a:defRPr/>
              </a:pPr>
              <a:r>
                <a:rPr lang="en-GB" sz="1100" dirty="0">
                  <a:solidFill>
                    <a:srgbClr val="000000"/>
                  </a:solidFill>
                  <a:latin typeface="+mn-lt"/>
                  <a:cs typeface="+mn-cs"/>
                </a:rPr>
                <a:t>&gt;format background</a:t>
              </a:r>
            </a:p>
            <a:p>
              <a:pPr fontAlgn="auto">
                <a:spcBef>
                  <a:spcPts val="0"/>
                </a:spcBef>
                <a:spcAft>
                  <a:spcPts val="0"/>
                </a:spcAft>
                <a:defRPr/>
              </a:pPr>
              <a:r>
                <a:rPr lang="en-GB" sz="1100" dirty="0">
                  <a:solidFill>
                    <a:srgbClr val="000000"/>
                  </a:solidFill>
                  <a:latin typeface="+mn-lt"/>
                  <a:cs typeface="+mn-cs"/>
                </a:rPr>
                <a:t>&gt;fill</a:t>
              </a:r>
            </a:p>
            <a:p>
              <a:pPr fontAlgn="auto">
                <a:spcBef>
                  <a:spcPts val="0"/>
                </a:spcBef>
                <a:spcAft>
                  <a:spcPts val="0"/>
                </a:spcAft>
                <a:defRPr/>
              </a:pPr>
              <a:r>
                <a:rPr lang="en-GB" sz="1100" dirty="0">
                  <a:solidFill>
                    <a:srgbClr val="000000"/>
                  </a:solidFill>
                  <a:latin typeface="+mn-lt"/>
                  <a:cs typeface="+mn-cs"/>
                </a:rPr>
                <a:t>&gt;picture or texture fill</a:t>
              </a:r>
            </a:p>
            <a:p>
              <a:pPr fontAlgn="auto">
                <a:spcBef>
                  <a:spcPts val="0"/>
                </a:spcBef>
                <a:spcAft>
                  <a:spcPts val="0"/>
                </a:spcAft>
                <a:defRPr/>
              </a:pPr>
              <a:r>
                <a:rPr lang="en-GB" sz="1100" dirty="0">
                  <a:solidFill>
                    <a:srgbClr val="000000"/>
                  </a:solidFill>
                  <a:latin typeface="+mn-lt"/>
                  <a:cs typeface="+mn-cs"/>
                </a:rPr>
                <a:t>&gt;select image from  </a:t>
              </a:r>
              <a:br>
                <a:rPr lang="en-GB" sz="1100" dirty="0">
                  <a:solidFill>
                    <a:srgbClr val="000000"/>
                  </a:solidFill>
                  <a:latin typeface="+mn-lt"/>
                  <a:cs typeface="+mn-cs"/>
                </a:rPr>
              </a:br>
              <a:r>
                <a:rPr lang="en-GB" sz="1100" dirty="0">
                  <a:solidFill>
                    <a:srgbClr val="000000"/>
                  </a:solidFill>
                  <a:latin typeface="+mn-lt"/>
                  <a:cs typeface="+mn-cs"/>
                </a:rPr>
                <a:t>  your file</a:t>
              </a:r>
            </a:p>
            <a:p>
              <a:pPr fontAlgn="auto">
                <a:spcBef>
                  <a:spcPts val="0"/>
                </a:spcBef>
                <a:spcAft>
                  <a:spcPts val="0"/>
                </a:spcAft>
                <a:defRPr/>
              </a:pPr>
              <a:endParaRPr lang="en-GB" sz="1100" dirty="0">
                <a:solidFill>
                  <a:srgbClr val="000000"/>
                </a:solidFill>
                <a:latin typeface="+mn-lt"/>
                <a:cs typeface="+mn-cs"/>
              </a:endParaRPr>
            </a:p>
            <a:p>
              <a:pPr fontAlgn="auto">
                <a:spcBef>
                  <a:spcPts val="0"/>
                </a:spcBef>
                <a:spcAft>
                  <a:spcPts val="0"/>
                </a:spcAft>
                <a:defRPr/>
              </a:pPr>
              <a:endParaRPr lang="en-GB" sz="1100" dirty="0">
                <a:solidFill>
                  <a:srgbClr val="000000"/>
                </a:solidFill>
                <a:latin typeface="+mn-lt"/>
                <a:cs typeface="+mn-cs"/>
              </a:endParaRPr>
            </a:p>
            <a:p>
              <a:pPr fontAlgn="auto">
                <a:spcBef>
                  <a:spcPts val="0"/>
                </a:spcBef>
                <a:spcAft>
                  <a:spcPts val="0"/>
                </a:spcAft>
                <a:defRPr/>
              </a:pPr>
              <a:r>
                <a:rPr lang="en-GB" sz="1100" b="1" dirty="0">
                  <a:solidFill>
                    <a:srgbClr val="000000"/>
                  </a:solidFill>
                  <a:latin typeface="+mn-lt"/>
                  <a:cs typeface="+mn-cs"/>
                </a:rPr>
                <a:t>Looking for an image? </a:t>
              </a:r>
              <a:r>
                <a:rPr lang="en-GB" sz="1100" dirty="0">
                  <a:solidFill>
                    <a:srgbClr val="000000"/>
                  </a:solidFill>
                  <a:latin typeface="+mn-lt"/>
                  <a:cs typeface="+mn-cs"/>
                </a:rPr>
                <a:t/>
              </a:r>
              <a:br>
                <a:rPr lang="en-GB" sz="1100" dirty="0">
                  <a:solidFill>
                    <a:srgbClr val="000000"/>
                  </a:solidFill>
                  <a:latin typeface="+mn-lt"/>
                  <a:cs typeface="+mn-cs"/>
                </a:rPr>
              </a:br>
              <a:r>
                <a:rPr lang="en-GB" sz="1050" dirty="0">
                  <a:solidFill>
                    <a:srgbClr val="000000"/>
                  </a:solidFill>
                  <a:latin typeface="+mn-lt"/>
                  <a:cs typeface="+mn-cs"/>
                </a:rPr>
                <a:t>Go to photos.tateandlyle.com and register to use Tate &amp; Lyle approved images.</a:t>
              </a:r>
              <a:endParaRPr lang="en-GB" sz="1100" dirty="0">
                <a:solidFill>
                  <a:srgbClr val="000000"/>
                </a:solidFill>
                <a:latin typeface="+mn-lt"/>
                <a:cs typeface="+mn-cs"/>
              </a:endParaRPr>
            </a:p>
          </p:txBody>
        </p:sp>
        <p:pic>
          <p:nvPicPr>
            <p:cNvPr id="6" name="Picture 9" descr="icon_information-white.png"/>
            <p:cNvPicPr>
              <a:picLocks noChangeAspect="1"/>
            </p:cNvPicPr>
            <p:nvPr/>
          </p:nvPicPr>
          <p:blipFill>
            <a:blip r:embed="rId4">
              <a:lum bright="-100000"/>
              <a:extLst>
                <a:ext uri="{28A0092B-C50C-407E-A947-70E740481C1C}">
                  <a14:useLocalDpi xmlns:a14="http://schemas.microsoft.com/office/drawing/2010/main" val="0"/>
                </a:ext>
              </a:extLst>
            </a:blip>
            <a:srcRect/>
            <a:stretch>
              <a:fillRect/>
            </a:stretch>
          </p:blipFill>
          <p:spPr bwMode="auto">
            <a:xfrm>
              <a:off x="-1728699" y="3245911"/>
              <a:ext cx="121592" cy="32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Rectangle 6"/>
          <p:cNvSpPr/>
          <p:nvPr userDrawn="1"/>
        </p:nvSpPr>
        <p:spPr>
          <a:xfrm>
            <a:off x="0" y="2416175"/>
            <a:ext cx="4572000" cy="1152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rgbClr val="FFFFFF"/>
              </a:solidFill>
            </a:endParaRPr>
          </a:p>
        </p:txBody>
      </p:sp>
      <p:pic>
        <p:nvPicPr>
          <p:cNvPr id="8" name="Picture 11" descr="DenplanLogo.png"/>
          <p:cNvPicPr>
            <a:picLocks noChangeAspect="1"/>
          </p:cNvPicPr>
          <p:nvPr userDrawn="1"/>
        </p:nvPicPr>
        <p:blipFill>
          <a:blip r:embed="rId5">
            <a:lum bright="100000"/>
            <a:extLst>
              <a:ext uri="{28A0092B-C50C-407E-A947-70E740481C1C}">
                <a14:useLocalDpi xmlns:a14="http://schemas.microsoft.com/office/drawing/2010/main" val="0"/>
              </a:ext>
            </a:extLst>
          </a:blip>
          <a:srcRect/>
          <a:stretch>
            <a:fillRect/>
          </a:stretch>
        </p:blipFill>
        <p:spPr bwMode="auto">
          <a:xfrm>
            <a:off x="7272338" y="4799013"/>
            <a:ext cx="1263650"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hlinkClick r:id="rId6" action="ppaction://hlinkfile"/>
          </p:cNvPr>
          <p:cNvSpPr>
            <a:spLocks noChangeArrowheads="1"/>
          </p:cNvSpPr>
          <p:nvPr userDrawn="1"/>
        </p:nvSpPr>
        <p:spPr bwMode="auto">
          <a:xfrm>
            <a:off x="9217025" y="3076575"/>
            <a:ext cx="1547813" cy="136525"/>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lnSpc>
                <a:spcPct val="90000"/>
              </a:lnSpc>
              <a:defRPr/>
            </a:pPr>
            <a:endParaRPr lang="en-GB" altLang="en-US" sz="1400" b="1" dirty="0">
              <a:solidFill>
                <a:schemeClr val="bg1"/>
              </a:solidFill>
              <a:cs typeface="Arial" charset="0"/>
            </a:endParaRPr>
          </a:p>
        </p:txBody>
      </p:sp>
      <p:pic>
        <p:nvPicPr>
          <p:cNvPr id="10" name="1859" descr="animation-Lyle.png"/>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rot="1200000">
            <a:off x="5724525" y="-273050"/>
            <a:ext cx="3508375"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11"/>
          <p:cNvGrpSpPr>
            <a:grpSpLocks/>
          </p:cNvGrpSpPr>
          <p:nvPr userDrawn="1"/>
        </p:nvGrpSpPr>
        <p:grpSpPr bwMode="auto">
          <a:xfrm>
            <a:off x="-2016125" y="1347788"/>
            <a:ext cx="1871662" cy="3071812"/>
            <a:chOff x="6195941" y="562596"/>
            <a:chExt cx="1872208" cy="3071960"/>
          </a:xfrm>
        </p:grpSpPr>
        <p:grpSp>
          <p:nvGrpSpPr>
            <p:cNvPr id="12" name="Group 113"/>
            <p:cNvGrpSpPr>
              <a:grpSpLocks/>
            </p:cNvGrpSpPr>
            <p:nvPr/>
          </p:nvGrpSpPr>
          <p:grpSpPr bwMode="auto">
            <a:xfrm>
              <a:off x="6195941" y="832626"/>
              <a:ext cx="1872208" cy="2801930"/>
              <a:chOff x="-1872716" y="660661"/>
              <a:chExt cx="1872208" cy="2101449"/>
            </a:xfrm>
          </p:grpSpPr>
          <p:sp>
            <p:nvSpPr>
              <p:cNvPr id="17" name="TextBox 16"/>
              <p:cNvSpPr txBox="1">
                <a:spLocks noChangeArrowheads="1"/>
              </p:cNvSpPr>
              <p:nvPr/>
            </p:nvSpPr>
            <p:spPr bwMode="auto">
              <a:xfrm>
                <a:off x="-1872716" y="984420"/>
                <a:ext cx="1872208" cy="177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defRPr/>
                </a:pPr>
                <a:r>
                  <a:rPr lang="en-GB" altLang="en-US" sz="1100" dirty="0">
                    <a:solidFill>
                      <a:srgbClr val="000000"/>
                    </a:solidFill>
                    <a:cs typeface="Arial" charset="0"/>
                  </a:rPr>
                  <a:t>To format the body text, simply highlight the specific line(s) of text and click ‘tab’ or press ‘increase/decrease list level’ button. If you continue to click the ‘Tab’ button and the text turns red you have tabbed too far and should use the ‘decrease level’ (or Shift + Tab) button to return to compliant text.</a:t>
                </a:r>
              </a:p>
              <a:p>
                <a:pPr>
                  <a:defRPr/>
                </a:pPr>
                <a:endParaRPr lang="en-GB" altLang="en-US" sz="1100" dirty="0">
                  <a:solidFill>
                    <a:srgbClr val="000000"/>
                  </a:solidFill>
                  <a:cs typeface="Arial" charset="0"/>
                </a:endParaRPr>
              </a:p>
              <a:p>
                <a:pPr>
                  <a:defRPr/>
                </a:pPr>
                <a:r>
                  <a:rPr lang="en-GB" altLang="en-US" sz="1100" dirty="0">
                    <a:solidFill>
                      <a:srgbClr val="000000"/>
                    </a:solidFill>
                    <a:cs typeface="Arial" charset="0"/>
                  </a:rPr>
                  <a:t>Do not use the bullet point button to format your text.</a:t>
                </a:r>
              </a:p>
            </p:txBody>
          </p:sp>
          <p:pic>
            <p:nvPicPr>
              <p:cNvPr id="18" name="Picture 20" descr="icon_information-white.png"/>
              <p:cNvPicPr>
                <a:picLocks noChangeAspect="1"/>
              </p:cNvPicPr>
              <p:nvPr/>
            </p:nvPicPr>
            <p:blipFill>
              <a:blip r:embed="rId4">
                <a:lum bright="-100000"/>
                <a:extLst>
                  <a:ext uri="{28A0092B-C50C-407E-A947-70E740481C1C}">
                    <a14:useLocalDpi xmlns:a14="http://schemas.microsoft.com/office/drawing/2010/main" val="0"/>
                  </a:ext>
                </a:extLst>
              </a:blip>
              <a:srcRect/>
              <a:stretch>
                <a:fillRect/>
              </a:stretch>
            </p:blipFill>
            <p:spPr bwMode="auto">
              <a:xfrm>
                <a:off x="-1764703" y="660661"/>
                <a:ext cx="121592" cy="240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 name="Group 120"/>
            <p:cNvGrpSpPr>
              <a:grpSpLocks/>
            </p:cNvGrpSpPr>
            <p:nvPr/>
          </p:nvGrpSpPr>
          <p:grpSpPr bwMode="auto">
            <a:xfrm>
              <a:off x="6303954" y="562596"/>
              <a:ext cx="540060" cy="540060"/>
              <a:chOff x="6303954" y="562596"/>
              <a:chExt cx="540060" cy="540060"/>
            </a:xfrm>
          </p:grpSpPr>
          <p:sp>
            <p:nvSpPr>
              <p:cNvPr id="15" name="Donut 14"/>
              <p:cNvSpPr/>
              <p:nvPr/>
            </p:nvSpPr>
            <p:spPr>
              <a:xfrm>
                <a:off x="6303923" y="562596"/>
                <a:ext cx="539907" cy="539776"/>
              </a:xfrm>
              <a:prstGeom prst="donut">
                <a:avLst>
                  <a:gd name="adj" fmla="val 7083"/>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chemeClr val="tx1"/>
                  </a:solidFill>
                </a:endParaRPr>
              </a:p>
            </p:txBody>
          </p:sp>
          <p:pic>
            <p:nvPicPr>
              <p:cNvPr id="16" name="Picture 18" descr="increase_indent.png"/>
              <p:cNvPicPr>
                <a:picLocks noChangeAspect="1"/>
              </p:cNvPicPr>
              <p:nvPr/>
            </p:nvPicPr>
            <p:blipFill>
              <a:blip r:embed="rId8">
                <a:lum bright="-100000"/>
                <a:extLst>
                  <a:ext uri="{28A0092B-C50C-407E-A947-70E740481C1C}">
                    <a14:useLocalDpi xmlns:a14="http://schemas.microsoft.com/office/drawing/2010/main" val="0"/>
                  </a:ext>
                </a:extLst>
              </a:blip>
              <a:srcRect/>
              <a:stretch>
                <a:fillRect/>
              </a:stretch>
            </p:blipFill>
            <p:spPr bwMode="auto">
              <a:xfrm>
                <a:off x="6425212" y="679422"/>
                <a:ext cx="317520" cy="31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4" name="Text Placeholder 31"/>
          <p:cNvSpPr>
            <a:spLocks noGrp="1"/>
          </p:cNvSpPr>
          <p:nvPr>
            <p:ph type="body" sz="quarter" idx="25"/>
          </p:nvPr>
        </p:nvSpPr>
        <p:spPr>
          <a:xfrm>
            <a:off x="467544" y="2415954"/>
            <a:ext cx="4104456" cy="1152127"/>
          </a:xfrm>
        </p:spPr>
        <p:txBody>
          <a:bodyPr tIns="72000" rIns="90000" bIns="72000" anchor="ctr">
            <a:normAutofit/>
          </a:bodyPr>
          <a:lstStyle>
            <a:lvl1pPr marL="0" indent="0">
              <a:lnSpc>
                <a:spcPct val="90000"/>
              </a:lnSpc>
              <a:spcBef>
                <a:spcPts val="400"/>
              </a:spcBef>
              <a:spcAft>
                <a:spcPts val="0"/>
              </a:spcAft>
              <a:defRPr sz="2000" b="1" cap="none" baseline="0">
                <a:solidFill>
                  <a:schemeClr val="bg1"/>
                </a:solidFill>
                <a:latin typeface="+mj-lt"/>
              </a:defRPr>
            </a:lvl1pPr>
            <a:lvl2pPr marL="0" indent="0">
              <a:lnSpc>
                <a:spcPct val="90000"/>
              </a:lnSpc>
              <a:spcBef>
                <a:spcPts val="400"/>
              </a:spcBef>
              <a:buNone/>
              <a:defRPr sz="1600">
                <a:solidFill>
                  <a:schemeClr val="bg1"/>
                </a:solidFill>
              </a:defRPr>
            </a:lvl2pPr>
            <a:lvl3pPr>
              <a:defRPr sz="1400">
                <a:solidFill>
                  <a:srgbClr val="FF0000"/>
                </a:solidFill>
              </a:defRPr>
            </a:lvl3pPr>
            <a:lvl4pPr>
              <a:defRPr sz="1200">
                <a:solidFill>
                  <a:srgbClr val="FF0000"/>
                </a:solidFill>
              </a:defRPr>
            </a:lvl4pPr>
            <a:lvl5pPr marL="0" indent="1588">
              <a:defRPr sz="1100">
                <a:solidFill>
                  <a:srgbClr val="FF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9" name="Date Placeholder 2"/>
          <p:cNvSpPr>
            <a:spLocks noGrp="1"/>
          </p:cNvSpPr>
          <p:nvPr>
            <p:ph type="dt" sz="half" idx="26"/>
          </p:nvPr>
        </p:nvSpPr>
        <p:spPr>
          <a:xfrm>
            <a:off x="4572000" y="4767263"/>
            <a:ext cx="1716088" cy="274637"/>
          </a:xfrm>
        </p:spPr>
        <p:txBody>
          <a:bodyPr/>
          <a:lstStyle>
            <a:lvl1pPr>
              <a:defRPr sz="800">
                <a:solidFill>
                  <a:srgbClr val="000000">
                    <a:tint val="75000"/>
                  </a:srgbClr>
                </a:solidFill>
              </a:defRPr>
            </a:lvl1pPr>
          </a:lstStyle>
          <a:p>
            <a:pPr>
              <a:defRPr/>
            </a:pPr>
            <a:fld id="{9FE3697F-D35C-4B90-A17C-1CC4FDA7498D}" type="datetime1">
              <a:rPr lang="en-GB"/>
              <a:pPr>
                <a:defRPr/>
              </a:pPr>
              <a:t>29/10/2019</a:t>
            </a:fld>
            <a:endParaRPr lang="en-GB" dirty="0"/>
          </a:p>
        </p:txBody>
      </p:sp>
      <p:sp>
        <p:nvSpPr>
          <p:cNvPr id="20" name="Footer Placeholder 3"/>
          <p:cNvSpPr>
            <a:spLocks noGrp="1"/>
          </p:cNvSpPr>
          <p:nvPr>
            <p:ph type="ftr" sz="quarter" idx="27"/>
          </p:nvPr>
        </p:nvSpPr>
        <p:spPr>
          <a:xfrm>
            <a:off x="457200" y="4765675"/>
            <a:ext cx="4103688" cy="274638"/>
          </a:xfrm>
        </p:spPr>
        <p:txBody>
          <a:bodyPr/>
          <a:lstStyle>
            <a:lvl1pPr>
              <a:defRPr>
                <a:solidFill>
                  <a:srgbClr val="000000">
                    <a:tint val="75000"/>
                  </a:srgbClr>
                </a:solidFill>
              </a:defRPr>
            </a:lvl1pPr>
          </a:lstStyle>
          <a:p>
            <a:pPr>
              <a:defRPr/>
            </a:pPr>
            <a:endParaRPr lang="en-GB" dirty="0"/>
          </a:p>
        </p:txBody>
      </p:sp>
      <p:sp>
        <p:nvSpPr>
          <p:cNvPr id="21" name="Slide Number Placeholder 4"/>
          <p:cNvSpPr>
            <a:spLocks noGrp="1"/>
          </p:cNvSpPr>
          <p:nvPr>
            <p:ph type="sldNum" sz="quarter" idx="28"/>
          </p:nvPr>
        </p:nvSpPr>
        <p:spPr>
          <a:xfrm>
            <a:off x="6837363" y="4767263"/>
            <a:ext cx="2133600" cy="274637"/>
          </a:xfrm>
        </p:spPr>
        <p:txBody>
          <a:bodyPr/>
          <a:lstStyle>
            <a:lvl1pPr>
              <a:defRPr/>
            </a:lvl1pPr>
          </a:lstStyle>
          <a:p>
            <a:r>
              <a:rPr lang="en-GB" altLang="en-US" dirty="0"/>
              <a:t> </a:t>
            </a:r>
            <a:fld id="{F1E46358-C990-4CA2-AADF-D98C081F4A2A}" type="slidenum">
              <a:rPr lang="en-GB" altLang="en-US"/>
              <a:pPr/>
              <a:t>‹#›</a:t>
            </a:fld>
            <a:endParaRPr lang="en-GB" altLang="en-US" dirty="0"/>
          </a:p>
        </p:txBody>
      </p:sp>
    </p:spTree>
    <p:extLst>
      <p:ext uri="{BB962C8B-B14F-4D97-AF65-F5344CB8AC3E}">
        <p14:creationId xmlns:p14="http://schemas.microsoft.com/office/powerpoint/2010/main" val="3639070739"/>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0" y="0"/>
            <a:ext cx="9144000" cy="51435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lnSpc>
                <a:spcPct val="90000"/>
              </a:lnSpc>
              <a:defRPr/>
            </a:pPr>
            <a:endParaRPr lang="en-GB" altLang="en-US" sz="1400" b="1" dirty="0">
              <a:solidFill>
                <a:schemeClr val="bg1"/>
              </a:solidFill>
              <a:cs typeface="Arial" charset="0"/>
            </a:endParaRPr>
          </a:p>
        </p:txBody>
      </p:sp>
      <p:sp>
        <p:nvSpPr>
          <p:cNvPr id="5" name="Rectangle 4"/>
          <p:cNvSpPr/>
          <p:nvPr userDrawn="1"/>
        </p:nvSpPr>
        <p:spPr>
          <a:xfrm>
            <a:off x="0" y="2751138"/>
            <a:ext cx="6119813" cy="11525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rgbClr val="FFFFFF"/>
              </a:solidFill>
            </a:endParaRPr>
          </a:p>
        </p:txBody>
      </p:sp>
      <p:sp>
        <p:nvSpPr>
          <p:cNvPr id="7" name="Rectangle 6">
            <a:hlinkClick r:id="rId2" action="ppaction://hlinkfile"/>
          </p:cNvPr>
          <p:cNvSpPr>
            <a:spLocks noChangeArrowheads="1"/>
          </p:cNvSpPr>
          <p:nvPr userDrawn="1"/>
        </p:nvSpPr>
        <p:spPr bwMode="auto">
          <a:xfrm>
            <a:off x="9217025" y="3076575"/>
            <a:ext cx="1547813" cy="136525"/>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lnSpc>
                <a:spcPct val="90000"/>
              </a:lnSpc>
              <a:defRPr/>
            </a:pPr>
            <a:endParaRPr lang="en-GB" altLang="en-US" sz="1400" b="1" dirty="0">
              <a:solidFill>
                <a:schemeClr val="bg1"/>
              </a:solidFill>
              <a:cs typeface="Arial" charset="0"/>
            </a:endParaRPr>
          </a:p>
        </p:txBody>
      </p:sp>
      <p:sp>
        <p:nvSpPr>
          <p:cNvPr id="8" name="Rectangle 7"/>
          <p:cNvSpPr>
            <a:spLocks noChangeArrowheads="1"/>
          </p:cNvSpPr>
          <p:nvPr userDrawn="1"/>
        </p:nvSpPr>
        <p:spPr bwMode="auto">
          <a:xfrm>
            <a:off x="457200" y="4816475"/>
            <a:ext cx="1276350"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defRPr/>
            </a:pPr>
            <a:r>
              <a:rPr lang="en-GB" altLang="en-US" sz="600" dirty="0">
                <a:solidFill>
                  <a:srgbClr val="D9D9D9"/>
                </a:solidFill>
                <a:cs typeface="Arial" charset="0"/>
              </a:rPr>
              <a:t>Copyright © Tate &amp; Lyle PLC 2018</a:t>
            </a:r>
          </a:p>
        </p:txBody>
      </p:sp>
      <p:pic>
        <p:nvPicPr>
          <p:cNvPr id="9" name="Picture 11" descr="stamp-black.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260000">
            <a:off x="5716588" y="-317500"/>
            <a:ext cx="3563937" cy="356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11"/>
          <p:cNvGrpSpPr>
            <a:grpSpLocks/>
          </p:cNvGrpSpPr>
          <p:nvPr userDrawn="1"/>
        </p:nvGrpSpPr>
        <p:grpSpPr bwMode="auto">
          <a:xfrm>
            <a:off x="-2016125" y="1347788"/>
            <a:ext cx="1871662" cy="3071812"/>
            <a:chOff x="6195941" y="562596"/>
            <a:chExt cx="1872208" cy="3071960"/>
          </a:xfrm>
        </p:grpSpPr>
        <p:grpSp>
          <p:nvGrpSpPr>
            <p:cNvPr id="11" name="Group 113"/>
            <p:cNvGrpSpPr>
              <a:grpSpLocks/>
            </p:cNvGrpSpPr>
            <p:nvPr/>
          </p:nvGrpSpPr>
          <p:grpSpPr bwMode="auto">
            <a:xfrm>
              <a:off x="6195941" y="832626"/>
              <a:ext cx="1872208" cy="2801930"/>
              <a:chOff x="-1872716" y="660661"/>
              <a:chExt cx="1872208" cy="2101449"/>
            </a:xfrm>
          </p:grpSpPr>
          <p:sp>
            <p:nvSpPr>
              <p:cNvPr id="16" name="TextBox 15"/>
              <p:cNvSpPr txBox="1">
                <a:spLocks noChangeArrowheads="1"/>
              </p:cNvSpPr>
              <p:nvPr/>
            </p:nvSpPr>
            <p:spPr bwMode="auto">
              <a:xfrm>
                <a:off x="-1872716" y="984420"/>
                <a:ext cx="1872208" cy="177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defRPr/>
                </a:pPr>
                <a:r>
                  <a:rPr lang="en-GB" altLang="en-US" sz="1100" dirty="0">
                    <a:solidFill>
                      <a:srgbClr val="000000"/>
                    </a:solidFill>
                    <a:cs typeface="Arial" charset="0"/>
                  </a:rPr>
                  <a:t>To format the body text, simply highlight the specific line(s) of text and click ‘tab’ or press ‘increase/decrease list level’ button. If you continue to click the ‘Tab’ button and the text turns red you have tabbed too far and should use the ‘decrease level’ (or Shift + Tab) button to return to compliant text.</a:t>
                </a:r>
              </a:p>
              <a:p>
                <a:pPr>
                  <a:defRPr/>
                </a:pPr>
                <a:endParaRPr lang="en-GB" altLang="en-US" sz="1100" dirty="0">
                  <a:solidFill>
                    <a:srgbClr val="000000"/>
                  </a:solidFill>
                  <a:cs typeface="Arial" charset="0"/>
                </a:endParaRPr>
              </a:p>
              <a:p>
                <a:pPr>
                  <a:defRPr/>
                </a:pPr>
                <a:r>
                  <a:rPr lang="en-GB" altLang="en-US" sz="1100" dirty="0">
                    <a:solidFill>
                      <a:srgbClr val="000000"/>
                    </a:solidFill>
                    <a:cs typeface="Arial" charset="0"/>
                  </a:rPr>
                  <a:t>Do not use the bullet point button to format your text.</a:t>
                </a:r>
              </a:p>
            </p:txBody>
          </p:sp>
          <p:pic>
            <p:nvPicPr>
              <p:cNvPr id="17" name="Picture 18" descr="icon_information-white.png"/>
              <p:cNvPicPr>
                <a:picLocks noChangeAspect="1"/>
              </p:cNvPicPr>
              <p:nvPr/>
            </p:nvPicPr>
            <p:blipFill>
              <a:blip r:embed="rId4">
                <a:lum bright="-100000"/>
                <a:extLst>
                  <a:ext uri="{28A0092B-C50C-407E-A947-70E740481C1C}">
                    <a14:useLocalDpi xmlns:a14="http://schemas.microsoft.com/office/drawing/2010/main" val="0"/>
                  </a:ext>
                </a:extLst>
              </a:blip>
              <a:srcRect/>
              <a:stretch>
                <a:fillRect/>
              </a:stretch>
            </p:blipFill>
            <p:spPr bwMode="auto">
              <a:xfrm>
                <a:off x="-1764703" y="660661"/>
                <a:ext cx="121592" cy="240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 name="Group 120"/>
            <p:cNvGrpSpPr>
              <a:grpSpLocks/>
            </p:cNvGrpSpPr>
            <p:nvPr/>
          </p:nvGrpSpPr>
          <p:grpSpPr bwMode="auto">
            <a:xfrm>
              <a:off x="6303954" y="562596"/>
              <a:ext cx="540060" cy="540060"/>
              <a:chOff x="6303954" y="562596"/>
              <a:chExt cx="540060" cy="540060"/>
            </a:xfrm>
          </p:grpSpPr>
          <p:sp>
            <p:nvSpPr>
              <p:cNvPr id="13" name="Donut 12"/>
              <p:cNvSpPr/>
              <p:nvPr/>
            </p:nvSpPr>
            <p:spPr>
              <a:xfrm>
                <a:off x="6303923" y="562596"/>
                <a:ext cx="539907" cy="539776"/>
              </a:xfrm>
              <a:prstGeom prst="donut">
                <a:avLst>
                  <a:gd name="adj" fmla="val 7083"/>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chemeClr val="tx1"/>
                  </a:solidFill>
                </a:endParaRPr>
              </a:p>
            </p:txBody>
          </p:sp>
          <p:pic>
            <p:nvPicPr>
              <p:cNvPr id="15" name="Picture 16" descr="increase_indent.png"/>
              <p:cNvPicPr>
                <a:picLocks noChangeAspect="1"/>
              </p:cNvPicPr>
              <p:nvPr/>
            </p:nvPicPr>
            <p:blipFill>
              <a:blip r:embed="rId5">
                <a:lum bright="-100000"/>
                <a:extLst>
                  <a:ext uri="{28A0092B-C50C-407E-A947-70E740481C1C}">
                    <a14:useLocalDpi xmlns:a14="http://schemas.microsoft.com/office/drawing/2010/main" val="0"/>
                  </a:ext>
                </a:extLst>
              </a:blip>
              <a:srcRect/>
              <a:stretch>
                <a:fillRect/>
              </a:stretch>
            </p:blipFill>
            <p:spPr bwMode="auto">
              <a:xfrm>
                <a:off x="6425212" y="679422"/>
                <a:ext cx="317520" cy="31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4" name="Text Placeholder 31"/>
          <p:cNvSpPr>
            <a:spLocks noGrp="1"/>
          </p:cNvSpPr>
          <p:nvPr>
            <p:ph type="body" sz="quarter" idx="25"/>
          </p:nvPr>
        </p:nvSpPr>
        <p:spPr>
          <a:xfrm>
            <a:off x="683568" y="3212976"/>
            <a:ext cx="5292588" cy="690922"/>
          </a:xfrm>
        </p:spPr>
        <p:txBody>
          <a:bodyPr lIns="108000" tIns="72000" rIns="108000">
            <a:normAutofit/>
          </a:bodyPr>
          <a:lstStyle>
            <a:lvl1pPr marL="0" indent="0">
              <a:lnSpc>
                <a:spcPct val="90000"/>
              </a:lnSpc>
              <a:spcBef>
                <a:spcPts val="400"/>
              </a:spcBef>
              <a:spcAft>
                <a:spcPts val="0"/>
              </a:spcAft>
              <a:defRPr sz="1600" b="1" cap="none" baseline="0">
                <a:solidFill>
                  <a:schemeClr val="bg1"/>
                </a:solidFill>
                <a:latin typeface="+mj-lt"/>
              </a:defRPr>
            </a:lvl1pPr>
            <a:lvl2pPr marL="0" indent="0">
              <a:lnSpc>
                <a:spcPct val="90000"/>
              </a:lnSpc>
              <a:spcBef>
                <a:spcPts val="400"/>
              </a:spcBef>
              <a:buNone/>
              <a:defRPr sz="1600">
                <a:solidFill>
                  <a:srgbClr val="FF0000"/>
                </a:solidFill>
              </a:defRPr>
            </a:lvl2pPr>
            <a:lvl3pPr>
              <a:defRPr sz="1400">
                <a:solidFill>
                  <a:srgbClr val="FF0000"/>
                </a:solidFill>
              </a:defRPr>
            </a:lvl3pPr>
            <a:lvl4pPr>
              <a:defRPr sz="1200">
                <a:solidFill>
                  <a:srgbClr val="FF0000"/>
                </a:solidFill>
              </a:defRPr>
            </a:lvl4pPr>
            <a:lvl5pPr marL="0" indent="1588">
              <a:defRPr sz="1100">
                <a:solidFill>
                  <a:srgbClr val="FF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4" name="Title 23"/>
          <p:cNvSpPr>
            <a:spLocks noGrp="1"/>
          </p:cNvSpPr>
          <p:nvPr>
            <p:ph type="title"/>
          </p:nvPr>
        </p:nvSpPr>
        <p:spPr>
          <a:xfrm>
            <a:off x="683568" y="2751770"/>
            <a:ext cx="5292588" cy="461206"/>
          </a:xfrm>
        </p:spPr>
        <p:txBody>
          <a:bodyPr wrap="square" lIns="108000" rIns="108000" anchor="b">
            <a:normAutofit/>
          </a:bodyPr>
          <a:lstStyle>
            <a:lvl1pPr algn="l">
              <a:defRPr sz="2000" b="1" i="0" cap="none" baseline="0">
                <a:solidFill>
                  <a:schemeClr val="bg1"/>
                </a:solidFill>
              </a:defRPr>
            </a:lvl1pPr>
          </a:lstStyle>
          <a:p>
            <a:r>
              <a:rPr lang="en-US"/>
              <a:t>Click to edit Master title style</a:t>
            </a:r>
            <a:endParaRPr lang="en-GB" dirty="0"/>
          </a:p>
        </p:txBody>
      </p:sp>
      <p:pic>
        <p:nvPicPr>
          <p:cNvPr id="21" name="Picture 2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409300" y="4832068"/>
            <a:ext cx="1135755" cy="145025"/>
          </a:xfrm>
          <a:prstGeom prst="rect">
            <a:avLst/>
          </a:prstGeom>
        </p:spPr>
      </p:pic>
      <p:sp>
        <p:nvSpPr>
          <p:cNvPr id="3" name="Date Placeholder 2">
            <a:extLst>
              <a:ext uri="{FF2B5EF4-FFF2-40B4-BE49-F238E27FC236}">
                <a16:creationId xmlns:a16="http://schemas.microsoft.com/office/drawing/2014/main" id="{1D9BF4CF-0F0F-4FCB-85B6-48251E6BA941}"/>
              </a:ext>
            </a:extLst>
          </p:cNvPr>
          <p:cNvSpPr>
            <a:spLocks noGrp="1"/>
          </p:cNvSpPr>
          <p:nvPr>
            <p:ph type="dt" sz="half" idx="26"/>
          </p:nvPr>
        </p:nvSpPr>
        <p:spPr/>
        <p:txBody>
          <a:bodyPr/>
          <a:lstStyle/>
          <a:p>
            <a:pPr>
              <a:defRPr/>
            </a:pPr>
            <a:fld id="{D11F58B0-149C-4DE0-B55F-EA01A34B457E}" type="datetime1">
              <a:rPr lang="en-GB" smtClean="0"/>
              <a:pPr>
                <a:defRPr/>
              </a:pPr>
              <a:t>29/10/2019</a:t>
            </a:fld>
            <a:endParaRPr lang="en-GB" dirty="0"/>
          </a:p>
        </p:txBody>
      </p:sp>
      <p:sp>
        <p:nvSpPr>
          <p:cNvPr id="6" name="Footer Placeholder 5">
            <a:extLst>
              <a:ext uri="{FF2B5EF4-FFF2-40B4-BE49-F238E27FC236}">
                <a16:creationId xmlns:a16="http://schemas.microsoft.com/office/drawing/2014/main" id="{6E547B65-EC9A-40FF-B473-7FAC3AEBB89C}"/>
              </a:ext>
            </a:extLst>
          </p:cNvPr>
          <p:cNvSpPr>
            <a:spLocks noGrp="1"/>
          </p:cNvSpPr>
          <p:nvPr>
            <p:ph type="ftr" sz="quarter" idx="27"/>
          </p:nvPr>
        </p:nvSpPr>
        <p:spPr>
          <a:xfrm>
            <a:off x="457200" y="5283034"/>
            <a:ext cx="4114800" cy="274637"/>
          </a:xfrm>
        </p:spPr>
        <p:txBody>
          <a:bodyPr/>
          <a:lstStyle/>
          <a:p>
            <a:pPr>
              <a:defRPr/>
            </a:pPr>
            <a:endParaRPr lang="en-GB" dirty="0"/>
          </a:p>
        </p:txBody>
      </p:sp>
      <p:sp>
        <p:nvSpPr>
          <p:cNvPr id="22" name="Slide Number Placeholder 21">
            <a:extLst>
              <a:ext uri="{FF2B5EF4-FFF2-40B4-BE49-F238E27FC236}">
                <a16:creationId xmlns:a16="http://schemas.microsoft.com/office/drawing/2014/main" id="{5DCE37E7-0AC1-4334-A3DB-918BC268EF17}"/>
              </a:ext>
            </a:extLst>
          </p:cNvPr>
          <p:cNvSpPr>
            <a:spLocks noGrp="1"/>
          </p:cNvSpPr>
          <p:nvPr>
            <p:ph type="sldNum" sz="quarter" idx="28"/>
          </p:nvPr>
        </p:nvSpPr>
        <p:spPr/>
        <p:txBody>
          <a:bodyPr/>
          <a:lstStyle/>
          <a:p>
            <a:fld id="{81DD8094-D9F7-45BA-A800-B100324A1353}" type="slidenum">
              <a:rPr lang="en-GB" altLang="en-US" smtClean="0"/>
              <a:pPr/>
              <a:t>‹#›</a:t>
            </a:fld>
            <a:endParaRPr lang="en-GB" altLang="en-US" dirty="0"/>
          </a:p>
        </p:txBody>
      </p:sp>
    </p:spTree>
    <p:extLst>
      <p:ext uri="{BB962C8B-B14F-4D97-AF65-F5344CB8AC3E}">
        <p14:creationId xmlns:p14="http://schemas.microsoft.com/office/powerpoint/2010/main" val="2694220771"/>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Name Slide">
    <p:spTree>
      <p:nvGrpSpPr>
        <p:cNvPr id="1" name=""/>
        <p:cNvGrpSpPr/>
        <p:nvPr/>
      </p:nvGrpSpPr>
      <p:grpSpPr>
        <a:xfrm>
          <a:off x="0" y="0"/>
          <a:ext cx="0" cy="0"/>
          <a:chOff x="0" y="0"/>
          <a:chExt cx="0" cy="0"/>
        </a:xfrm>
      </p:grpSpPr>
      <p:sp>
        <p:nvSpPr>
          <p:cNvPr id="4" name="Rectangle 3"/>
          <p:cNvSpPr/>
          <p:nvPr userDrawn="1"/>
        </p:nvSpPr>
        <p:spPr>
          <a:xfrm>
            <a:off x="0" y="1671750"/>
            <a:ext cx="9144000" cy="180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rgbClr val="FFFFFF"/>
              </a:solidFill>
            </a:endParaRPr>
          </a:p>
        </p:txBody>
      </p:sp>
      <p:sp>
        <p:nvSpPr>
          <p:cNvPr id="20" name="Arrow: Pentagon 19">
            <a:extLst>
              <a:ext uri="{FF2B5EF4-FFF2-40B4-BE49-F238E27FC236}">
                <a16:creationId xmlns:a16="http://schemas.microsoft.com/office/drawing/2014/main" id="{904B79C2-896B-4FAF-85CB-2A7595ED422F}"/>
              </a:ext>
            </a:extLst>
          </p:cNvPr>
          <p:cNvSpPr/>
          <p:nvPr userDrawn="1"/>
        </p:nvSpPr>
        <p:spPr>
          <a:xfrm>
            <a:off x="679870" y="1671750"/>
            <a:ext cx="1800000" cy="1800000"/>
          </a:xfrm>
          <a:prstGeom prst="homePlate">
            <a:avLst>
              <a:gd name="adj" fmla="val 9977"/>
            </a:avLst>
          </a:prstGeom>
          <a:solidFill>
            <a:schemeClr val="bg1"/>
          </a:solidFill>
        </p:spPr>
        <p:txBody>
          <a:bodyPr wrap="none" lIns="0" tIns="0" rIns="0" bIns="0" rtlCol="0" anchor="ctr">
            <a:noAutofit/>
          </a:bodyPr>
          <a:lstStyle/>
          <a:p>
            <a:pPr algn="ctr">
              <a:lnSpc>
                <a:spcPct val="90000"/>
              </a:lnSpc>
            </a:pPr>
            <a:endParaRPr lang="en-GB" sz="1400" b="1" dirty="0">
              <a:solidFill>
                <a:schemeClr val="bg1"/>
              </a:solidFill>
            </a:endParaRPr>
          </a:p>
        </p:txBody>
      </p:sp>
      <p:sp>
        <p:nvSpPr>
          <p:cNvPr id="5" name="Rectangle 4">
            <a:hlinkClick r:id="rId2" action="ppaction://hlinkfile"/>
          </p:cNvPr>
          <p:cNvSpPr>
            <a:spLocks noChangeArrowheads="1"/>
          </p:cNvSpPr>
          <p:nvPr userDrawn="1"/>
        </p:nvSpPr>
        <p:spPr bwMode="auto">
          <a:xfrm>
            <a:off x="9217025" y="3076575"/>
            <a:ext cx="1547813" cy="136525"/>
          </a:xfrm>
          <a:prstGeom prst="rect">
            <a:avLst/>
          </a:prstGeom>
          <a:solidFill>
            <a:schemeClr val="bg1">
              <a:alpha val="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lnSpc>
                <a:spcPct val="90000"/>
              </a:lnSpc>
              <a:defRPr/>
            </a:pPr>
            <a:endParaRPr lang="en-GB" altLang="en-US" sz="1400" b="1" dirty="0">
              <a:solidFill>
                <a:schemeClr val="bg1"/>
              </a:solidFill>
              <a:cs typeface="Arial" charset="0"/>
            </a:endParaRPr>
          </a:p>
        </p:txBody>
      </p:sp>
      <p:sp>
        <p:nvSpPr>
          <p:cNvPr id="6" name="Rectangle 5"/>
          <p:cNvSpPr>
            <a:spLocks noChangeArrowheads="1"/>
          </p:cNvSpPr>
          <p:nvPr userDrawn="1"/>
        </p:nvSpPr>
        <p:spPr bwMode="auto">
          <a:xfrm>
            <a:off x="457200" y="4803775"/>
            <a:ext cx="12763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defRPr/>
            </a:pPr>
            <a:r>
              <a:rPr lang="en-GB" altLang="en-US" sz="600" dirty="0">
                <a:solidFill>
                  <a:srgbClr val="D9D9D9"/>
                </a:solidFill>
                <a:cs typeface="Arial" charset="0"/>
              </a:rPr>
              <a:t>Copyright © Tate &amp; Lyle PLC 2018</a:t>
            </a:r>
          </a:p>
        </p:txBody>
      </p:sp>
      <p:sp>
        <p:nvSpPr>
          <p:cNvPr id="14" name="Text Placeholder 31"/>
          <p:cNvSpPr>
            <a:spLocks noGrp="1"/>
          </p:cNvSpPr>
          <p:nvPr>
            <p:ph type="body" sz="quarter" idx="25"/>
          </p:nvPr>
        </p:nvSpPr>
        <p:spPr>
          <a:xfrm>
            <a:off x="2951820" y="2571750"/>
            <a:ext cx="5292588" cy="845290"/>
          </a:xfrm>
        </p:spPr>
        <p:txBody>
          <a:bodyPr lIns="108000" tIns="72000" rIns="108000">
            <a:normAutofit/>
          </a:bodyPr>
          <a:lstStyle>
            <a:lvl1pPr marL="0" indent="0">
              <a:lnSpc>
                <a:spcPct val="90000"/>
              </a:lnSpc>
              <a:spcBef>
                <a:spcPts val="400"/>
              </a:spcBef>
              <a:spcAft>
                <a:spcPts val="0"/>
              </a:spcAft>
              <a:defRPr sz="1600" b="1" cap="none" baseline="0">
                <a:solidFill>
                  <a:schemeClr val="bg1"/>
                </a:solidFill>
                <a:latin typeface="+mj-lt"/>
              </a:defRPr>
            </a:lvl1pPr>
            <a:lvl2pPr marL="0" indent="0">
              <a:lnSpc>
                <a:spcPct val="90000"/>
              </a:lnSpc>
              <a:spcBef>
                <a:spcPts val="400"/>
              </a:spcBef>
              <a:buNone/>
              <a:defRPr sz="1600">
                <a:solidFill>
                  <a:srgbClr val="FF0000"/>
                </a:solidFill>
              </a:defRPr>
            </a:lvl2pPr>
            <a:lvl3pPr>
              <a:defRPr sz="1400">
                <a:solidFill>
                  <a:srgbClr val="FF0000"/>
                </a:solidFill>
              </a:defRPr>
            </a:lvl3pPr>
            <a:lvl4pPr>
              <a:defRPr sz="1200">
                <a:solidFill>
                  <a:srgbClr val="FF0000"/>
                </a:solidFill>
              </a:defRPr>
            </a:lvl4pPr>
            <a:lvl5pPr marL="0" indent="1588">
              <a:defRPr sz="1100">
                <a:solidFill>
                  <a:srgbClr val="FF0000"/>
                </a:solidFill>
              </a:defRPr>
            </a:lvl5pPr>
          </a:lstStyle>
          <a:p>
            <a:pPr lvl="0"/>
            <a:r>
              <a:rPr lang="en-US" dirty="0"/>
              <a:t>Edit Master text styles</a:t>
            </a:r>
          </a:p>
        </p:txBody>
      </p:sp>
      <p:sp>
        <p:nvSpPr>
          <p:cNvPr id="24" name="Title 23"/>
          <p:cNvSpPr>
            <a:spLocks noGrp="1"/>
          </p:cNvSpPr>
          <p:nvPr>
            <p:ph type="title" hasCustomPrompt="1"/>
          </p:nvPr>
        </p:nvSpPr>
        <p:spPr>
          <a:xfrm>
            <a:off x="2951820" y="1726459"/>
            <a:ext cx="5292588" cy="845291"/>
          </a:xfrm>
        </p:spPr>
        <p:txBody>
          <a:bodyPr wrap="square" lIns="108000" rIns="108000" anchor="b">
            <a:normAutofit/>
          </a:bodyPr>
          <a:lstStyle>
            <a:lvl1pPr algn="l">
              <a:defRPr sz="2000" b="1" i="0" cap="none" baseline="0">
                <a:solidFill>
                  <a:schemeClr val="bg1"/>
                </a:solidFill>
              </a:defRPr>
            </a:lvl1pPr>
          </a:lstStyle>
          <a:p>
            <a:r>
              <a:rPr lang="en-US" dirty="0"/>
              <a:t>CLICK TO EDIT MASTER TITLE STYLE</a:t>
            </a:r>
            <a:endParaRPr lang="en-GB" dirty="0"/>
          </a:p>
        </p:txBody>
      </p:sp>
      <p:sp>
        <p:nvSpPr>
          <p:cNvPr id="15" name="Picture Placeholder 14">
            <a:extLst>
              <a:ext uri="{FF2B5EF4-FFF2-40B4-BE49-F238E27FC236}">
                <a16:creationId xmlns:a16="http://schemas.microsoft.com/office/drawing/2014/main" id="{FC2B9E3B-EC13-4991-8BED-62725C6FB7F6}"/>
              </a:ext>
            </a:extLst>
          </p:cNvPr>
          <p:cNvSpPr>
            <a:spLocks noGrp="1"/>
          </p:cNvSpPr>
          <p:nvPr>
            <p:ph type="pic" sz="quarter" idx="29"/>
          </p:nvPr>
        </p:nvSpPr>
        <p:spPr>
          <a:xfrm>
            <a:off x="679871" y="1671750"/>
            <a:ext cx="1800000" cy="1800000"/>
          </a:xfrm>
          <a:prstGeom prst="homePlate">
            <a:avLst>
              <a:gd name="adj" fmla="val 10326"/>
            </a:avLst>
          </a:prstGeom>
        </p:spPr>
        <p:txBody>
          <a:bodyPr/>
          <a:lstStyle/>
          <a:p>
            <a:endParaRPr lang="en-GB" dirty="0"/>
          </a:p>
        </p:txBody>
      </p:sp>
      <p:sp>
        <p:nvSpPr>
          <p:cNvPr id="26" name="Slide Number Placeholder 25">
            <a:extLst>
              <a:ext uri="{FF2B5EF4-FFF2-40B4-BE49-F238E27FC236}">
                <a16:creationId xmlns:a16="http://schemas.microsoft.com/office/drawing/2014/main" id="{1935A8AF-4B01-4A1D-98D7-DF5B76E57A1C}"/>
              </a:ext>
            </a:extLst>
          </p:cNvPr>
          <p:cNvSpPr>
            <a:spLocks noGrp="1"/>
          </p:cNvSpPr>
          <p:nvPr>
            <p:ph type="sldNum" sz="quarter" idx="32"/>
          </p:nvPr>
        </p:nvSpPr>
        <p:spPr/>
        <p:txBody>
          <a:bodyPr/>
          <a:lstStyle/>
          <a:p>
            <a:fld id="{81DD8094-D9F7-45BA-A800-B100324A1353}" type="slidenum">
              <a:rPr lang="en-GB" altLang="en-US" smtClean="0"/>
              <a:pPr/>
              <a:t>‹#›</a:t>
            </a:fld>
            <a:endParaRPr lang="en-GB" altLang="en-US" dirty="0"/>
          </a:p>
        </p:txBody>
      </p:sp>
      <p:pic>
        <p:nvPicPr>
          <p:cNvPr id="27" name="Picture 26">
            <a:extLst>
              <a:ext uri="{FF2B5EF4-FFF2-40B4-BE49-F238E27FC236}">
                <a16:creationId xmlns:a16="http://schemas.microsoft.com/office/drawing/2014/main" id="{8CEFD67D-FBA1-465B-8BA6-DAD23B1A3EA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68693" y="4832068"/>
            <a:ext cx="1135755" cy="145025"/>
          </a:xfrm>
          <a:prstGeom prst="rect">
            <a:avLst/>
          </a:prstGeom>
        </p:spPr>
      </p:pic>
    </p:spTree>
    <p:extLst>
      <p:ext uri="{BB962C8B-B14F-4D97-AF65-F5344CB8AC3E}">
        <p14:creationId xmlns:p14="http://schemas.microsoft.com/office/powerpoint/2010/main" val="3883660614"/>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Rectangle 3"/>
          <p:cNvSpPr/>
          <p:nvPr userDrawn="1"/>
        </p:nvSpPr>
        <p:spPr>
          <a:xfrm>
            <a:off x="0" y="231775"/>
            <a:ext cx="9144000" cy="7191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rgbClr val="FFFFFF"/>
              </a:solidFill>
            </a:endParaRPr>
          </a:p>
        </p:txBody>
      </p:sp>
      <p:sp>
        <p:nvSpPr>
          <p:cNvPr id="2" name="Title 1"/>
          <p:cNvSpPr>
            <a:spLocks noGrp="1"/>
          </p:cNvSpPr>
          <p:nvPr>
            <p:ph type="title"/>
          </p:nvPr>
        </p:nvSpPr>
        <p:spPr>
          <a:xfrm>
            <a:off x="457200" y="231490"/>
            <a:ext cx="8229599" cy="720080"/>
          </a:xfrm>
        </p:spPr>
        <p:txBody>
          <a:bodyPr>
            <a:normAutofit/>
          </a:bodyPr>
          <a:lstStyle>
            <a:lvl1pPr algn="l">
              <a:lnSpc>
                <a:spcPct val="90000"/>
              </a:lnSpc>
              <a:defRPr sz="2000" b="1" cap="none" baseline="0">
                <a:solidFill>
                  <a:schemeClr val="bg1"/>
                </a:solidFill>
              </a:defRPr>
            </a:lvl1pPr>
          </a:lstStyle>
          <a:p>
            <a:r>
              <a:rPr lang="en-US" dirty="0"/>
              <a:t>Click to edit Master title style</a:t>
            </a:r>
            <a:endParaRPr lang="en-GB" dirty="0"/>
          </a:p>
        </p:txBody>
      </p:sp>
      <p:sp>
        <p:nvSpPr>
          <p:cNvPr id="5" name="Date Placeholder 2"/>
          <p:cNvSpPr>
            <a:spLocks noGrp="1"/>
          </p:cNvSpPr>
          <p:nvPr>
            <p:ph type="dt" sz="half" idx="10"/>
          </p:nvPr>
        </p:nvSpPr>
        <p:spPr/>
        <p:txBody>
          <a:bodyPr/>
          <a:lstStyle>
            <a:lvl1pPr>
              <a:defRPr>
                <a:solidFill>
                  <a:srgbClr val="000000">
                    <a:tint val="75000"/>
                  </a:srgbClr>
                </a:solidFill>
              </a:defRPr>
            </a:lvl1pPr>
          </a:lstStyle>
          <a:p>
            <a:pPr>
              <a:defRPr/>
            </a:pPr>
            <a:fld id="{469DDC69-0BB2-4E8F-8A5C-2A0AD4006B4D}" type="datetime1">
              <a:rPr lang="en-GB"/>
              <a:pPr>
                <a:defRPr/>
              </a:pPr>
              <a:t>29/10/2019</a:t>
            </a:fld>
            <a:endParaRPr lang="en-GB" dirty="0"/>
          </a:p>
        </p:txBody>
      </p:sp>
      <p:sp>
        <p:nvSpPr>
          <p:cNvPr id="6" name="Footer Placeholder 3"/>
          <p:cNvSpPr>
            <a:spLocks noGrp="1"/>
          </p:cNvSpPr>
          <p:nvPr>
            <p:ph type="ftr" sz="quarter" idx="11"/>
          </p:nvPr>
        </p:nvSpPr>
        <p:spPr/>
        <p:txBody>
          <a:bodyPr/>
          <a:lstStyle>
            <a:lvl1pPr>
              <a:defRPr>
                <a:solidFill>
                  <a:srgbClr val="000000">
                    <a:tint val="75000"/>
                  </a:srgbClr>
                </a:solidFill>
              </a:defRPr>
            </a:lvl1pPr>
          </a:lstStyle>
          <a:p>
            <a:pPr>
              <a:defRPr/>
            </a:pPr>
            <a:endParaRPr lang="en-GB" dirty="0"/>
          </a:p>
        </p:txBody>
      </p:sp>
      <p:sp>
        <p:nvSpPr>
          <p:cNvPr id="7" name="Slide Number Placeholder 4"/>
          <p:cNvSpPr>
            <a:spLocks noGrp="1"/>
          </p:cNvSpPr>
          <p:nvPr>
            <p:ph type="sldNum" sz="quarter" idx="12"/>
          </p:nvPr>
        </p:nvSpPr>
        <p:spPr/>
        <p:txBody>
          <a:bodyPr/>
          <a:lstStyle>
            <a:lvl1pPr>
              <a:defRPr/>
            </a:lvl1pPr>
          </a:lstStyle>
          <a:p>
            <a:fld id="{57CD0ED4-5C3C-41BA-8B73-B50F411C5260}" type="slidenum">
              <a:rPr lang="en-GB" altLang="en-US"/>
              <a:pPr/>
              <a:t>‹#›</a:t>
            </a:fld>
            <a:endParaRPr lang="en-GB" altLang="en-US" dirty="0"/>
          </a:p>
        </p:txBody>
      </p:sp>
      <p:pic>
        <p:nvPicPr>
          <p:cNvPr id="9" name="Picture 8">
            <a:extLst>
              <a:ext uri="{FF2B5EF4-FFF2-40B4-BE49-F238E27FC236}">
                <a16:creationId xmlns:a16="http://schemas.microsoft.com/office/drawing/2014/main" id="{E2804CF7-5744-41FF-A376-26BC0794AC6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09300" y="4832068"/>
            <a:ext cx="1135755" cy="145025"/>
          </a:xfrm>
          <a:prstGeom prst="rect">
            <a:avLst/>
          </a:prstGeom>
        </p:spPr>
      </p:pic>
    </p:spTree>
    <p:extLst>
      <p:ext uri="{BB962C8B-B14F-4D97-AF65-F5344CB8AC3E}">
        <p14:creationId xmlns:p14="http://schemas.microsoft.com/office/powerpoint/2010/main" val="3335842121"/>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_Title and full width text layout">
    <p:spTree>
      <p:nvGrpSpPr>
        <p:cNvPr id="1" name=""/>
        <p:cNvGrpSpPr/>
        <p:nvPr/>
      </p:nvGrpSpPr>
      <p:grpSpPr>
        <a:xfrm>
          <a:off x="0" y="0"/>
          <a:ext cx="0" cy="0"/>
          <a:chOff x="0" y="0"/>
          <a:chExt cx="0" cy="0"/>
        </a:xfrm>
      </p:grpSpPr>
      <p:sp>
        <p:nvSpPr>
          <p:cNvPr id="5" name="Rectangle 4"/>
          <p:cNvSpPr/>
          <p:nvPr userDrawn="1"/>
        </p:nvSpPr>
        <p:spPr>
          <a:xfrm>
            <a:off x="0" y="231775"/>
            <a:ext cx="9144000" cy="7191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rgbClr val="FFFFFF"/>
              </a:solidFill>
            </a:endParaRPr>
          </a:p>
        </p:txBody>
      </p:sp>
      <p:grpSp>
        <p:nvGrpSpPr>
          <p:cNvPr id="6" name="Group 11"/>
          <p:cNvGrpSpPr>
            <a:grpSpLocks/>
          </p:cNvGrpSpPr>
          <p:nvPr userDrawn="1"/>
        </p:nvGrpSpPr>
        <p:grpSpPr bwMode="auto">
          <a:xfrm>
            <a:off x="-2016125" y="1347788"/>
            <a:ext cx="1871662" cy="3071812"/>
            <a:chOff x="6195941" y="562596"/>
            <a:chExt cx="1872208" cy="3071960"/>
          </a:xfrm>
        </p:grpSpPr>
        <p:grpSp>
          <p:nvGrpSpPr>
            <p:cNvPr id="7" name="Group 113"/>
            <p:cNvGrpSpPr>
              <a:grpSpLocks/>
            </p:cNvGrpSpPr>
            <p:nvPr/>
          </p:nvGrpSpPr>
          <p:grpSpPr bwMode="auto">
            <a:xfrm>
              <a:off x="6195941" y="832626"/>
              <a:ext cx="1872208" cy="2801930"/>
              <a:chOff x="-1872716" y="660661"/>
              <a:chExt cx="1872208" cy="2101449"/>
            </a:xfrm>
          </p:grpSpPr>
          <p:sp>
            <p:nvSpPr>
              <p:cNvPr id="11" name="TextBox 10"/>
              <p:cNvSpPr txBox="1">
                <a:spLocks noChangeArrowheads="1"/>
              </p:cNvSpPr>
              <p:nvPr/>
            </p:nvSpPr>
            <p:spPr bwMode="auto">
              <a:xfrm>
                <a:off x="-1872716" y="984420"/>
                <a:ext cx="1872208" cy="177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defRPr/>
                </a:pPr>
                <a:r>
                  <a:rPr lang="en-GB" altLang="en-US" sz="1100" dirty="0">
                    <a:solidFill>
                      <a:srgbClr val="000000"/>
                    </a:solidFill>
                    <a:cs typeface="Arial" charset="0"/>
                  </a:rPr>
                  <a:t>To format the body text, simply highlight the specific line(s) of text and click ‘tab’ or press ‘increase/decrease list level’ button. If you continue to click the ‘Tab’ button and the text turns red you have tabbed too far and should use the ‘decrease level’ (or Shift + Tab) button to return to compliant text.</a:t>
                </a:r>
              </a:p>
              <a:p>
                <a:pPr>
                  <a:defRPr/>
                </a:pPr>
                <a:endParaRPr lang="en-GB" altLang="en-US" sz="1100" dirty="0">
                  <a:solidFill>
                    <a:srgbClr val="000000"/>
                  </a:solidFill>
                  <a:cs typeface="Arial" charset="0"/>
                </a:endParaRPr>
              </a:p>
              <a:p>
                <a:pPr>
                  <a:defRPr/>
                </a:pPr>
                <a:r>
                  <a:rPr lang="en-GB" altLang="en-US" sz="1100" dirty="0">
                    <a:solidFill>
                      <a:srgbClr val="000000"/>
                    </a:solidFill>
                    <a:cs typeface="Arial" charset="0"/>
                  </a:rPr>
                  <a:t>Do not use the bullet point button to format your text.</a:t>
                </a:r>
              </a:p>
            </p:txBody>
          </p:sp>
          <p:pic>
            <p:nvPicPr>
              <p:cNvPr id="12" name="Picture 14" descr="icon_information-white.png"/>
              <p:cNvPicPr>
                <a:picLocks noChangeAspect="1"/>
              </p:cNvPicPr>
              <p:nvPr/>
            </p:nvPicPr>
            <p:blipFill>
              <a:blip r:embed="rId2">
                <a:lum bright="-100000"/>
                <a:extLst>
                  <a:ext uri="{28A0092B-C50C-407E-A947-70E740481C1C}">
                    <a14:useLocalDpi xmlns:a14="http://schemas.microsoft.com/office/drawing/2010/main" val="0"/>
                  </a:ext>
                </a:extLst>
              </a:blip>
              <a:srcRect/>
              <a:stretch>
                <a:fillRect/>
              </a:stretch>
            </p:blipFill>
            <p:spPr bwMode="auto">
              <a:xfrm>
                <a:off x="-1764703" y="660661"/>
                <a:ext cx="121592" cy="240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Group 120"/>
            <p:cNvGrpSpPr>
              <a:grpSpLocks/>
            </p:cNvGrpSpPr>
            <p:nvPr/>
          </p:nvGrpSpPr>
          <p:grpSpPr bwMode="auto">
            <a:xfrm>
              <a:off x="6303954" y="562596"/>
              <a:ext cx="540060" cy="540060"/>
              <a:chOff x="6303954" y="562596"/>
              <a:chExt cx="540060" cy="540060"/>
            </a:xfrm>
          </p:grpSpPr>
          <p:sp>
            <p:nvSpPr>
              <p:cNvPr id="9" name="Donut 8"/>
              <p:cNvSpPr/>
              <p:nvPr/>
            </p:nvSpPr>
            <p:spPr>
              <a:xfrm>
                <a:off x="6303923" y="562596"/>
                <a:ext cx="539907" cy="539776"/>
              </a:xfrm>
              <a:prstGeom prst="donut">
                <a:avLst>
                  <a:gd name="adj" fmla="val 7083"/>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chemeClr val="tx1"/>
                  </a:solidFill>
                </a:endParaRPr>
              </a:p>
            </p:txBody>
          </p:sp>
          <p:pic>
            <p:nvPicPr>
              <p:cNvPr id="10" name="Picture 12" descr="increase_indent.png"/>
              <p:cNvPicPr>
                <a:picLocks noChangeAspect="1"/>
              </p:cNvPicPr>
              <p:nvPr/>
            </p:nvPicPr>
            <p:blipFill>
              <a:blip r:embed="rId3">
                <a:lum bright="-100000"/>
                <a:extLst>
                  <a:ext uri="{28A0092B-C50C-407E-A947-70E740481C1C}">
                    <a14:useLocalDpi xmlns:a14="http://schemas.microsoft.com/office/drawing/2010/main" val="0"/>
                  </a:ext>
                </a:extLst>
              </a:blip>
              <a:srcRect/>
              <a:stretch>
                <a:fillRect/>
              </a:stretch>
            </p:blipFill>
            <p:spPr bwMode="auto">
              <a:xfrm>
                <a:off x="6425212" y="679422"/>
                <a:ext cx="317520" cy="31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2" name="Title 1"/>
          <p:cNvSpPr>
            <a:spLocks noGrp="1"/>
          </p:cNvSpPr>
          <p:nvPr>
            <p:ph type="title" hasCustomPrompt="1"/>
          </p:nvPr>
        </p:nvSpPr>
        <p:spPr>
          <a:xfrm>
            <a:off x="457200" y="231490"/>
            <a:ext cx="8229600" cy="396044"/>
          </a:xfrm>
        </p:spPr>
        <p:txBody>
          <a:bodyPr>
            <a:normAutofit/>
          </a:bodyPr>
          <a:lstStyle>
            <a:lvl1pPr algn="l">
              <a:lnSpc>
                <a:spcPct val="90000"/>
              </a:lnSpc>
              <a:defRPr sz="2000" b="1" cap="none" baseline="0">
                <a:solidFill>
                  <a:schemeClr val="bg1"/>
                </a:solidFill>
              </a:defRPr>
            </a:lvl1pPr>
          </a:lstStyle>
          <a:p>
            <a:r>
              <a:rPr lang="en-US" dirty="0"/>
              <a:t>Title</a:t>
            </a:r>
            <a:endParaRPr lang="en-GB" dirty="0"/>
          </a:p>
        </p:txBody>
      </p:sp>
      <p:sp>
        <p:nvSpPr>
          <p:cNvPr id="13" name="Date Placeholder 2"/>
          <p:cNvSpPr>
            <a:spLocks noGrp="1"/>
          </p:cNvSpPr>
          <p:nvPr>
            <p:ph type="dt" sz="half" idx="15"/>
          </p:nvPr>
        </p:nvSpPr>
        <p:spPr/>
        <p:txBody>
          <a:bodyPr/>
          <a:lstStyle>
            <a:lvl1pPr>
              <a:defRPr>
                <a:solidFill>
                  <a:srgbClr val="000000">
                    <a:tint val="75000"/>
                  </a:srgbClr>
                </a:solidFill>
              </a:defRPr>
            </a:lvl1pPr>
          </a:lstStyle>
          <a:p>
            <a:pPr>
              <a:defRPr/>
            </a:pPr>
            <a:fld id="{8DBAF692-1B6D-46AF-BC50-75DAAA3F19B6}" type="datetime1">
              <a:rPr lang="en-GB"/>
              <a:pPr>
                <a:defRPr/>
              </a:pPr>
              <a:t>29/10/2019</a:t>
            </a:fld>
            <a:endParaRPr lang="en-GB" dirty="0"/>
          </a:p>
        </p:txBody>
      </p:sp>
      <p:sp>
        <p:nvSpPr>
          <p:cNvPr id="14" name="Footer Placeholder 3"/>
          <p:cNvSpPr>
            <a:spLocks noGrp="1"/>
          </p:cNvSpPr>
          <p:nvPr>
            <p:ph type="ftr" sz="quarter" idx="16"/>
          </p:nvPr>
        </p:nvSpPr>
        <p:spPr/>
        <p:txBody>
          <a:bodyPr/>
          <a:lstStyle>
            <a:lvl1pPr>
              <a:defRPr>
                <a:solidFill>
                  <a:srgbClr val="000000">
                    <a:tint val="75000"/>
                  </a:srgbClr>
                </a:solidFill>
              </a:defRPr>
            </a:lvl1pPr>
          </a:lstStyle>
          <a:p>
            <a:pPr>
              <a:defRPr/>
            </a:pPr>
            <a:endParaRPr lang="en-GB" dirty="0"/>
          </a:p>
        </p:txBody>
      </p:sp>
      <p:sp>
        <p:nvSpPr>
          <p:cNvPr id="15" name="Slide Number Placeholder 4"/>
          <p:cNvSpPr>
            <a:spLocks noGrp="1"/>
          </p:cNvSpPr>
          <p:nvPr>
            <p:ph type="sldNum" sz="quarter" idx="17"/>
          </p:nvPr>
        </p:nvSpPr>
        <p:spPr/>
        <p:txBody>
          <a:bodyPr/>
          <a:lstStyle>
            <a:lvl1pPr>
              <a:defRPr/>
            </a:lvl1pPr>
          </a:lstStyle>
          <a:p>
            <a:fld id="{E8E95591-033F-4B8D-BE0A-23390A6FD9B5}" type="slidenum">
              <a:rPr lang="en-GB" altLang="en-US"/>
              <a:pPr/>
              <a:t>‹#›</a:t>
            </a:fld>
            <a:endParaRPr lang="en-GB" altLang="en-US" dirty="0"/>
          </a:p>
        </p:txBody>
      </p:sp>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506797" y="4832068"/>
            <a:ext cx="1135755" cy="145025"/>
          </a:xfrm>
          <a:prstGeom prst="rect">
            <a:avLst/>
          </a:prstGeom>
        </p:spPr>
      </p:pic>
      <p:sp>
        <p:nvSpPr>
          <p:cNvPr id="4" name="Text Placeholder 3">
            <a:extLst>
              <a:ext uri="{FF2B5EF4-FFF2-40B4-BE49-F238E27FC236}">
                <a16:creationId xmlns:a16="http://schemas.microsoft.com/office/drawing/2014/main" id="{F75547D0-F17C-41BA-B3B0-58AAA68477AE}"/>
              </a:ext>
            </a:extLst>
          </p:cNvPr>
          <p:cNvSpPr>
            <a:spLocks noGrp="1"/>
          </p:cNvSpPr>
          <p:nvPr>
            <p:ph type="body" sz="quarter" idx="18" hasCustomPrompt="1"/>
          </p:nvPr>
        </p:nvSpPr>
        <p:spPr>
          <a:xfrm>
            <a:off x="457200" y="627063"/>
            <a:ext cx="8229600" cy="260350"/>
          </a:xfrm>
        </p:spPr>
        <p:txBody>
          <a:bodyPr/>
          <a:lstStyle>
            <a:lvl1pPr>
              <a:defRPr sz="16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 Title</a:t>
            </a:r>
            <a:endParaRPr lang="en-GB" dirty="0"/>
          </a:p>
        </p:txBody>
      </p:sp>
    </p:spTree>
    <p:extLst>
      <p:ext uri="{BB962C8B-B14F-4D97-AF65-F5344CB8AC3E}">
        <p14:creationId xmlns:p14="http://schemas.microsoft.com/office/powerpoint/2010/main" val="796978944"/>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theme" Target="../theme/theme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theme" Target="../theme/theme3.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26" Type="http://schemas.openxmlformats.org/officeDocument/2006/relationships/slideLayout" Target="../slideLayouts/slideLayout84.xml"/><Relationship Id="rId3" Type="http://schemas.openxmlformats.org/officeDocument/2006/relationships/slideLayout" Target="../slideLayouts/slideLayout61.xml"/><Relationship Id="rId21" Type="http://schemas.openxmlformats.org/officeDocument/2006/relationships/slideLayout" Target="../slideLayouts/slideLayout79.xml"/><Relationship Id="rId34" Type="http://schemas.openxmlformats.org/officeDocument/2006/relationships/slideLayout" Target="../slideLayouts/slideLayout92.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5" Type="http://schemas.openxmlformats.org/officeDocument/2006/relationships/slideLayout" Target="../slideLayouts/slideLayout83.xml"/><Relationship Id="rId33" Type="http://schemas.openxmlformats.org/officeDocument/2006/relationships/slideLayout" Target="../slideLayouts/slideLayout91.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slideLayout" Target="../slideLayouts/slideLayout78.xml"/><Relationship Id="rId29" Type="http://schemas.openxmlformats.org/officeDocument/2006/relationships/slideLayout" Target="../slideLayouts/slideLayout87.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24" Type="http://schemas.openxmlformats.org/officeDocument/2006/relationships/slideLayout" Target="../slideLayouts/slideLayout82.xml"/><Relationship Id="rId32" Type="http://schemas.openxmlformats.org/officeDocument/2006/relationships/slideLayout" Target="../slideLayouts/slideLayout90.xml"/><Relationship Id="rId37" Type="http://schemas.openxmlformats.org/officeDocument/2006/relationships/theme" Target="../theme/theme4.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23" Type="http://schemas.openxmlformats.org/officeDocument/2006/relationships/slideLayout" Target="../slideLayouts/slideLayout81.xml"/><Relationship Id="rId28" Type="http://schemas.openxmlformats.org/officeDocument/2006/relationships/slideLayout" Target="../slideLayouts/slideLayout86.xml"/><Relationship Id="rId36" Type="http://schemas.openxmlformats.org/officeDocument/2006/relationships/slideLayout" Target="../slideLayouts/slideLayout94.xml"/><Relationship Id="rId10" Type="http://schemas.openxmlformats.org/officeDocument/2006/relationships/slideLayout" Target="../slideLayouts/slideLayout68.xml"/><Relationship Id="rId19" Type="http://schemas.openxmlformats.org/officeDocument/2006/relationships/slideLayout" Target="../slideLayouts/slideLayout77.xml"/><Relationship Id="rId31" Type="http://schemas.openxmlformats.org/officeDocument/2006/relationships/slideLayout" Target="../slideLayouts/slideLayout89.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 Id="rId22" Type="http://schemas.openxmlformats.org/officeDocument/2006/relationships/slideLayout" Target="../slideLayouts/slideLayout80.xml"/><Relationship Id="rId27" Type="http://schemas.openxmlformats.org/officeDocument/2006/relationships/slideLayout" Target="../slideLayouts/slideLayout85.xml"/><Relationship Id="rId30" Type="http://schemas.openxmlformats.org/officeDocument/2006/relationships/slideLayout" Target="../slideLayouts/slideLayout88.xml"/><Relationship Id="rId35" Type="http://schemas.openxmlformats.org/officeDocument/2006/relationships/slideLayout" Target="../slideLayouts/slideLayout9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6" Type="http://schemas.openxmlformats.org/officeDocument/2006/relationships/theme" Target="../theme/theme5.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5" Type="http://schemas.openxmlformats.org/officeDocument/2006/relationships/slideLayout" Target="../slideLayouts/slideLayout10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slideLayout" Target="../slideLayouts/slideLayout10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200151"/>
            <a:ext cx="8229600" cy="3394472"/>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2"/>
          </p:nvPr>
        </p:nvSpPr>
        <p:spPr>
          <a:xfrm>
            <a:off x="71438" y="4767263"/>
            <a:ext cx="2133600" cy="273844"/>
          </a:xfrm>
          <a:prstGeom prst="rect">
            <a:avLst/>
          </a:prstGeom>
        </p:spPr>
        <p:txBody>
          <a:bodyPr vert="horz" lIns="0" tIns="46800" rIns="0" bIns="45720" rtlCol="0" anchor="ctr"/>
          <a:lstStyle>
            <a:lvl1pPr algn="l">
              <a:defRPr sz="1000">
                <a:solidFill>
                  <a:schemeClr val="tx1">
                    <a:tint val="75000"/>
                  </a:schemeClr>
                </a:solidFill>
              </a:defRPr>
            </a:lvl1pPr>
          </a:lstStyle>
          <a:p>
            <a:fld id="{F89C9A55-20F6-45D5-8ED8-0ED595CB9892}" type="datetime1">
              <a:rPr lang="en-GB" smtClean="0">
                <a:solidFill>
                  <a:srgbClr val="000000">
                    <a:tint val="75000"/>
                  </a:srgbClr>
                </a:solidFill>
              </a:rPr>
              <a:pPr/>
              <a:t>29/10/2019</a:t>
            </a:fld>
            <a:endParaRPr lang="en-GB">
              <a:solidFill>
                <a:srgbClr val="000000">
                  <a:tint val="75000"/>
                </a:srgb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GB" smtClean="0">
                <a:solidFill>
                  <a:srgbClr val="000000">
                    <a:tint val="75000"/>
                  </a:srgbClr>
                </a:solidFill>
              </a:rPr>
              <a:t>this it the footer information</a:t>
            </a:r>
            <a:endParaRPr lang="en-GB">
              <a:solidFill>
                <a:srgbClr val="000000">
                  <a:tint val="75000"/>
                </a:srgbClr>
              </a:solidFill>
            </a:endParaRPr>
          </a:p>
        </p:txBody>
      </p:sp>
      <p:sp>
        <p:nvSpPr>
          <p:cNvPr id="6" name="Slide Number Placeholder 5"/>
          <p:cNvSpPr>
            <a:spLocks noGrp="1"/>
          </p:cNvSpPr>
          <p:nvPr>
            <p:ph type="sldNum" sz="quarter" idx="4"/>
          </p:nvPr>
        </p:nvSpPr>
        <p:spPr>
          <a:xfrm>
            <a:off x="6938900" y="4767263"/>
            <a:ext cx="2133600" cy="273844"/>
          </a:xfrm>
          <a:prstGeom prst="rect">
            <a:avLst/>
          </a:prstGeom>
        </p:spPr>
        <p:txBody>
          <a:bodyPr vert="horz" lIns="91440" tIns="45720" rIns="91440" bIns="45720" rtlCol="0" anchor="ctr"/>
          <a:lstStyle>
            <a:lvl1pPr algn="r">
              <a:defRPr sz="1000">
                <a:solidFill>
                  <a:schemeClr val="bg1">
                    <a:lumMod val="75000"/>
                  </a:schemeClr>
                </a:solidFill>
              </a:defRPr>
            </a:lvl1pPr>
          </a:lstStyle>
          <a:p>
            <a:fld id="{26E84CBE-DBD1-40A3-9249-735EAF32FDCA}" type="slidenum">
              <a:rPr lang="en-GB" smtClean="0">
                <a:solidFill>
                  <a:srgbClr val="FFFFFF">
                    <a:lumMod val="75000"/>
                  </a:srgbClr>
                </a:solidFill>
              </a:rPr>
              <a:pPr/>
              <a:t>‹#›</a:t>
            </a:fld>
            <a:endParaRPr lang="en-GB">
              <a:solidFill>
                <a:srgbClr val="FFFFFF">
                  <a:lumMod val="75000"/>
                </a:srgbClr>
              </a:solidFill>
            </a:endParaRPr>
          </a:p>
        </p:txBody>
      </p:sp>
    </p:spTree>
    <p:extLst>
      <p:ext uri="{BB962C8B-B14F-4D97-AF65-F5344CB8AC3E}">
        <p14:creationId xmlns:p14="http://schemas.microsoft.com/office/powerpoint/2010/main" val="2952665389"/>
      </p:ext>
    </p:extLst>
  </p:cSld>
  <p:clrMap bg1="lt1" tx1="dk1" bg2="lt2" tx2="dk2" accent1="accent1" accent2="accent2" accent3="accent3" accent4="accent4" accent5="accent5" accent6="accent6" hlink="hlink" folHlink="folHlink"/>
  <p:sldLayoutIdLst>
    <p:sldLayoutId id="2147483695" r:id="rId1"/>
    <p:sldLayoutId id="2147483720" r:id="rId2"/>
    <p:sldLayoutId id="2147483716" r:id="rId3"/>
    <p:sldLayoutId id="2147483717" r:id="rId4"/>
    <p:sldLayoutId id="2147483718" r:id="rId5"/>
    <p:sldLayoutId id="2147483800" r:id="rId6"/>
    <p:sldLayoutId id="2147483700" r:id="rId7"/>
    <p:sldLayoutId id="2147483701" r:id="rId8"/>
    <p:sldLayoutId id="214748372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1" r:id="rId18"/>
    <p:sldLayoutId id="2147483712" r:id="rId19"/>
    <p:sldLayoutId id="2147483713" r:id="rId20"/>
    <p:sldLayoutId id="2147483714" r:id="rId21"/>
    <p:sldLayoutId id="2147483751" r:id="rId22"/>
    <p:sldLayoutId id="2147483768" r:id="rId23"/>
    <p:sldLayoutId id="2147483953" r:id="rId24"/>
    <p:sldLayoutId id="2147483954" r:id="rId25"/>
  </p:sldLayoutIdLst>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600"/>
        </a:spcBef>
        <a:spcAft>
          <a:spcPts val="600"/>
        </a:spcAft>
        <a:buFont typeface="Arial" pitchFamily="34" charset="0"/>
        <a:buNone/>
        <a:defRPr sz="1400" kern="1200">
          <a:solidFill>
            <a:schemeClr val="tx1"/>
          </a:solidFill>
          <a:latin typeface="+mn-lt"/>
          <a:ea typeface="+mn-ea"/>
          <a:cs typeface="+mn-cs"/>
        </a:defRPr>
      </a:lvl1pPr>
      <a:lvl2pPr marL="0" indent="0" algn="l" defTabSz="914400" rtl="0" eaLnBrk="1" latinLnBrk="0" hangingPunct="1">
        <a:lnSpc>
          <a:spcPct val="90000"/>
        </a:lnSpc>
        <a:spcBef>
          <a:spcPts val="400"/>
        </a:spcBef>
        <a:buFont typeface="Arial" pitchFamily="34" charset="0"/>
        <a:buNone/>
        <a:defRPr sz="1600" b="1" kern="1200">
          <a:solidFill>
            <a:schemeClr val="tx1"/>
          </a:solidFill>
          <a:latin typeface="+mn-lt"/>
          <a:ea typeface="+mn-ea"/>
          <a:cs typeface="+mn-cs"/>
        </a:defRPr>
      </a:lvl2pPr>
      <a:lvl3pPr marL="180000" indent="-180000" algn="l" defTabSz="914400" rtl="0" eaLnBrk="1" latinLnBrk="0" hangingPunct="1">
        <a:lnSpc>
          <a:spcPct val="90000"/>
        </a:lnSpc>
        <a:spcBef>
          <a:spcPts val="400"/>
        </a:spcBef>
        <a:buClr>
          <a:schemeClr val="tx2"/>
        </a:buClr>
        <a:buFont typeface="Arial"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400"/>
        </a:spcBef>
        <a:spcAft>
          <a:spcPts val="400"/>
        </a:spcAft>
        <a:buFont typeface="Arial" pitchFamily="34" charset="0"/>
        <a:buNone/>
        <a:defRPr sz="1600" b="1" kern="1200">
          <a:solidFill>
            <a:schemeClr val="tx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id" hidden="1">
            <a:extLst>
              <a:ext uri="{FF2B5EF4-FFF2-40B4-BE49-F238E27FC236}">
                <a16:creationId xmlns:a16="http://schemas.microsoft.com/office/drawing/2014/main" id="{6BE66AA2-0885-4526-B5B5-A16B1F2B8538}"/>
              </a:ext>
            </a:extLst>
          </p:cNvPr>
          <p:cNvGrpSpPr/>
          <p:nvPr userDrawn="1"/>
        </p:nvGrpSpPr>
        <p:grpSpPr>
          <a:xfrm>
            <a:off x="0" y="0"/>
            <a:ext cx="9144000" cy="5143500"/>
            <a:chOff x="-57536" y="15466"/>
            <a:chExt cx="9144000" cy="5256584"/>
          </a:xfrm>
        </p:grpSpPr>
        <p:grpSp>
          <p:nvGrpSpPr>
            <p:cNvPr id="2" name="Group 1">
              <a:extLst>
                <a:ext uri="{FF2B5EF4-FFF2-40B4-BE49-F238E27FC236}">
                  <a16:creationId xmlns:a16="http://schemas.microsoft.com/office/drawing/2014/main" id="{D754BD49-6603-459A-9147-2053361B7EB9}"/>
                </a:ext>
              </a:extLst>
            </p:cNvPr>
            <p:cNvGrpSpPr/>
            <p:nvPr userDrawn="1"/>
          </p:nvGrpSpPr>
          <p:grpSpPr>
            <a:xfrm>
              <a:off x="-57536" y="15466"/>
              <a:ext cx="9144000" cy="2628292"/>
              <a:chOff x="215516" y="361547"/>
              <a:chExt cx="10353693" cy="4205794"/>
            </a:xfrm>
          </p:grpSpPr>
          <p:sp>
            <p:nvSpPr>
              <p:cNvPr id="7" name="Rectangle 6">
                <a:extLst>
                  <a:ext uri="{FF2B5EF4-FFF2-40B4-BE49-F238E27FC236}">
                    <a16:creationId xmlns:a16="http://schemas.microsoft.com/office/drawing/2014/main" id="{45CB1CDA-E4F5-4201-9178-A91151E8D63F}"/>
                  </a:ext>
                </a:extLst>
              </p:cNvPr>
              <p:cNvSpPr/>
              <p:nvPr userDrawn="1"/>
            </p:nvSpPr>
            <p:spPr>
              <a:xfrm>
                <a:off x="215516" y="361547"/>
                <a:ext cx="1727684" cy="1404156"/>
              </a:xfrm>
              <a:prstGeom prst="rect">
                <a:avLst/>
              </a:prstGeom>
              <a:solidFill>
                <a:schemeClr val="tx2"/>
              </a:solidFill>
              <a:ln w="3175">
                <a:solidFill>
                  <a:schemeClr val="bg1"/>
                </a:solidFill>
              </a:ln>
            </p:spPr>
            <p:txBody>
              <a:bodyPr wrap="none" lIns="0" tIns="0" rIns="0" bIns="0" rtlCol="0" anchor="ctr">
                <a:noAutofit/>
              </a:bodyPr>
              <a:lstStyle/>
              <a:p>
                <a:pPr algn="ctr">
                  <a:lnSpc>
                    <a:spcPct val="90000"/>
                  </a:lnSpc>
                </a:pPr>
                <a:endParaRPr lang="en-GB" sz="1400" b="1" dirty="0">
                  <a:solidFill>
                    <a:schemeClr val="bg1"/>
                  </a:solidFill>
                </a:endParaRPr>
              </a:p>
            </p:txBody>
          </p:sp>
          <p:sp>
            <p:nvSpPr>
              <p:cNvPr id="8" name="Rectangle 7">
                <a:extLst>
                  <a:ext uri="{FF2B5EF4-FFF2-40B4-BE49-F238E27FC236}">
                    <a16:creationId xmlns:a16="http://schemas.microsoft.com/office/drawing/2014/main" id="{339BF501-462C-45CB-829D-9CCF2EE2E787}"/>
                  </a:ext>
                </a:extLst>
              </p:cNvPr>
              <p:cNvSpPr/>
              <p:nvPr userDrawn="1"/>
            </p:nvSpPr>
            <p:spPr>
              <a:xfrm>
                <a:off x="1940718" y="361547"/>
                <a:ext cx="1727684" cy="1404156"/>
              </a:xfrm>
              <a:prstGeom prst="rect">
                <a:avLst/>
              </a:prstGeom>
              <a:solidFill>
                <a:schemeClr val="tx2"/>
              </a:solidFill>
              <a:ln w="3175">
                <a:solidFill>
                  <a:schemeClr val="bg1"/>
                </a:solidFill>
              </a:ln>
            </p:spPr>
            <p:txBody>
              <a:bodyPr wrap="none" lIns="0" tIns="0" rIns="0" bIns="0" rtlCol="0" anchor="ctr">
                <a:noAutofit/>
              </a:bodyPr>
              <a:lstStyle/>
              <a:p>
                <a:pPr algn="ctr">
                  <a:lnSpc>
                    <a:spcPct val="90000"/>
                  </a:lnSpc>
                </a:pPr>
                <a:endParaRPr lang="en-GB" sz="1400" b="1" dirty="0">
                  <a:solidFill>
                    <a:schemeClr val="bg1"/>
                  </a:solidFill>
                </a:endParaRPr>
              </a:p>
            </p:txBody>
          </p:sp>
          <p:sp>
            <p:nvSpPr>
              <p:cNvPr id="9" name="Rectangle 8">
                <a:extLst>
                  <a:ext uri="{FF2B5EF4-FFF2-40B4-BE49-F238E27FC236}">
                    <a16:creationId xmlns:a16="http://schemas.microsoft.com/office/drawing/2014/main" id="{957658D2-171D-4721-A6BE-CEAC3583DA95}"/>
                  </a:ext>
                </a:extLst>
              </p:cNvPr>
              <p:cNvSpPr/>
              <p:nvPr userDrawn="1"/>
            </p:nvSpPr>
            <p:spPr>
              <a:xfrm>
                <a:off x="3665920" y="361547"/>
                <a:ext cx="1727684" cy="1404156"/>
              </a:xfrm>
              <a:prstGeom prst="rect">
                <a:avLst/>
              </a:prstGeom>
              <a:solidFill>
                <a:schemeClr val="tx2"/>
              </a:solidFill>
              <a:ln w="3175">
                <a:solidFill>
                  <a:schemeClr val="bg1"/>
                </a:solidFill>
              </a:ln>
            </p:spPr>
            <p:txBody>
              <a:bodyPr wrap="none" lIns="0" tIns="0" rIns="0" bIns="0" rtlCol="0" anchor="ctr">
                <a:noAutofit/>
              </a:bodyPr>
              <a:lstStyle/>
              <a:p>
                <a:pPr algn="ctr">
                  <a:lnSpc>
                    <a:spcPct val="90000"/>
                  </a:lnSpc>
                </a:pPr>
                <a:endParaRPr lang="en-GB" sz="1400" b="1" dirty="0">
                  <a:solidFill>
                    <a:schemeClr val="bg1"/>
                  </a:solidFill>
                </a:endParaRPr>
              </a:p>
            </p:txBody>
          </p:sp>
          <p:sp>
            <p:nvSpPr>
              <p:cNvPr id="10" name="Rectangle 9">
                <a:extLst>
                  <a:ext uri="{FF2B5EF4-FFF2-40B4-BE49-F238E27FC236}">
                    <a16:creationId xmlns:a16="http://schemas.microsoft.com/office/drawing/2014/main" id="{A31964E3-BE83-48DF-B684-2E6695850ACE}"/>
                  </a:ext>
                </a:extLst>
              </p:cNvPr>
              <p:cNvSpPr/>
              <p:nvPr userDrawn="1"/>
            </p:nvSpPr>
            <p:spPr>
              <a:xfrm>
                <a:off x="5391122" y="361547"/>
                <a:ext cx="1727684" cy="1404156"/>
              </a:xfrm>
              <a:prstGeom prst="rect">
                <a:avLst/>
              </a:prstGeom>
              <a:solidFill>
                <a:schemeClr val="tx2"/>
              </a:solidFill>
              <a:ln w="3175">
                <a:solidFill>
                  <a:schemeClr val="bg1"/>
                </a:solidFill>
              </a:ln>
            </p:spPr>
            <p:txBody>
              <a:bodyPr wrap="none" lIns="0" tIns="0" rIns="0" bIns="0" rtlCol="0" anchor="ctr">
                <a:noAutofit/>
              </a:bodyPr>
              <a:lstStyle/>
              <a:p>
                <a:pPr algn="ctr">
                  <a:lnSpc>
                    <a:spcPct val="90000"/>
                  </a:lnSpc>
                </a:pPr>
                <a:endParaRPr lang="en-GB" sz="1400" b="1" dirty="0">
                  <a:solidFill>
                    <a:schemeClr val="bg1"/>
                  </a:solidFill>
                </a:endParaRPr>
              </a:p>
            </p:txBody>
          </p:sp>
          <p:sp>
            <p:nvSpPr>
              <p:cNvPr id="11" name="Rectangle 10">
                <a:extLst>
                  <a:ext uri="{FF2B5EF4-FFF2-40B4-BE49-F238E27FC236}">
                    <a16:creationId xmlns:a16="http://schemas.microsoft.com/office/drawing/2014/main" id="{62C3CD0C-0F1A-4E65-8E09-3F91C9DE00BD}"/>
                  </a:ext>
                </a:extLst>
              </p:cNvPr>
              <p:cNvSpPr/>
              <p:nvPr userDrawn="1"/>
            </p:nvSpPr>
            <p:spPr>
              <a:xfrm>
                <a:off x="7116324" y="361547"/>
                <a:ext cx="1727684" cy="1404156"/>
              </a:xfrm>
              <a:prstGeom prst="rect">
                <a:avLst/>
              </a:prstGeom>
              <a:solidFill>
                <a:schemeClr val="tx2"/>
              </a:solidFill>
              <a:ln w="3175">
                <a:solidFill>
                  <a:schemeClr val="bg1"/>
                </a:solidFill>
              </a:ln>
            </p:spPr>
            <p:txBody>
              <a:bodyPr wrap="none" lIns="0" tIns="0" rIns="0" bIns="0" rtlCol="0" anchor="ctr">
                <a:noAutofit/>
              </a:bodyPr>
              <a:lstStyle/>
              <a:p>
                <a:pPr algn="ctr">
                  <a:lnSpc>
                    <a:spcPct val="90000"/>
                  </a:lnSpc>
                </a:pPr>
                <a:endParaRPr lang="en-GB" sz="1400" b="1" dirty="0">
                  <a:solidFill>
                    <a:schemeClr val="bg1"/>
                  </a:solidFill>
                </a:endParaRPr>
              </a:p>
            </p:txBody>
          </p:sp>
          <p:sp>
            <p:nvSpPr>
              <p:cNvPr id="12" name="Rectangle 11">
                <a:extLst>
                  <a:ext uri="{FF2B5EF4-FFF2-40B4-BE49-F238E27FC236}">
                    <a16:creationId xmlns:a16="http://schemas.microsoft.com/office/drawing/2014/main" id="{7D060AD5-6F30-4DCD-B8D8-D2AC204E6158}"/>
                  </a:ext>
                </a:extLst>
              </p:cNvPr>
              <p:cNvSpPr/>
              <p:nvPr userDrawn="1"/>
            </p:nvSpPr>
            <p:spPr>
              <a:xfrm>
                <a:off x="8841525" y="361547"/>
                <a:ext cx="1727684" cy="1404156"/>
              </a:xfrm>
              <a:prstGeom prst="rect">
                <a:avLst/>
              </a:prstGeom>
              <a:solidFill>
                <a:schemeClr val="tx2"/>
              </a:solidFill>
              <a:ln w="3175">
                <a:solidFill>
                  <a:schemeClr val="bg1"/>
                </a:solidFill>
              </a:ln>
            </p:spPr>
            <p:txBody>
              <a:bodyPr wrap="none" lIns="0" tIns="0" rIns="0" bIns="0" rtlCol="0" anchor="ctr">
                <a:noAutofit/>
              </a:bodyPr>
              <a:lstStyle/>
              <a:p>
                <a:pPr algn="ctr">
                  <a:lnSpc>
                    <a:spcPct val="90000"/>
                  </a:lnSpc>
                </a:pPr>
                <a:endParaRPr lang="en-GB" sz="1400" b="1" dirty="0">
                  <a:solidFill>
                    <a:schemeClr val="bg1"/>
                  </a:solidFill>
                </a:endParaRPr>
              </a:p>
            </p:txBody>
          </p:sp>
          <p:sp>
            <p:nvSpPr>
              <p:cNvPr id="13" name="Rectangle 12">
                <a:extLst>
                  <a:ext uri="{FF2B5EF4-FFF2-40B4-BE49-F238E27FC236}">
                    <a16:creationId xmlns:a16="http://schemas.microsoft.com/office/drawing/2014/main" id="{A2F0D961-605E-4A7C-A033-FF8F297E9A56}"/>
                  </a:ext>
                </a:extLst>
              </p:cNvPr>
              <p:cNvSpPr/>
              <p:nvPr userDrawn="1"/>
            </p:nvSpPr>
            <p:spPr>
              <a:xfrm>
                <a:off x="215516" y="1759029"/>
                <a:ext cx="1727684" cy="1404156"/>
              </a:xfrm>
              <a:prstGeom prst="rect">
                <a:avLst/>
              </a:prstGeom>
              <a:solidFill>
                <a:schemeClr val="tx2"/>
              </a:solidFill>
              <a:ln w="3175">
                <a:solidFill>
                  <a:schemeClr val="bg1"/>
                </a:solidFill>
              </a:ln>
            </p:spPr>
            <p:txBody>
              <a:bodyPr wrap="none" lIns="0" tIns="0" rIns="0" bIns="0" rtlCol="0" anchor="ctr">
                <a:noAutofit/>
              </a:bodyPr>
              <a:lstStyle/>
              <a:p>
                <a:pPr algn="ctr">
                  <a:lnSpc>
                    <a:spcPct val="90000"/>
                  </a:lnSpc>
                </a:pPr>
                <a:endParaRPr lang="en-GB" sz="1400" b="1" dirty="0">
                  <a:solidFill>
                    <a:schemeClr val="bg1"/>
                  </a:solidFill>
                </a:endParaRPr>
              </a:p>
            </p:txBody>
          </p:sp>
          <p:sp>
            <p:nvSpPr>
              <p:cNvPr id="14" name="Rectangle 13">
                <a:extLst>
                  <a:ext uri="{FF2B5EF4-FFF2-40B4-BE49-F238E27FC236}">
                    <a16:creationId xmlns:a16="http://schemas.microsoft.com/office/drawing/2014/main" id="{2C67E250-2C30-4864-B941-EAE38EA0B967}"/>
                  </a:ext>
                </a:extLst>
              </p:cNvPr>
              <p:cNvSpPr/>
              <p:nvPr userDrawn="1"/>
            </p:nvSpPr>
            <p:spPr>
              <a:xfrm>
                <a:off x="1940718" y="1759029"/>
                <a:ext cx="1727684" cy="1404156"/>
              </a:xfrm>
              <a:prstGeom prst="rect">
                <a:avLst/>
              </a:prstGeom>
              <a:solidFill>
                <a:schemeClr val="tx2"/>
              </a:solidFill>
              <a:ln w="3175">
                <a:solidFill>
                  <a:schemeClr val="bg1"/>
                </a:solidFill>
              </a:ln>
            </p:spPr>
            <p:txBody>
              <a:bodyPr wrap="none" lIns="0" tIns="0" rIns="0" bIns="0" rtlCol="0" anchor="ctr">
                <a:noAutofit/>
              </a:bodyPr>
              <a:lstStyle/>
              <a:p>
                <a:pPr algn="ctr">
                  <a:lnSpc>
                    <a:spcPct val="90000"/>
                  </a:lnSpc>
                </a:pPr>
                <a:endParaRPr lang="en-GB" sz="1400" b="1" dirty="0">
                  <a:solidFill>
                    <a:schemeClr val="bg1"/>
                  </a:solidFill>
                </a:endParaRPr>
              </a:p>
            </p:txBody>
          </p:sp>
          <p:sp>
            <p:nvSpPr>
              <p:cNvPr id="15" name="Rectangle 14">
                <a:extLst>
                  <a:ext uri="{FF2B5EF4-FFF2-40B4-BE49-F238E27FC236}">
                    <a16:creationId xmlns:a16="http://schemas.microsoft.com/office/drawing/2014/main" id="{E44225F6-A7F1-4316-B276-4B943CBB8DD2}"/>
                  </a:ext>
                </a:extLst>
              </p:cNvPr>
              <p:cNvSpPr/>
              <p:nvPr userDrawn="1"/>
            </p:nvSpPr>
            <p:spPr>
              <a:xfrm>
                <a:off x="3665920" y="1759029"/>
                <a:ext cx="1727684" cy="1404156"/>
              </a:xfrm>
              <a:prstGeom prst="rect">
                <a:avLst/>
              </a:prstGeom>
              <a:solidFill>
                <a:schemeClr val="tx2"/>
              </a:solidFill>
              <a:ln w="3175">
                <a:solidFill>
                  <a:schemeClr val="bg1"/>
                </a:solidFill>
              </a:ln>
            </p:spPr>
            <p:txBody>
              <a:bodyPr wrap="none" lIns="0" tIns="0" rIns="0" bIns="0" rtlCol="0" anchor="ctr">
                <a:noAutofit/>
              </a:bodyPr>
              <a:lstStyle/>
              <a:p>
                <a:pPr algn="ctr">
                  <a:lnSpc>
                    <a:spcPct val="90000"/>
                  </a:lnSpc>
                </a:pPr>
                <a:endParaRPr lang="en-GB" sz="1400" b="1" dirty="0">
                  <a:solidFill>
                    <a:schemeClr val="bg1"/>
                  </a:solidFill>
                </a:endParaRPr>
              </a:p>
            </p:txBody>
          </p:sp>
          <p:sp>
            <p:nvSpPr>
              <p:cNvPr id="16" name="Rectangle 15">
                <a:extLst>
                  <a:ext uri="{FF2B5EF4-FFF2-40B4-BE49-F238E27FC236}">
                    <a16:creationId xmlns:a16="http://schemas.microsoft.com/office/drawing/2014/main" id="{A6FAA3D3-4FDE-4272-9A89-4ABAA9AC714E}"/>
                  </a:ext>
                </a:extLst>
              </p:cNvPr>
              <p:cNvSpPr/>
              <p:nvPr userDrawn="1"/>
            </p:nvSpPr>
            <p:spPr>
              <a:xfrm>
                <a:off x="5391122" y="1759029"/>
                <a:ext cx="1727684" cy="1404156"/>
              </a:xfrm>
              <a:prstGeom prst="rect">
                <a:avLst/>
              </a:prstGeom>
              <a:solidFill>
                <a:schemeClr val="tx2"/>
              </a:solidFill>
              <a:ln w="3175">
                <a:solidFill>
                  <a:schemeClr val="bg1"/>
                </a:solidFill>
              </a:ln>
            </p:spPr>
            <p:txBody>
              <a:bodyPr wrap="none" lIns="0" tIns="0" rIns="0" bIns="0" rtlCol="0" anchor="ctr">
                <a:noAutofit/>
              </a:bodyPr>
              <a:lstStyle/>
              <a:p>
                <a:pPr algn="ctr">
                  <a:lnSpc>
                    <a:spcPct val="90000"/>
                  </a:lnSpc>
                </a:pPr>
                <a:endParaRPr lang="en-GB" sz="1400" b="1" dirty="0">
                  <a:solidFill>
                    <a:schemeClr val="bg1"/>
                  </a:solidFill>
                </a:endParaRPr>
              </a:p>
            </p:txBody>
          </p:sp>
          <p:sp>
            <p:nvSpPr>
              <p:cNvPr id="17" name="Rectangle 16">
                <a:extLst>
                  <a:ext uri="{FF2B5EF4-FFF2-40B4-BE49-F238E27FC236}">
                    <a16:creationId xmlns:a16="http://schemas.microsoft.com/office/drawing/2014/main" id="{A46CD736-951B-46C6-9DE4-76ABF48B3095}"/>
                  </a:ext>
                </a:extLst>
              </p:cNvPr>
              <p:cNvSpPr/>
              <p:nvPr userDrawn="1"/>
            </p:nvSpPr>
            <p:spPr>
              <a:xfrm>
                <a:off x="7116324" y="1759029"/>
                <a:ext cx="1727684" cy="1404156"/>
              </a:xfrm>
              <a:prstGeom prst="rect">
                <a:avLst/>
              </a:prstGeom>
              <a:solidFill>
                <a:schemeClr val="tx2"/>
              </a:solidFill>
              <a:ln w="3175">
                <a:solidFill>
                  <a:schemeClr val="bg1"/>
                </a:solidFill>
              </a:ln>
            </p:spPr>
            <p:txBody>
              <a:bodyPr wrap="none" lIns="0" tIns="0" rIns="0" bIns="0" rtlCol="0" anchor="ctr">
                <a:noAutofit/>
              </a:bodyPr>
              <a:lstStyle/>
              <a:p>
                <a:pPr algn="ctr">
                  <a:lnSpc>
                    <a:spcPct val="90000"/>
                  </a:lnSpc>
                </a:pPr>
                <a:endParaRPr lang="en-GB" sz="1400" b="1" dirty="0">
                  <a:solidFill>
                    <a:schemeClr val="bg1"/>
                  </a:solidFill>
                </a:endParaRPr>
              </a:p>
            </p:txBody>
          </p:sp>
          <p:sp>
            <p:nvSpPr>
              <p:cNvPr id="18" name="Rectangle 17">
                <a:extLst>
                  <a:ext uri="{FF2B5EF4-FFF2-40B4-BE49-F238E27FC236}">
                    <a16:creationId xmlns:a16="http://schemas.microsoft.com/office/drawing/2014/main" id="{4A5BB5A9-6033-44A6-9F74-1F2965FD6A23}"/>
                  </a:ext>
                </a:extLst>
              </p:cNvPr>
              <p:cNvSpPr/>
              <p:nvPr userDrawn="1"/>
            </p:nvSpPr>
            <p:spPr>
              <a:xfrm>
                <a:off x="8841525" y="1759029"/>
                <a:ext cx="1727684" cy="1404156"/>
              </a:xfrm>
              <a:prstGeom prst="rect">
                <a:avLst/>
              </a:prstGeom>
              <a:solidFill>
                <a:schemeClr val="tx2"/>
              </a:solidFill>
              <a:ln w="3175">
                <a:solidFill>
                  <a:schemeClr val="bg1"/>
                </a:solidFill>
              </a:ln>
            </p:spPr>
            <p:txBody>
              <a:bodyPr wrap="none" lIns="0" tIns="0" rIns="0" bIns="0" rtlCol="0" anchor="ctr">
                <a:noAutofit/>
              </a:bodyPr>
              <a:lstStyle/>
              <a:p>
                <a:pPr algn="ctr">
                  <a:lnSpc>
                    <a:spcPct val="90000"/>
                  </a:lnSpc>
                </a:pPr>
                <a:endParaRPr lang="en-GB" sz="1400" b="1" dirty="0">
                  <a:solidFill>
                    <a:schemeClr val="bg1"/>
                  </a:solidFill>
                </a:endParaRPr>
              </a:p>
            </p:txBody>
          </p:sp>
          <p:sp>
            <p:nvSpPr>
              <p:cNvPr id="19" name="Rectangle 18">
                <a:extLst>
                  <a:ext uri="{FF2B5EF4-FFF2-40B4-BE49-F238E27FC236}">
                    <a16:creationId xmlns:a16="http://schemas.microsoft.com/office/drawing/2014/main" id="{C6DC884F-852B-4034-95D8-B4AA662706F9}"/>
                  </a:ext>
                </a:extLst>
              </p:cNvPr>
              <p:cNvSpPr/>
              <p:nvPr userDrawn="1"/>
            </p:nvSpPr>
            <p:spPr>
              <a:xfrm>
                <a:off x="215516" y="3163185"/>
                <a:ext cx="1727684" cy="1404156"/>
              </a:xfrm>
              <a:prstGeom prst="rect">
                <a:avLst/>
              </a:prstGeom>
              <a:solidFill>
                <a:schemeClr val="tx2"/>
              </a:solidFill>
              <a:ln w="3175">
                <a:solidFill>
                  <a:schemeClr val="bg1"/>
                </a:solidFill>
              </a:ln>
            </p:spPr>
            <p:txBody>
              <a:bodyPr wrap="none" lIns="0" tIns="0" rIns="0" bIns="0" rtlCol="0" anchor="ctr">
                <a:noAutofit/>
              </a:bodyPr>
              <a:lstStyle/>
              <a:p>
                <a:pPr algn="ctr">
                  <a:lnSpc>
                    <a:spcPct val="90000"/>
                  </a:lnSpc>
                </a:pPr>
                <a:endParaRPr lang="en-GB" sz="1400" b="1" dirty="0">
                  <a:solidFill>
                    <a:schemeClr val="bg1"/>
                  </a:solidFill>
                </a:endParaRPr>
              </a:p>
            </p:txBody>
          </p:sp>
          <p:sp>
            <p:nvSpPr>
              <p:cNvPr id="20" name="Rectangle 19">
                <a:extLst>
                  <a:ext uri="{FF2B5EF4-FFF2-40B4-BE49-F238E27FC236}">
                    <a16:creationId xmlns:a16="http://schemas.microsoft.com/office/drawing/2014/main" id="{81BD7C89-5517-48AC-B9C9-063D158AA93C}"/>
                  </a:ext>
                </a:extLst>
              </p:cNvPr>
              <p:cNvSpPr/>
              <p:nvPr userDrawn="1"/>
            </p:nvSpPr>
            <p:spPr>
              <a:xfrm>
                <a:off x="1940718" y="3163185"/>
                <a:ext cx="1727684" cy="1404156"/>
              </a:xfrm>
              <a:prstGeom prst="rect">
                <a:avLst/>
              </a:prstGeom>
              <a:solidFill>
                <a:schemeClr val="tx2"/>
              </a:solidFill>
              <a:ln w="3175">
                <a:solidFill>
                  <a:schemeClr val="bg1"/>
                </a:solidFill>
              </a:ln>
            </p:spPr>
            <p:txBody>
              <a:bodyPr wrap="none" lIns="0" tIns="0" rIns="0" bIns="0" rtlCol="0" anchor="ctr">
                <a:noAutofit/>
              </a:bodyPr>
              <a:lstStyle/>
              <a:p>
                <a:pPr algn="ctr">
                  <a:lnSpc>
                    <a:spcPct val="90000"/>
                  </a:lnSpc>
                </a:pPr>
                <a:endParaRPr lang="en-GB" sz="1400" b="1" dirty="0">
                  <a:solidFill>
                    <a:schemeClr val="bg1"/>
                  </a:solidFill>
                </a:endParaRPr>
              </a:p>
            </p:txBody>
          </p:sp>
          <p:sp>
            <p:nvSpPr>
              <p:cNvPr id="21" name="Rectangle 20">
                <a:extLst>
                  <a:ext uri="{FF2B5EF4-FFF2-40B4-BE49-F238E27FC236}">
                    <a16:creationId xmlns:a16="http://schemas.microsoft.com/office/drawing/2014/main" id="{0B0D4D2C-A462-466E-A346-199EA1723AFF}"/>
                  </a:ext>
                </a:extLst>
              </p:cNvPr>
              <p:cNvSpPr/>
              <p:nvPr userDrawn="1"/>
            </p:nvSpPr>
            <p:spPr>
              <a:xfrm>
                <a:off x="3665920" y="3163185"/>
                <a:ext cx="1727684" cy="1404156"/>
              </a:xfrm>
              <a:prstGeom prst="rect">
                <a:avLst/>
              </a:prstGeom>
              <a:solidFill>
                <a:schemeClr val="tx2"/>
              </a:solidFill>
              <a:ln w="3175">
                <a:solidFill>
                  <a:schemeClr val="bg1"/>
                </a:solidFill>
              </a:ln>
            </p:spPr>
            <p:txBody>
              <a:bodyPr wrap="none" lIns="0" tIns="0" rIns="0" bIns="0" rtlCol="0" anchor="ctr">
                <a:noAutofit/>
              </a:bodyPr>
              <a:lstStyle/>
              <a:p>
                <a:pPr algn="ctr">
                  <a:lnSpc>
                    <a:spcPct val="90000"/>
                  </a:lnSpc>
                </a:pPr>
                <a:endParaRPr lang="en-GB" sz="1400" b="1" dirty="0">
                  <a:solidFill>
                    <a:schemeClr val="bg1"/>
                  </a:solidFill>
                </a:endParaRPr>
              </a:p>
            </p:txBody>
          </p:sp>
          <p:sp>
            <p:nvSpPr>
              <p:cNvPr id="22" name="Rectangle 21">
                <a:extLst>
                  <a:ext uri="{FF2B5EF4-FFF2-40B4-BE49-F238E27FC236}">
                    <a16:creationId xmlns:a16="http://schemas.microsoft.com/office/drawing/2014/main" id="{D9BBE388-82D7-43AF-8E64-41F28E8DB543}"/>
                  </a:ext>
                </a:extLst>
              </p:cNvPr>
              <p:cNvSpPr/>
              <p:nvPr userDrawn="1"/>
            </p:nvSpPr>
            <p:spPr>
              <a:xfrm>
                <a:off x="5391122" y="3163185"/>
                <a:ext cx="1727684" cy="1404156"/>
              </a:xfrm>
              <a:prstGeom prst="rect">
                <a:avLst/>
              </a:prstGeom>
              <a:solidFill>
                <a:schemeClr val="tx2"/>
              </a:solidFill>
              <a:ln w="3175">
                <a:solidFill>
                  <a:schemeClr val="bg1"/>
                </a:solidFill>
              </a:ln>
            </p:spPr>
            <p:txBody>
              <a:bodyPr wrap="none" lIns="0" tIns="0" rIns="0" bIns="0" rtlCol="0" anchor="ctr">
                <a:noAutofit/>
              </a:bodyPr>
              <a:lstStyle/>
              <a:p>
                <a:pPr algn="ctr">
                  <a:lnSpc>
                    <a:spcPct val="90000"/>
                  </a:lnSpc>
                </a:pPr>
                <a:endParaRPr lang="en-GB" sz="1400" b="1" dirty="0">
                  <a:solidFill>
                    <a:schemeClr val="bg1"/>
                  </a:solidFill>
                </a:endParaRPr>
              </a:p>
            </p:txBody>
          </p:sp>
          <p:sp>
            <p:nvSpPr>
              <p:cNvPr id="23" name="Rectangle 22">
                <a:extLst>
                  <a:ext uri="{FF2B5EF4-FFF2-40B4-BE49-F238E27FC236}">
                    <a16:creationId xmlns:a16="http://schemas.microsoft.com/office/drawing/2014/main" id="{4ADF5948-F4E3-4645-A024-A1DBF6173258}"/>
                  </a:ext>
                </a:extLst>
              </p:cNvPr>
              <p:cNvSpPr/>
              <p:nvPr userDrawn="1"/>
            </p:nvSpPr>
            <p:spPr>
              <a:xfrm>
                <a:off x="7116324" y="3163185"/>
                <a:ext cx="1727684" cy="1404156"/>
              </a:xfrm>
              <a:prstGeom prst="rect">
                <a:avLst/>
              </a:prstGeom>
              <a:solidFill>
                <a:schemeClr val="tx2"/>
              </a:solidFill>
              <a:ln w="3175">
                <a:solidFill>
                  <a:schemeClr val="bg1"/>
                </a:solidFill>
              </a:ln>
            </p:spPr>
            <p:txBody>
              <a:bodyPr wrap="none" lIns="0" tIns="0" rIns="0" bIns="0" rtlCol="0" anchor="ctr">
                <a:noAutofit/>
              </a:bodyPr>
              <a:lstStyle/>
              <a:p>
                <a:pPr algn="ctr">
                  <a:lnSpc>
                    <a:spcPct val="90000"/>
                  </a:lnSpc>
                </a:pPr>
                <a:endParaRPr lang="en-GB" sz="1400" b="1" dirty="0">
                  <a:solidFill>
                    <a:schemeClr val="bg1"/>
                  </a:solidFill>
                </a:endParaRPr>
              </a:p>
            </p:txBody>
          </p:sp>
          <p:sp>
            <p:nvSpPr>
              <p:cNvPr id="24" name="Rectangle 23">
                <a:extLst>
                  <a:ext uri="{FF2B5EF4-FFF2-40B4-BE49-F238E27FC236}">
                    <a16:creationId xmlns:a16="http://schemas.microsoft.com/office/drawing/2014/main" id="{7ADDFFF2-9302-4DE4-8686-B57B9D8A4C69}"/>
                  </a:ext>
                </a:extLst>
              </p:cNvPr>
              <p:cNvSpPr/>
              <p:nvPr userDrawn="1"/>
            </p:nvSpPr>
            <p:spPr>
              <a:xfrm>
                <a:off x="8841525" y="3163185"/>
                <a:ext cx="1727684" cy="1404156"/>
              </a:xfrm>
              <a:prstGeom prst="rect">
                <a:avLst/>
              </a:prstGeom>
              <a:solidFill>
                <a:schemeClr val="tx2"/>
              </a:solidFill>
              <a:ln w="3175">
                <a:solidFill>
                  <a:schemeClr val="bg1"/>
                </a:solidFill>
              </a:ln>
            </p:spPr>
            <p:txBody>
              <a:bodyPr wrap="none" lIns="0" tIns="0" rIns="0" bIns="0" rtlCol="0" anchor="ctr">
                <a:noAutofit/>
              </a:bodyPr>
              <a:lstStyle/>
              <a:p>
                <a:pPr algn="ctr">
                  <a:lnSpc>
                    <a:spcPct val="90000"/>
                  </a:lnSpc>
                </a:pPr>
                <a:endParaRPr lang="en-GB" sz="1400" b="1" dirty="0">
                  <a:solidFill>
                    <a:schemeClr val="bg1"/>
                  </a:solidFill>
                </a:endParaRPr>
              </a:p>
            </p:txBody>
          </p:sp>
        </p:grpSp>
        <p:grpSp>
          <p:nvGrpSpPr>
            <p:cNvPr id="26" name="Group 25">
              <a:extLst>
                <a:ext uri="{FF2B5EF4-FFF2-40B4-BE49-F238E27FC236}">
                  <a16:creationId xmlns:a16="http://schemas.microsoft.com/office/drawing/2014/main" id="{6B441891-323A-4CB7-9BDF-806FCB383C82}"/>
                </a:ext>
              </a:extLst>
            </p:cNvPr>
            <p:cNvGrpSpPr/>
            <p:nvPr userDrawn="1"/>
          </p:nvGrpSpPr>
          <p:grpSpPr>
            <a:xfrm>
              <a:off x="-57536" y="2643758"/>
              <a:ext cx="9144000" cy="2628292"/>
              <a:chOff x="215516" y="361547"/>
              <a:chExt cx="10353693" cy="4205794"/>
            </a:xfrm>
          </p:grpSpPr>
          <p:sp>
            <p:nvSpPr>
              <p:cNvPr id="27" name="Rectangle 26">
                <a:extLst>
                  <a:ext uri="{FF2B5EF4-FFF2-40B4-BE49-F238E27FC236}">
                    <a16:creationId xmlns:a16="http://schemas.microsoft.com/office/drawing/2014/main" id="{1E6D75D4-D158-40B9-B9E8-37619F4C9ABD}"/>
                  </a:ext>
                </a:extLst>
              </p:cNvPr>
              <p:cNvSpPr/>
              <p:nvPr userDrawn="1"/>
            </p:nvSpPr>
            <p:spPr>
              <a:xfrm>
                <a:off x="215516" y="361547"/>
                <a:ext cx="1727684" cy="1404156"/>
              </a:xfrm>
              <a:prstGeom prst="rect">
                <a:avLst/>
              </a:prstGeom>
              <a:solidFill>
                <a:schemeClr val="tx2"/>
              </a:solidFill>
              <a:ln w="3175">
                <a:solidFill>
                  <a:schemeClr val="bg1"/>
                </a:solidFill>
              </a:ln>
            </p:spPr>
            <p:txBody>
              <a:bodyPr wrap="none" lIns="0" tIns="0" rIns="0" bIns="0" rtlCol="0" anchor="ctr">
                <a:noAutofit/>
              </a:bodyPr>
              <a:lstStyle/>
              <a:p>
                <a:pPr algn="ctr">
                  <a:lnSpc>
                    <a:spcPct val="90000"/>
                  </a:lnSpc>
                </a:pPr>
                <a:endParaRPr lang="en-GB" sz="1400" b="1" dirty="0">
                  <a:solidFill>
                    <a:schemeClr val="bg1"/>
                  </a:solidFill>
                </a:endParaRPr>
              </a:p>
            </p:txBody>
          </p:sp>
          <p:sp>
            <p:nvSpPr>
              <p:cNvPr id="28" name="Rectangle 27">
                <a:extLst>
                  <a:ext uri="{FF2B5EF4-FFF2-40B4-BE49-F238E27FC236}">
                    <a16:creationId xmlns:a16="http://schemas.microsoft.com/office/drawing/2014/main" id="{1E701B47-9F45-40E5-994D-171A89AD9E47}"/>
                  </a:ext>
                </a:extLst>
              </p:cNvPr>
              <p:cNvSpPr/>
              <p:nvPr userDrawn="1"/>
            </p:nvSpPr>
            <p:spPr>
              <a:xfrm>
                <a:off x="1940718" y="361547"/>
                <a:ext cx="1727684" cy="1404156"/>
              </a:xfrm>
              <a:prstGeom prst="rect">
                <a:avLst/>
              </a:prstGeom>
              <a:solidFill>
                <a:schemeClr val="tx2"/>
              </a:solidFill>
              <a:ln w="3175">
                <a:solidFill>
                  <a:schemeClr val="bg1"/>
                </a:solidFill>
              </a:ln>
            </p:spPr>
            <p:txBody>
              <a:bodyPr wrap="none" lIns="0" tIns="0" rIns="0" bIns="0" rtlCol="0" anchor="ctr">
                <a:noAutofit/>
              </a:bodyPr>
              <a:lstStyle/>
              <a:p>
                <a:pPr algn="ctr">
                  <a:lnSpc>
                    <a:spcPct val="90000"/>
                  </a:lnSpc>
                </a:pPr>
                <a:endParaRPr lang="en-GB" sz="1400" b="1" dirty="0">
                  <a:solidFill>
                    <a:schemeClr val="bg1"/>
                  </a:solidFill>
                </a:endParaRPr>
              </a:p>
            </p:txBody>
          </p:sp>
          <p:sp>
            <p:nvSpPr>
              <p:cNvPr id="29" name="Rectangle 28">
                <a:extLst>
                  <a:ext uri="{FF2B5EF4-FFF2-40B4-BE49-F238E27FC236}">
                    <a16:creationId xmlns:a16="http://schemas.microsoft.com/office/drawing/2014/main" id="{88D88430-3A92-4A2F-9904-B56C23C48A1B}"/>
                  </a:ext>
                </a:extLst>
              </p:cNvPr>
              <p:cNvSpPr/>
              <p:nvPr userDrawn="1"/>
            </p:nvSpPr>
            <p:spPr>
              <a:xfrm>
                <a:off x="3665920" y="361547"/>
                <a:ext cx="1727684" cy="1404156"/>
              </a:xfrm>
              <a:prstGeom prst="rect">
                <a:avLst/>
              </a:prstGeom>
              <a:solidFill>
                <a:schemeClr val="tx2"/>
              </a:solidFill>
              <a:ln w="3175">
                <a:solidFill>
                  <a:schemeClr val="bg1"/>
                </a:solidFill>
              </a:ln>
            </p:spPr>
            <p:txBody>
              <a:bodyPr wrap="none" lIns="0" tIns="0" rIns="0" bIns="0" rtlCol="0" anchor="ctr">
                <a:noAutofit/>
              </a:bodyPr>
              <a:lstStyle/>
              <a:p>
                <a:pPr algn="ctr">
                  <a:lnSpc>
                    <a:spcPct val="90000"/>
                  </a:lnSpc>
                </a:pPr>
                <a:endParaRPr lang="en-GB" sz="1400" b="1" dirty="0">
                  <a:solidFill>
                    <a:schemeClr val="bg1"/>
                  </a:solidFill>
                </a:endParaRPr>
              </a:p>
            </p:txBody>
          </p:sp>
          <p:sp>
            <p:nvSpPr>
              <p:cNvPr id="30" name="Rectangle 29">
                <a:extLst>
                  <a:ext uri="{FF2B5EF4-FFF2-40B4-BE49-F238E27FC236}">
                    <a16:creationId xmlns:a16="http://schemas.microsoft.com/office/drawing/2014/main" id="{56C499C1-4996-4A8D-925E-1A3109151D9A}"/>
                  </a:ext>
                </a:extLst>
              </p:cNvPr>
              <p:cNvSpPr/>
              <p:nvPr userDrawn="1"/>
            </p:nvSpPr>
            <p:spPr>
              <a:xfrm>
                <a:off x="5391122" y="361547"/>
                <a:ext cx="1727684" cy="1404156"/>
              </a:xfrm>
              <a:prstGeom prst="rect">
                <a:avLst/>
              </a:prstGeom>
              <a:solidFill>
                <a:schemeClr val="tx2"/>
              </a:solidFill>
              <a:ln w="3175">
                <a:solidFill>
                  <a:schemeClr val="bg1"/>
                </a:solidFill>
              </a:ln>
            </p:spPr>
            <p:txBody>
              <a:bodyPr wrap="none" lIns="0" tIns="0" rIns="0" bIns="0" rtlCol="0" anchor="ctr">
                <a:noAutofit/>
              </a:bodyPr>
              <a:lstStyle/>
              <a:p>
                <a:pPr algn="ctr">
                  <a:lnSpc>
                    <a:spcPct val="90000"/>
                  </a:lnSpc>
                </a:pPr>
                <a:endParaRPr lang="en-GB" sz="1400" b="1" dirty="0">
                  <a:solidFill>
                    <a:schemeClr val="bg1"/>
                  </a:solidFill>
                </a:endParaRPr>
              </a:p>
            </p:txBody>
          </p:sp>
          <p:sp>
            <p:nvSpPr>
              <p:cNvPr id="31" name="Rectangle 30">
                <a:extLst>
                  <a:ext uri="{FF2B5EF4-FFF2-40B4-BE49-F238E27FC236}">
                    <a16:creationId xmlns:a16="http://schemas.microsoft.com/office/drawing/2014/main" id="{60D4B5A5-4686-4072-AEAE-48448C77B30D}"/>
                  </a:ext>
                </a:extLst>
              </p:cNvPr>
              <p:cNvSpPr/>
              <p:nvPr userDrawn="1"/>
            </p:nvSpPr>
            <p:spPr>
              <a:xfrm>
                <a:off x="7116324" y="361547"/>
                <a:ext cx="1727684" cy="1404156"/>
              </a:xfrm>
              <a:prstGeom prst="rect">
                <a:avLst/>
              </a:prstGeom>
              <a:solidFill>
                <a:schemeClr val="tx2"/>
              </a:solidFill>
              <a:ln w="3175">
                <a:solidFill>
                  <a:schemeClr val="bg1"/>
                </a:solidFill>
              </a:ln>
            </p:spPr>
            <p:txBody>
              <a:bodyPr wrap="none" lIns="0" tIns="0" rIns="0" bIns="0" rtlCol="0" anchor="ctr">
                <a:noAutofit/>
              </a:bodyPr>
              <a:lstStyle/>
              <a:p>
                <a:pPr algn="ctr">
                  <a:lnSpc>
                    <a:spcPct val="90000"/>
                  </a:lnSpc>
                </a:pPr>
                <a:endParaRPr lang="en-GB" sz="1400" b="1" dirty="0">
                  <a:solidFill>
                    <a:schemeClr val="bg1"/>
                  </a:solidFill>
                </a:endParaRPr>
              </a:p>
            </p:txBody>
          </p:sp>
          <p:sp>
            <p:nvSpPr>
              <p:cNvPr id="32" name="Rectangle 31">
                <a:extLst>
                  <a:ext uri="{FF2B5EF4-FFF2-40B4-BE49-F238E27FC236}">
                    <a16:creationId xmlns:a16="http://schemas.microsoft.com/office/drawing/2014/main" id="{BF889A59-5EA1-4816-9FBF-03E4B2410C7E}"/>
                  </a:ext>
                </a:extLst>
              </p:cNvPr>
              <p:cNvSpPr/>
              <p:nvPr userDrawn="1"/>
            </p:nvSpPr>
            <p:spPr>
              <a:xfrm>
                <a:off x="8841525" y="361547"/>
                <a:ext cx="1727684" cy="1404156"/>
              </a:xfrm>
              <a:prstGeom prst="rect">
                <a:avLst/>
              </a:prstGeom>
              <a:solidFill>
                <a:schemeClr val="tx2"/>
              </a:solidFill>
              <a:ln w="3175">
                <a:solidFill>
                  <a:schemeClr val="bg1"/>
                </a:solidFill>
              </a:ln>
            </p:spPr>
            <p:txBody>
              <a:bodyPr wrap="none" lIns="0" tIns="0" rIns="0" bIns="0" rtlCol="0" anchor="ctr">
                <a:noAutofit/>
              </a:bodyPr>
              <a:lstStyle/>
              <a:p>
                <a:pPr algn="ctr">
                  <a:lnSpc>
                    <a:spcPct val="90000"/>
                  </a:lnSpc>
                </a:pPr>
                <a:endParaRPr lang="en-GB" sz="1400" b="1" dirty="0">
                  <a:solidFill>
                    <a:schemeClr val="bg1"/>
                  </a:solidFill>
                </a:endParaRPr>
              </a:p>
            </p:txBody>
          </p:sp>
          <p:sp>
            <p:nvSpPr>
              <p:cNvPr id="33" name="Rectangle 32">
                <a:extLst>
                  <a:ext uri="{FF2B5EF4-FFF2-40B4-BE49-F238E27FC236}">
                    <a16:creationId xmlns:a16="http://schemas.microsoft.com/office/drawing/2014/main" id="{42A8400B-48E5-4649-B6DC-A4D82439FE77}"/>
                  </a:ext>
                </a:extLst>
              </p:cNvPr>
              <p:cNvSpPr/>
              <p:nvPr userDrawn="1"/>
            </p:nvSpPr>
            <p:spPr>
              <a:xfrm>
                <a:off x="215516" y="1759029"/>
                <a:ext cx="1727684" cy="1404156"/>
              </a:xfrm>
              <a:prstGeom prst="rect">
                <a:avLst/>
              </a:prstGeom>
              <a:solidFill>
                <a:schemeClr val="tx2"/>
              </a:solidFill>
              <a:ln w="3175">
                <a:solidFill>
                  <a:schemeClr val="bg1"/>
                </a:solidFill>
              </a:ln>
            </p:spPr>
            <p:txBody>
              <a:bodyPr wrap="none" lIns="0" tIns="0" rIns="0" bIns="0" rtlCol="0" anchor="ctr">
                <a:noAutofit/>
              </a:bodyPr>
              <a:lstStyle/>
              <a:p>
                <a:pPr algn="ctr">
                  <a:lnSpc>
                    <a:spcPct val="90000"/>
                  </a:lnSpc>
                </a:pPr>
                <a:endParaRPr lang="en-GB" sz="1400" b="1" dirty="0">
                  <a:solidFill>
                    <a:schemeClr val="bg1"/>
                  </a:solidFill>
                </a:endParaRPr>
              </a:p>
            </p:txBody>
          </p:sp>
          <p:sp>
            <p:nvSpPr>
              <p:cNvPr id="34" name="Rectangle 33">
                <a:extLst>
                  <a:ext uri="{FF2B5EF4-FFF2-40B4-BE49-F238E27FC236}">
                    <a16:creationId xmlns:a16="http://schemas.microsoft.com/office/drawing/2014/main" id="{543CCACF-9359-4E41-AA5C-F83B8794FBDC}"/>
                  </a:ext>
                </a:extLst>
              </p:cNvPr>
              <p:cNvSpPr/>
              <p:nvPr userDrawn="1"/>
            </p:nvSpPr>
            <p:spPr>
              <a:xfrm>
                <a:off x="1940718" y="1759029"/>
                <a:ext cx="1727684" cy="1404156"/>
              </a:xfrm>
              <a:prstGeom prst="rect">
                <a:avLst/>
              </a:prstGeom>
              <a:solidFill>
                <a:schemeClr val="tx2"/>
              </a:solidFill>
              <a:ln w="3175">
                <a:solidFill>
                  <a:schemeClr val="bg1"/>
                </a:solidFill>
              </a:ln>
            </p:spPr>
            <p:txBody>
              <a:bodyPr wrap="none" lIns="0" tIns="0" rIns="0" bIns="0" rtlCol="0" anchor="ctr">
                <a:noAutofit/>
              </a:bodyPr>
              <a:lstStyle/>
              <a:p>
                <a:pPr algn="ctr">
                  <a:lnSpc>
                    <a:spcPct val="90000"/>
                  </a:lnSpc>
                </a:pPr>
                <a:endParaRPr lang="en-GB" sz="1400" b="1" dirty="0">
                  <a:solidFill>
                    <a:schemeClr val="bg1"/>
                  </a:solidFill>
                </a:endParaRPr>
              </a:p>
            </p:txBody>
          </p:sp>
          <p:sp>
            <p:nvSpPr>
              <p:cNvPr id="35" name="Rectangle 34">
                <a:extLst>
                  <a:ext uri="{FF2B5EF4-FFF2-40B4-BE49-F238E27FC236}">
                    <a16:creationId xmlns:a16="http://schemas.microsoft.com/office/drawing/2014/main" id="{0B3E4C56-0F2D-4DDB-9CBB-8CA05BDF0BFF}"/>
                  </a:ext>
                </a:extLst>
              </p:cNvPr>
              <p:cNvSpPr/>
              <p:nvPr userDrawn="1"/>
            </p:nvSpPr>
            <p:spPr>
              <a:xfrm>
                <a:off x="3665920" y="1759029"/>
                <a:ext cx="1727684" cy="1404156"/>
              </a:xfrm>
              <a:prstGeom prst="rect">
                <a:avLst/>
              </a:prstGeom>
              <a:solidFill>
                <a:schemeClr val="tx2"/>
              </a:solidFill>
              <a:ln w="3175">
                <a:solidFill>
                  <a:schemeClr val="bg1"/>
                </a:solidFill>
              </a:ln>
            </p:spPr>
            <p:txBody>
              <a:bodyPr wrap="none" lIns="0" tIns="0" rIns="0" bIns="0" rtlCol="0" anchor="ctr">
                <a:noAutofit/>
              </a:bodyPr>
              <a:lstStyle/>
              <a:p>
                <a:pPr algn="ctr">
                  <a:lnSpc>
                    <a:spcPct val="90000"/>
                  </a:lnSpc>
                </a:pPr>
                <a:endParaRPr lang="en-GB" sz="1400" b="1" dirty="0">
                  <a:solidFill>
                    <a:schemeClr val="bg1"/>
                  </a:solidFill>
                </a:endParaRPr>
              </a:p>
            </p:txBody>
          </p:sp>
          <p:sp>
            <p:nvSpPr>
              <p:cNvPr id="36" name="Rectangle 35">
                <a:extLst>
                  <a:ext uri="{FF2B5EF4-FFF2-40B4-BE49-F238E27FC236}">
                    <a16:creationId xmlns:a16="http://schemas.microsoft.com/office/drawing/2014/main" id="{0CCCFB02-AE6D-477D-9B5B-2C9DD0ABFAA9}"/>
                  </a:ext>
                </a:extLst>
              </p:cNvPr>
              <p:cNvSpPr/>
              <p:nvPr userDrawn="1"/>
            </p:nvSpPr>
            <p:spPr>
              <a:xfrm>
                <a:off x="5391122" y="1759029"/>
                <a:ext cx="1727684" cy="1404156"/>
              </a:xfrm>
              <a:prstGeom prst="rect">
                <a:avLst/>
              </a:prstGeom>
              <a:solidFill>
                <a:schemeClr val="tx2"/>
              </a:solidFill>
              <a:ln w="3175">
                <a:solidFill>
                  <a:schemeClr val="bg1"/>
                </a:solidFill>
              </a:ln>
            </p:spPr>
            <p:txBody>
              <a:bodyPr wrap="none" lIns="0" tIns="0" rIns="0" bIns="0" rtlCol="0" anchor="ctr">
                <a:noAutofit/>
              </a:bodyPr>
              <a:lstStyle/>
              <a:p>
                <a:pPr algn="ctr">
                  <a:lnSpc>
                    <a:spcPct val="90000"/>
                  </a:lnSpc>
                </a:pPr>
                <a:endParaRPr lang="en-GB" sz="1400" b="1" dirty="0">
                  <a:solidFill>
                    <a:schemeClr val="bg1"/>
                  </a:solidFill>
                </a:endParaRPr>
              </a:p>
            </p:txBody>
          </p:sp>
          <p:sp>
            <p:nvSpPr>
              <p:cNvPr id="37" name="Rectangle 36">
                <a:extLst>
                  <a:ext uri="{FF2B5EF4-FFF2-40B4-BE49-F238E27FC236}">
                    <a16:creationId xmlns:a16="http://schemas.microsoft.com/office/drawing/2014/main" id="{61BD743E-E922-4033-A3C7-C0574DAABD6A}"/>
                  </a:ext>
                </a:extLst>
              </p:cNvPr>
              <p:cNvSpPr/>
              <p:nvPr userDrawn="1"/>
            </p:nvSpPr>
            <p:spPr>
              <a:xfrm>
                <a:off x="7116324" y="1759029"/>
                <a:ext cx="1727684" cy="1404156"/>
              </a:xfrm>
              <a:prstGeom prst="rect">
                <a:avLst/>
              </a:prstGeom>
              <a:solidFill>
                <a:schemeClr val="tx2"/>
              </a:solidFill>
              <a:ln w="3175">
                <a:solidFill>
                  <a:schemeClr val="bg1"/>
                </a:solidFill>
              </a:ln>
            </p:spPr>
            <p:txBody>
              <a:bodyPr wrap="none" lIns="0" tIns="0" rIns="0" bIns="0" rtlCol="0" anchor="ctr">
                <a:noAutofit/>
              </a:bodyPr>
              <a:lstStyle/>
              <a:p>
                <a:pPr algn="ctr">
                  <a:lnSpc>
                    <a:spcPct val="90000"/>
                  </a:lnSpc>
                </a:pPr>
                <a:endParaRPr lang="en-GB" sz="1400" b="1" dirty="0">
                  <a:solidFill>
                    <a:schemeClr val="bg1"/>
                  </a:solidFill>
                </a:endParaRPr>
              </a:p>
            </p:txBody>
          </p:sp>
          <p:sp>
            <p:nvSpPr>
              <p:cNvPr id="38" name="Rectangle 37">
                <a:extLst>
                  <a:ext uri="{FF2B5EF4-FFF2-40B4-BE49-F238E27FC236}">
                    <a16:creationId xmlns:a16="http://schemas.microsoft.com/office/drawing/2014/main" id="{B6486184-267E-492A-9776-8D33280FD241}"/>
                  </a:ext>
                </a:extLst>
              </p:cNvPr>
              <p:cNvSpPr/>
              <p:nvPr userDrawn="1"/>
            </p:nvSpPr>
            <p:spPr>
              <a:xfrm>
                <a:off x="8841525" y="1759029"/>
                <a:ext cx="1727684" cy="1404156"/>
              </a:xfrm>
              <a:prstGeom prst="rect">
                <a:avLst/>
              </a:prstGeom>
              <a:solidFill>
                <a:schemeClr val="tx2"/>
              </a:solidFill>
              <a:ln w="3175">
                <a:solidFill>
                  <a:schemeClr val="bg1"/>
                </a:solidFill>
              </a:ln>
            </p:spPr>
            <p:txBody>
              <a:bodyPr wrap="none" lIns="0" tIns="0" rIns="0" bIns="0" rtlCol="0" anchor="ctr">
                <a:noAutofit/>
              </a:bodyPr>
              <a:lstStyle/>
              <a:p>
                <a:pPr algn="ctr">
                  <a:lnSpc>
                    <a:spcPct val="90000"/>
                  </a:lnSpc>
                </a:pPr>
                <a:endParaRPr lang="en-GB" sz="1400" b="1" dirty="0">
                  <a:solidFill>
                    <a:schemeClr val="bg1"/>
                  </a:solidFill>
                </a:endParaRPr>
              </a:p>
            </p:txBody>
          </p:sp>
          <p:sp>
            <p:nvSpPr>
              <p:cNvPr id="39" name="Rectangle 38">
                <a:extLst>
                  <a:ext uri="{FF2B5EF4-FFF2-40B4-BE49-F238E27FC236}">
                    <a16:creationId xmlns:a16="http://schemas.microsoft.com/office/drawing/2014/main" id="{942D006E-F609-4C72-93C2-46E2694788C5}"/>
                  </a:ext>
                </a:extLst>
              </p:cNvPr>
              <p:cNvSpPr/>
              <p:nvPr userDrawn="1"/>
            </p:nvSpPr>
            <p:spPr>
              <a:xfrm>
                <a:off x="215516" y="3163185"/>
                <a:ext cx="1727684" cy="1404156"/>
              </a:xfrm>
              <a:prstGeom prst="rect">
                <a:avLst/>
              </a:prstGeom>
              <a:solidFill>
                <a:schemeClr val="tx2"/>
              </a:solidFill>
              <a:ln w="3175">
                <a:solidFill>
                  <a:schemeClr val="bg1"/>
                </a:solidFill>
              </a:ln>
            </p:spPr>
            <p:txBody>
              <a:bodyPr wrap="none" lIns="0" tIns="0" rIns="0" bIns="0" rtlCol="0" anchor="ctr">
                <a:noAutofit/>
              </a:bodyPr>
              <a:lstStyle/>
              <a:p>
                <a:pPr algn="ctr">
                  <a:lnSpc>
                    <a:spcPct val="90000"/>
                  </a:lnSpc>
                </a:pPr>
                <a:endParaRPr lang="en-GB" sz="1400" b="1" dirty="0">
                  <a:solidFill>
                    <a:schemeClr val="bg1"/>
                  </a:solidFill>
                </a:endParaRPr>
              </a:p>
            </p:txBody>
          </p:sp>
          <p:sp>
            <p:nvSpPr>
              <p:cNvPr id="40" name="Rectangle 39">
                <a:extLst>
                  <a:ext uri="{FF2B5EF4-FFF2-40B4-BE49-F238E27FC236}">
                    <a16:creationId xmlns:a16="http://schemas.microsoft.com/office/drawing/2014/main" id="{643BF26E-94BA-4D81-9157-A42E01561D05}"/>
                  </a:ext>
                </a:extLst>
              </p:cNvPr>
              <p:cNvSpPr/>
              <p:nvPr userDrawn="1"/>
            </p:nvSpPr>
            <p:spPr>
              <a:xfrm>
                <a:off x="1940718" y="3163185"/>
                <a:ext cx="1727684" cy="1404156"/>
              </a:xfrm>
              <a:prstGeom prst="rect">
                <a:avLst/>
              </a:prstGeom>
              <a:solidFill>
                <a:schemeClr val="tx2"/>
              </a:solidFill>
              <a:ln w="3175">
                <a:solidFill>
                  <a:schemeClr val="bg1"/>
                </a:solidFill>
              </a:ln>
            </p:spPr>
            <p:txBody>
              <a:bodyPr wrap="none" lIns="0" tIns="0" rIns="0" bIns="0" rtlCol="0" anchor="ctr">
                <a:noAutofit/>
              </a:bodyPr>
              <a:lstStyle/>
              <a:p>
                <a:pPr algn="ctr">
                  <a:lnSpc>
                    <a:spcPct val="90000"/>
                  </a:lnSpc>
                </a:pPr>
                <a:endParaRPr lang="en-GB" sz="1400" b="1" dirty="0">
                  <a:solidFill>
                    <a:schemeClr val="bg1"/>
                  </a:solidFill>
                </a:endParaRPr>
              </a:p>
            </p:txBody>
          </p:sp>
          <p:sp>
            <p:nvSpPr>
              <p:cNvPr id="41" name="Rectangle 40">
                <a:extLst>
                  <a:ext uri="{FF2B5EF4-FFF2-40B4-BE49-F238E27FC236}">
                    <a16:creationId xmlns:a16="http://schemas.microsoft.com/office/drawing/2014/main" id="{C42767D2-CA6C-4493-B00F-4A5C9AE04659}"/>
                  </a:ext>
                </a:extLst>
              </p:cNvPr>
              <p:cNvSpPr/>
              <p:nvPr userDrawn="1"/>
            </p:nvSpPr>
            <p:spPr>
              <a:xfrm>
                <a:off x="3665920" y="3163185"/>
                <a:ext cx="1727684" cy="1404156"/>
              </a:xfrm>
              <a:prstGeom prst="rect">
                <a:avLst/>
              </a:prstGeom>
              <a:solidFill>
                <a:schemeClr val="tx2"/>
              </a:solidFill>
              <a:ln w="3175">
                <a:solidFill>
                  <a:schemeClr val="bg1"/>
                </a:solidFill>
              </a:ln>
            </p:spPr>
            <p:txBody>
              <a:bodyPr wrap="none" lIns="0" tIns="0" rIns="0" bIns="0" rtlCol="0" anchor="ctr">
                <a:noAutofit/>
              </a:bodyPr>
              <a:lstStyle/>
              <a:p>
                <a:pPr algn="ctr">
                  <a:lnSpc>
                    <a:spcPct val="90000"/>
                  </a:lnSpc>
                </a:pPr>
                <a:endParaRPr lang="en-GB" sz="1400" b="1" dirty="0">
                  <a:solidFill>
                    <a:schemeClr val="bg1"/>
                  </a:solidFill>
                </a:endParaRPr>
              </a:p>
            </p:txBody>
          </p:sp>
          <p:sp>
            <p:nvSpPr>
              <p:cNvPr id="42" name="Rectangle 41">
                <a:extLst>
                  <a:ext uri="{FF2B5EF4-FFF2-40B4-BE49-F238E27FC236}">
                    <a16:creationId xmlns:a16="http://schemas.microsoft.com/office/drawing/2014/main" id="{5EEF26CE-94A4-4872-9238-BEBADD6812A2}"/>
                  </a:ext>
                </a:extLst>
              </p:cNvPr>
              <p:cNvSpPr/>
              <p:nvPr userDrawn="1"/>
            </p:nvSpPr>
            <p:spPr>
              <a:xfrm>
                <a:off x="5391122" y="3163185"/>
                <a:ext cx="1727684" cy="1404156"/>
              </a:xfrm>
              <a:prstGeom prst="rect">
                <a:avLst/>
              </a:prstGeom>
              <a:solidFill>
                <a:schemeClr val="tx2"/>
              </a:solidFill>
              <a:ln w="3175">
                <a:solidFill>
                  <a:schemeClr val="bg1"/>
                </a:solidFill>
              </a:ln>
            </p:spPr>
            <p:txBody>
              <a:bodyPr wrap="none" lIns="0" tIns="0" rIns="0" bIns="0" rtlCol="0" anchor="ctr">
                <a:noAutofit/>
              </a:bodyPr>
              <a:lstStyle/>
              <a:p>
                <a:pPr algn="ctr">
                  <a:lnSpc>
                    <a:spcPct val="90000"/>
                  </a:lnSpc>
                </a:pPr>
                <a:endParaRPr lang="en-GB" sz="1400" b="1" dirty="0">
                  <a:solidFill>
                    <a:schemeClr val="bg1"/>
                  </a:solidFill>
                </a:endParaRPr>
              </a:p>
            </p:txBody>
          </p:sp>
          <p:sp>
            <p:nvSpPr>
              <p:cNvPr id="43" name="Rectangle 42">
                <a:extLst>
                  <a:ext uri="{FF2B5EF4-FFF2-40B4-BE49-F238E27FC236}">
                    <a16:creationId xmlns:a16="http://schemas.microsoft.com/office/drawing/2014/main" id="{5437F555-4364-4FFF-BA30-5A0908A7E157}"/>
                  </a:ext>
                </a:extLst>
              </p:cNvPr>
              <p:cNvSpPr/>
              <p:nvPr userDrawn="1"/>
            </p:nvSpPr>
            <p:spPr>
              <a:xfrm>
                <a:off x="7116324" y="3163185"/>
                <a:ext cx="1727684" cy="1404156"/>
              </a:xfrm>
              <a:prstGeom prst="rect">
                <a:avLst/>
              </a:prstGeom>
              <a:solidFill>
                <a:schemeClr val="tx2"/>
              </a:solidFill>
              <a:ln w="3175">
                <a:solidFill>
                  <a:schemeClr val="bg1"/>
                </a:solidFill>
              </a:ln>
            </p:spPr>
            <p:txBody>
              <a:bodyPr wrap="none" lIns="0" tIns="0" rIns="0" bIns="0" rtlCol="0" anchor="ctr">
                <a:noAutofit/>
              </a:bodyPr>
              <a:lstStyle/>
              <a:p>
                <a:pPr algn="ctr">
                  <a:lnSpc>
                    <a:spcPct val="90000"/>
                  </a:lnSpc>
                </a:pPr>
                <a:endParaRPr lang="en-GB" sz="1400" b="1" dirty="0">
                  <a:solidFill>
                    <a:schemeClr val="bg1"/>
                  </a:solidFill>
                </a:endParaRPr>
              </a:p>
            </p:txBody>
          </p:sp>
          <p:sp>
            <p:nvSpPr>
              <p:cNvPr id="44" name="Rectangle 43">
                <a:extLst>
                  <a:ext uri="{FF2B5EF4-FFF2-40B4-BE49-F238E27FC236}">
                    <a16:creationId xmlns:a16="http://schemas.microsoft.com/office/drawing/2014/main" id="{86BC6FF5-E7CF-4CF7-A555-F81CC90BBA03}"/>
                  </a:ext>
                </a:extLst>
              </p:cNvPr>
              <p:cNvSpPr/>
              <p:nvPr userDrawn="1"/>
            </p:nvSpPr>
            <p:spPr>
              <a:xfrm>
                <a:off x="8841525" y="3163185"/>
                <a:ext cx="1727684" cy="1404156"/>
              </a:xfrm>
              <a:prstGeom prst="rect">
                <a:avLst/>
              </a:prstGeom>
              <a:solidFill>
                <a:schemeClr val="tx2"/>
              </a:solidFill>
              <a:ln w="3175">
                <a:solidFill>
                  <a:schemeClr val="bg1"/>
                </a:solidFill>
              </a:ln>
            </p:spPr>
            <p:txBody>
              <a:bodyPr wrap="none" lIns="0" tIns="0" rIns="0" bIns="0" rtlCol="0" anchor="ctr">
                <a:noAutofit/>
              </a:bodyPr>
              <a:lstStyle/>
              <a:p>
                <a:pPr algn="ctr">
                  <a:lnSpc>
                    <a:spcPct val="90000"/>
                  </a:lnSpc>
                </a:pPr>
                <a:endParaRPr lang="en-GB" sz="1400" b="1" dirty="0">
                  <a:solidFill>
                    <a:schemeClr val="bg1"/>
                  </a:solidFill>
                </a:endParaRPr>
              </a:p>
            </p:txBody>
          </p:sp>
        </p:grpSp>
      </p:grpSp>
      <p:sp>
        <p:nvSpPr>
          <p:cNvPr id="1026" name="Title Placeholder 1"/>
          <p:cNvSpPr>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p:cNvSpPr>
            <a:spLocks noGrp="1"/>
          </p:cNvSpPr>
          <p:nvPr>
            <p:ph type="body" idx="1"/>
          </p:nvPr>
        </p:nvSpPr>
        <p:spPr bwMode="auto">
          <a:xfrm>
            <a:off x="457200" y="1200150"/>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dirty="0"/>
              <a:t>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endParaRPr lang="en-GB" altLang="en-US" dirty="0"/>
          </a:p>
        </p:txBody>
      </p:sp>
      <p:sp>
        <p:nvSpPr>
          <p:cNvPr id="4" name="Date Placeholder 3"/>
          <p:cNvSpPr>
            <a:spLocks noGrp="1"/>
          </p:cNvSpPr>
          <p:nvPr>
            <p:ph type="dt" sz="half" idx="2"/>
          </p:nvPr>
        </p:nvSpPr>
        <p:spPr>
          <a:xfrm>
            <a:off x="4572000" y="4767263"/>
            <a:ext cx="2133600" cy="274637"/>
          </a:xfrm>
          <a:prstGeom prst="rect">
            <a:avLst/>
          </a:prstGeom>
        </p:spPr>
        <p:txBody>
          <a:bodyPr vert="horz" lIns="0" tIns="46800" rIns="0" bIns="45720" rtlCol="0" anchor="ctr"/>
          <a:lstStyle>
            <a:lvl1pPr algn="l" fontAlgn="auto">
              <a:spcBef>
                <a:spcPts val="0"/>
              </a:spcBef>
              <a:spcAft>
                <a:spcPts val="0"/>
              </a:spcAft>
              <a:defRPr sz="800">
                <a:solidFill>
                  <a:srgbClr val="BFBFBF"/>
                </a:solidFill>
                <a:latin typeface="+mn-lt"/>
                <a:cs typeface="+mn-cs"/>
              </a:defRPr>
            </a:lvl1pPr>
          </a:lstStyle>
          <a:p>
            <a:pPr>
              <a:defRPr/>
            </a:pPr>
            <a:fld id="{D11F58B0-149C-4DE0-B55F-EA01A34B457E}" type="datetime1">
              <a:rPr lang="en-GB"/>
              <a:pPr>
                <a:defRPr/>
              </a:pPr>
              <a:t>29/10/2019</a:t>
            </a:fld>
            <a:endParaRPr lang="en-GB" dirty="0"/>
          </a:p>
        </p:txBody>
      </p:sp>
      <p:sp>
        <p:nvSpPr>
          <p:cNvPr id="5" name="Footer Placeholder 4"/>
          <p:cNvSpPr>
            <a:spLocks noGrp="1"/>
          </p:cNvSpPr>
          <p:nvPr>
            <p:ph type="ftr" sz="quarter" idx="3"/>
          </p:nvPr>
        </p:nvSpPr>
        <p:spPr>
          <a:xfrm>
            <a:off x="457200" y="4767263"/>
            <a:ext cx="4114800" cy="274637"/>
          </a:xfrm>
          <a:prstGeom prst="rect">
            <a:avLst/>
          </a:prstGeom>
        </p:spPr>
        <p:txBody>
          <a:bodyPr vert="horz" lIns="0" tIns="45720" rIns="91440" bIns="45720" rtlCol="0" anchor="ctr"/>
          <a:lstStyle>
            <a:lvl1pPr algn="l" fontAlgn="auto">
              <a:spcBef>
                <a:spcPts val="0"/>
              </a:spcBef>
              <a:spcAft>
                <a:spcPts val="0"/>
              </a:spcAft>
              <a:defRPr sz="800">
                <a:solidFill>
                  <a:srgbClr val="BFBFBF"/>
                </a:solidFill>
                <a:latin typeface="+mn-lt"/>
                <a:cs typeface="+mn-cs"/>
              </a:defRPr>
            </a:lvl1pPr>
          </a:lstStyle>
          <a:p>
            <a:pPr>
              <a:defRPr/>
            </a:pPr>
            <a:endParaRPr lang="en-GB" dirty="0"/>
          </a:p>
        </p:txBody>
      </p:sp>
      <p:sp>
        <p:nvSpPr>
          <p:cNvPr id="6" name="Slide Number Placeholder 5"/>
          <p:cNvSpPr>
            <a:spLocks noGrp="1"/>
          </p:cNvSpPr>
          <p:nvPr>
            <p:ph type="sldNum" sz="quarter" idx="4"/>
          </p:nvPr>
        </p:nvSpPr>
        <p:spPr>
          <a:xfrm>
            <a:off x="8686799" y="4767263"/>
            <a:ext cx="385763" cy="274637"/>
          </a:xfrm>
          <a:prstGeom prst="rect">
            <a:avLst/>
          </a:prstGeom>
          <a:solidFill>
            <a:schemeClr val="accent1"/>
          </a:solidFill>
        </p:spPr>
        <p:txBody>
          <a:bodyPr vert="horz" wrap="square" lIns="0" tIns="0" rIns="0" bIns="0" numCol="1" anchor="ctr" anchorCtr="0" compatLnSpc="1">
            <a:prstTxWarp prst="textNoShape">
              <a:avLst/>
            </a:prstTxWarp>
          </a:bodyPr>
          <a:lstStyle>
            <a:lvl1pPr algn="ctr">
              <a:defRPr sz="1000">
                <a:solidFill>
                  <a:schemeClr val="bg1"/>
                </a:solidFill>
              </a:defRPr>
            </a:lvl1pPr>
          </a:lstStyle>
          <a:p>
            <a:fld id="{81DD8094-D9F7-45BA-A800-B100324A1353}" type="slidenum">
              <a:rPr lang="en-GB" altLang="en-US" smtClean="0"/>
              <a:pPr/>
              <a:t>‹#›</a:t>
            </a:fld>
            <a:endParaRPr lang="en-GB" altLang="en-US" dirty="0"/>
          </a:p>
        </p:txBody>
      </p:sp>
    </p:spTree>
    <p:extLst>
      <p:ext uri="{BB962C8B-B14F-4D97-AF65-F5344CB8AC3E}">
        <p14:creationId xmlns:p14="http://schemas.microsoft.com/office/powerpoint/2010/main" val="2802635603"/>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 id="2147483869" r:id="rId12"/>
    <p:sldLayoutId id="2147483870" r:id="rId13"/>
    <p:sldLayoutId id="2147483871" r:id="rId14"/>
    <p:sldLayoutId id="2147483872" r:id="rId15"/>
    <p:sldLayoutId id="2147483933" r:id="rId16"/>
  </p:sldLayoutIdLst>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hf hdr="0" dt="0"/>
  <p:txStyles>
    <p:titleStyle>
      <a:lvl1pPr algn="l" rtl="0" eaLnBrk="1" fontAlgn="base" hangingPunct="1">
        <a:spcBef>
          <a:spcPct val="0"/>
        </a:spcBef>
        <a:spcAft>
          <a:spcPct val="0"/>
        </a:spcAft>
        <a:defRPr sz="2400" kern="1200">
          <a:solidFill>
            <a:schemeClr val="tx1">
              <a:lumMod val="85000"/>
              <a:lumOff val="15000"/>
            </a:schemeClr>
          </a:solidFill>
          <a:latin typeface="+mj-lt"/>
          <a:ea typeface="+mj-ea"/>
          <a:cs typeface="+mj-cs"/>
        </a:defRPr>
      </a:lvl1pPr>
      <a:lvl2pPr algn="l" rtl="0" eaLnBrk="1" fontAlgn="base" hangingPunct="1">
        <a:spcBef>
          <a:spcPct val="0"/>
        </a:spcBef>
        <a:spcAft>
          <a:spcPct val="0"/>
        </a:spcAft>
        <a:defRPr sz="2400">
          <a:solidFill>
            <a:schemeClr val="tx1"/>
          </a:solidFill>
          <a:latin typeface="Arial" charset="0"/>
        </a:defRPr>
      </a:lvl2pPr>
      <a:lvl3pPr algn="l" rtl="0" eaLnBrk="1" fontAlgn="base" hangingPunct="1">
        <a:spcBef>
          <a:spcPct val="0"/>
        </a:spcBef>
        <a:spcAft>
          <a:spcPct val="0"/>
        </a:spcAft>
        <a:defRPr sz="2400">
          <a:solidFill>
            <a:schemeClr val="tx1"/>
          </a:solidFill>
          <a:latin typeface="Arial" charset="0"/>
        </a:defRPr>
      </a:lvl3pPr>
      <a:lvl4pPr algn="l" rtl="0" eaLnBrk="1" fontAlgn="base" hangingPunct="1">
        <a:spcBef>
          <a:spcPct val="0"/>
        </a:spcBef>
        <a:spcAft>
          <a:spcPct val="0"/>
        </a:spcAft>
        <a:defRPr sz="2400">
          <a:solidFill>
            <a:schemeClr val="tx1"/>
          </a:solidFill>
          <a:latin typeface="Arial" charset="0"/>
        </a:defRPr>
      </a:lvl4pPr>
      <a:lvl5pPr algn="l" rtl="0" eaLnBrk="1" fontAlgn="base" hangingPunct="1">
        <a:spcBef>
          <a:spcPct val="0"/>
        </a:spcBef>
        <a:spcAft>
          <a:spcPct val="0"/>
        </a:spcAft>
        <a:defRPr sz="2400">
          <a:solidFill>
            <a:schemeClr val="tx1"/>
          </a:solidFill>
          <a:latin typeface="Arial" charset="0"/>
        </a:defRPr>
      </a:lvl5pPr>
      <a:lvl6pPr marL="457200" algn="l" rtl="0" eaLnBrk="1" fontAlgn="base" hangingPunct="1">
        <a:spcBef>
          <a:spcPct val="0"/>
        </a:spcBef>
        <a:spcAft>
          <a:spcPct val="0"/>
        </a:spcAft>
        <a:defRPr sz="2400">
          <a:solidFill>
            <a:schemeClr val="tx1"/>
          </a:solidFill>
          <a:latin typeface="Arial" charset="0"/>
        </a:defRPr>
      </a:lvl6pPr>
      <a:lvl7pPr marL="914400" algn="l" rtl="0" eaLnBrk="1" fontAlgn="base" hangingPunct="1">
        <a:spcBef>
          <a:spcPct val="0"/>
        </a:spcBef>
        <a:spcAft>
          <a:spcPct val="0"/>
        </a:spcAft>
        <a:defRPr sz="2400">
          <a:solidFill>
            <a:schemeClr val="tx1"/>
          </a:solidFill>
          <a:latin typeface="Arial" charset="0"/>
        </a:defRPr>
      </a:lvl7pPr>
      <a:lvl8pPr marL="1371600" algn="l" rtl="0" eaLnBrk="1" fontAlgn="base" hangingPunct="1">
        <a:spcBef>
          <a:spcPct val="0"/>
        </a:spcBef>
        <a:spcAft>
          <a:spcPct val="0"/>
        </a:spcAft>
        <a:defRPr sz="2400">
          <a:solidFill>
            <a:schemeClr val="tx1"/>
          </a:solidFill>
          <a:latin typeface="Arial" charset="0"/>
        </a:defRPr>
      </a:lvl8pPr>
      <a:lvl9pPr marL="1828800" algn="l" rtl="0" eaLnBrk="1" fontAlgn="base" hangingPunct="1">
        <a:spcBef>
          <a:spcPct val="0"/>
        </a:spcBef>
        <a:spcAft>
          <a:spcPct val="0"/>
        </a:spcAft>
        <a:defRPr sz="2400">
          <a:solidFill>
            <a:schemeClr val="tx1"/>
          </a:solidFill>
          <a:latin typeface="Arial" charset="0"/>
        </a:defRPr>
      </a:lvl9pPr>
    </p:titleStyle>
    <p:bodyStyle>
      <a:lvl1pPr algn="l" rtl="0" eaLnBrk="1" fontAlgn="base" hangingPunct="1">
        <a:lnSpc>
          <a:spcPct val="90000"/>
        </a:lnSpc>
        <a:spcBef>
          <a:spcPts val="800"/>
        </a:spcBef>
        <a:spcAft>
          <a:spcPts val="400"/>
        </a:spcAft>
        <a:buFont typeface="Arial" panose="020B0604020202020204" pitchFamily="34" charset="0"/>
        <a:defRPr sz="1600" b="1" kern="1200">
          <a:solidFill>
            <a:schemeClr val="accent1"/>
          </a:solidFill>
          <a:latin typeface="+mn-lt"/>
          <a:ea typeface="+mn-ea"/>
          <a:cs typeface="+mn-cs"/>
        </a:defRPr>
      </a:lvl1pPr>
      <a:lvl2pPr algn="l" rtl="0" eaLnBrk="1" fontAlgn="base" hangingPunct="1">
        <a:lnSpc>
          <a:spcPct val="90000"/>
        </a:lnSpc>
        <a:spcBef>
          <a:spcPts val="400"/>
        </a:spcBef>
        <a:spcAft>
          <a:spcPct val="0"/>
        </a:spcAft>
        <a:buFont typeface="Arial" panose="020B0604020202020204" pitchFamily="34" charset="0"/>
        <a:defRPr sz="1600" b="1" kern="1200">
          <a:solidFill>
            <a:schemeClr val="tx1">
              <a:lumMod val="85000"/>
              <a:lumOff val="15000"/>
            </a:schemeClr>
          </a:solidFill>
          <a:latin typeface="+mn-lt"/>
          <a:ea typeface="+mn-ea"/>
          <a:cs typeface="+mn-cs"/>
        </a:defRPr>
      </a:lvl2pPr>
      <a:lvl3pPr algn="l" rtl="0" eaLnBrk="1" fontAlgn="base" hangingPunct="1">
        <a:lnSpc>
          <a:spcPct val="90000"/>
        </a:lnSpc>
        <a:spcBef>
          <a:spcPts val="600"/>
        </a:spcBef>
        <a:spcAft>
          <a:spcPts val="600"/>
        </a:spcAft>
        <a:buClr>
          <a:schemeClr val="accent1"/>
        </a:buClr>
        <a:buFont typeface="Arial" panose="020B0604020202020204" pitchFamily="34" charset="0"/>
        <a:defRPr sz="1400" kern="1200">
          <a:solidFill>
            <a:schemeClr val="tx1">
              <a:lumMod val="85000"/>
              <a:lumOff val="15000"/>
            </a:schemeClr>
          </a:solidFill>
          <a:latin typeface="+mn-lt"/>
          <a:ea typeface="+mn-ea"/>
          <a:cs typeface="+mn-cs"/>
        </a:defRPr>
      </a:lvl3pPr>
      <a:lvl4pPr marL="179388" indent="-179388" algn="l" rtl="0" eaLnBrk="1" fontAlgn="base" hangingPunct="1">
        <a:lnSpc>
          <a:spcPct val="90000"/>
        </a:lnSpc>
        <a:spcBef>
          <a:spcPts val="600"/>
        </a:spcBef>
        <a:spcAft>
          <a:spcPct val="0"/>
        </a:spcAft>
        <a:buClr>
          <a:schemeClr val="tx2"/>
        </a:buClr>
        <a:buFont typeface="Arial" panose="020B0604020202020204" pitchFamily="34" charset="0"/>
        <a:buChar char="•"/>
        <a:defRPr sz="1400" kern="1200">
          <a:solidFill>
            <a:schemeClr val="tx1">
              <a:lumMod val="85000"/>
              <a:lumOff val="15000"/>
            </a:schemeClr>
          </a:solidFill>
          <a:latin typeface="+mn-lt"/>
          <a:ea typeface="+mn-ea"/>
          <a:cs typeface="+mn-cs"/>
        </a:defRPr>
      </a:lvl4pPr>
      <a:lvl5pPr marL="358775" indent="-180975" algn="l" rtl="0" eaLnBrk="1" fontAlgn="base" hangingPunct="1">
        <a:lnSpc>
          <a:spcPct val="90000"/>
        </a:lnSpc>
        <a:spcBef>
          <a:spcPts val="600"/>
        </a:spcBef>
        <a:spcAft>
          <a:spcPct val="0"/>
        </a:spcAft>
        <a:buClr>
          <a:schemeClr val="tx2"/>
        </a:buClr>
        <a:buFont typeface="Arial" panose="020B0604020202020204" pitchFamily="34" charset="0"/>
        <a:buChar char="−"/>
        <a:defRPr sz="1400" kern="1200">
          <a:solidFill>
            <a:schemeClr val="tx1">
              <a:lumMod val="85000"/>
              <a:lumOff val="15000"/>
            </a:schemeClr>
          </a:solidFill>
          <a:latin typeface="+mn-lt"/>
          <a:ea typeface="+mn-ea"/>
          <a:cs typeface="+mn-cs"/>
        </a:defRPr>
      </a:lvl5pPr>
      <a:lvl6pPr marL="540000" indent="-180000" algn="l" defTabSz="914400" rtl="0" eaLnBrk="1" latinLnBrk="0" hangingPunct="1">
        <a:lnSpc>
          <a:spcPct val="90000"/>
        </a:lnSpc>
        <a:spcBef>
          <a:spcPts val="600"/>
        </a:spcBef>
        <a:buClr>
          <a:schemeClr val="tx2"/>
        </a:buClr>
        <a:buSzPct val="75000"/>
        <a:buFont typeface="Courier New" pitchFamily="49" charset="0"/>
        <a:buChar char="o"/>
        <a:defRPr sz="1200" kern="1200">
          <a:solidFill>
            <a:schemeClr val="tx1"/>
          </a:solidFill>
          <a:latin typeface="+mn-lt"/>
          <a:ea typeface="+mn-ea"/>
          <a:cs typeface="+mn-cs"/>
        </a:defRPr>
      </a:lvl6pPr>
      <a:lvl7pPr marL="2971800" indent="-228600" algn="l" defTabSz="914400" rtl="0" eaLnBrk="1" latinLnBrk="0" hangingPunct="1">
        <a:spcBef>
          <a:spcPct val="20000"/>
        </a:spcBef>
        <a:buFont typeface="Wingdings" pitchFamily="2" charset="2"/>
        <a:buChar char="v"/>
        <a:defRPr sz="2000" kern="1200">
          <a:solidFill>
            <a:srgbClr val="FF0000"/>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880">
          <p15:clr>
            <a:srgbClr val="5ACBF0"/>
          </p15:clr>
        </p15:guide>
        <p15:guide id="2" pos="1920">
          <p15:clr>
            <a:srgbClr val="5ACBF0"/>
          </p15:clr>
        </p15:guide>
        <p15:guide id="3" pos="3840">
          <p15:clr>
            <a:srgbClr val="5ACBF0"/>
          </p15:clr>
        </p15:guide>
        <p15:guide id="4" pos="960">
          <p15:clr>
            <a:srgbClr val="5ACBF0"/>
          </p15:clr>
        </p15:guide>
        <p15:guide id="5" pos="4805">
          <p15:clr>
            <a:srgbClr val="5ACBF0"/>
          </p15:clr>
        </p15:guide>
        <p15:guide id="6" orient="horz" pos="1620">
          <p15:clr>
            <a:srgbClr val="5ACBF0"/>
          </p15:clr>
        </p15:guide>
        <p15:guide id="7" orient="horz" pos="1080">
          <p15:clr>
            <a:srgbClr val="5ACBF0"/>
          </p15:clr>
        </p15:guide>
        <p15:guide id="8" orient="horz" pos="542">
          <p15:clr>
            <a:srgbClr val="5ACBF0"/>
          </p15:clr>
        </p15:guide>
        <p15:guide id="10" orient="horz" pos="2160">
          <p15:clr>
            <a:srgbClr val="5ACBF0"/>
          </p15:clr>
        </p15:guide>
        <p15:guide id="12" orient="horz" pos="2699">
          <p15:clr>
            <a:srgbClr val="5ACBF0"/>
          </p15:clr>
        </p15:guide>
        <p15:guide id="13" orient="horz" pos="2894">
          <p15:clr>
            <a:srgbClr val="F26B43"/>
          </p15:clr>
        </p15:guide>
        <p15:guide id="14" orient="horz" pos="134">
          <p15:clr>
            <a:srgbClr val="F26B43"/>
          </p15:clr>
        </p15:guide>
        <p15:guide id="15" orient="horz" pos="758">
          <p15:clr>
            <a:srgbClr val="F26B43"/>
          </p15:clr>
        </p15:guide>
        <p15:guide id="16" orient="horz" pos="672">
          <p15:clr>
            <a:srgbClr val="F26B43"/>
          </p15:clr>
        </p15:guide>
        <p15:guide id="17" pos="2980">
          <p15:clr>
            <a:srgbClr val="F26B43"/>
          </p15:clr>
        </p15:guide>
        <p15:guide id="19" pos="5472">
          <p15:clr>
            <a:srgbClr val="F26B43"/>
          </p15:clr>
        </p15:guide>
        <p15:guide id="20" pos="28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p:cNvSpPr>
            <a:spLocks noGrp="1"/>
          </p:cNvSpPr>
          <p:nvPr>
            <p:ph type="dt" sz="half" idx="2"/>
          </p:nvPr>
        </p:nvSpPr>
        <p:spPr>
          <a:xfrm>
            <a:off x="4572000" y="4782741"/>
            <a:ext cx="2133600" cy="273844"/>
          </a:xfrm>
          <a:prstGeom prst="rect">
            <a:avLst/>
          </a:prstGeom>
        </p:spPr>
        <p:txBody>
          <a:bodyPr vert="horz" lIns="0" tIns="46800" rIns="0" bIns="45720" rtlCol="0" anchor="ctr"/>
          <a:lstStyle>
            <a:lvl1pPr algn="l" fontAlgn="auto">
              <a:spcBef>
                <a:spcPts val="0"/>
              </a:spcBef>
              <a:spcAft>
                <a:spcPts val="0"/>
              </a:spcAft>
              <a:defRPr sz="600">
                <a:solidFill>
                  <a:srgbClr val="BFBFBF"/>
                </a:solidFill>
                <a:latin typeface="+mn-lt"/>
                <a:cs typeface="+mn-cs"/>
              </a:defRPr>
            </a:lvl1pPr>
          </a:lstStyle>
          <a:p>
            <a:pPr>
              <a:defRPr/>
            </a:pPr>
            <a:fld id="{F3A44B61-A792-4674-94DE-1479CC2E95C3}" type="datetime1">
              <a:rPr lang="en-GB" smtClean="0"/>
              <a:t>29/10/2019</a:t>
            </a:fld>
            <a:endParaRPr lang="en-GB" dirty="0"/>
          </a:p>
        </p:txBody>
      </p:sp>
      <p:sp>
        <p:nvSpPr>
          <p:cNvPr id="5" name="Footer Placeholder 4"/>
          <p:cNvSpPr>
            <a:spLocks noGrp="1"/>
          </p:cNvSpPr>
          <p:nvPr>
            <p:ph type="ftr" sz="quarter" idx="3"/>
          </p:nvPr>
        </p:nvSpPr>
        <p:spPr>
          <a:xfrm>
            <a:off x="457200" y="4767263"/>
            <a:ext cx="4114800" cy="273844"/>
          </a:xfrm>
          <a:prstGeom prst="rect">
            <a:avLst/>
          </a:prstGeom>
        </p:spPr>
        <p:txBody>
          <a:bodyPr vert="horz" lIns="0" tIns="45720" rIns="91440" bIns="45720" rtlCol="0" anchor="ctr"/>
          <a:lstStyle>
            <a:lvl1pPr algn="l" fontAlgn="auto">
              <a:spcBef>
                <a:spcPts val="0"/>
              </a:spcBef>
              <a:spcAft>
                <a:spcPts val="0"/>
              </a:spcAft>
              <a:defRPr sz="600">
                <a:solidFill>
                  <a:srgbClr val="BFBFBF"/>
                </a:solidFill>
                <a:latin typeface="+mn-lt"/>
                <a:cs typeface="+mn-cs"/>
              </a:defRPr>
            </a:lvl1pPr>
          </a:lstStyle>
          <a:p>
            <a:pPr>
              <a:defRPr/>
            </a:pPr>
            <a:endParaRPr lang="en-GB" dirty="0"/>
          </a:p>
        </p:txBody>
      </p:sp>
      <p:sp>
        <p:nvSpPr>
          <p:cNvPr id="6" name="Slide Number Placeholder 5"/>
          <p:cNvSpPr>
            <a:spLocks noGrp="1"/>
          </p:cNvSpPr>
          <p:nvPr>
            <p:ph type="sldNum" sz="quarter" idx="4"/>
          </p:nvPr>
        </p:nvSpPr>
        <p:spPr>
          <a:xfrm>
            <a:off x="6938963" y="4767263"/>
            <a:ext cx="2133600" cy="273844"/>
          </a:xfrm>
          <a:prstGeom prst="rect">
            <a:avLst/>
          </a:prstGeom>
        </p:spPr>
        <p:txBody>
          <a:bodyPr vert="horz" lIns="91440" tIns="45720" rIns="91440" bIns="45720" rtlCol="0" anchor="ctr"/>
          <a:lstStyle>
            <a:lvl1pPr algn="r" fontAlgn="auto">
              <a:spcBef>
                <a:spcPts val="0"/>
              </a:spcBef>
              <a:spcAft>
                <a:spcPts val="0"/>
              </a:spcAft>
              <a:defRPr sz="750">
                <a:solidFill>
                  <a:srgbClr val="BFBFBF"/>
                </a:solidFill>
                <a:latin typeface="+mn-lt"/>
                <a:cs typeface="+mn-cs"/>
              </a:defRPr>
            </a:lvl1pPr>
          </a:lstStyle>
          <a:p>
            <a:pPr>
              <a:defRPr/>
            </a:pPr>
            <a:fld id="{875FEAAF-7A91-4037-A0DA-6596D140D3E7}" type="slidenum">
              <a:rPr lang="en-GB"/>
              <a:pPr>
                <a:defRPr/>
              </a:pPr>
              <a:t>‹#›</a:t>
            </a:fld>
            <a:endParaRPr lang="en-GB" dirty="0"/>
          </a:p>
        </p:txBody>
      </p:sp>
    </p:spTree>
    <p:extLst>
      <p:ext uri="{BB962C8B-B14F-4D97-AF65-F5344CB8AC3E}">
        <p14:creationId xmlns:p14="http://schemas.microsoft.com/office/powerpoint/2010/main" val="1283661531"/>
      </p:ext>
    </p:extLst>
  </p:cSld>
  <p:clrMap bg1="lt1" tx1="dk1" bg2="lt2" tx2="dk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 id="2147483940" r:id="rId6"/>
    <p:sldLayoutId id="2147483941" r:id="rId7"/>
    <p:sldLayoutId id="2147483942" r:id="rId8"/>
    <p:sldLayoutId id="2147483943" r:id="rId9"/>
    <p:sldLayoutId id="2147483944" r:id="rId10"/>
    <p:sldLayoutId id="2147483945" r:id="rId11"/>
    <p:sldLayoutId id="2147483946" r:id="rId12"/>
    <p:sldLayoutId id="2147483947" r:id="rId13"/>
    <p:sldLayoutId id="2147483948" r:id="rId14"/>
    <p:sldLayoutId id="2147483949" r:id="rId15"/>
    <p:sldLayoutId id="2147483950" r:id="rId16"/>
    <p:sldLayoutId id="2147483951" r:id="rId17"/>
  </p:sldLayoutIdLst>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hf hdr="0" ftr="0" dt="0"/>
  <p:txStyles>
    <p:titleStyle>
      <a:lvl1pPr algn="l" rtl="0" eaLnBrk="0" fontAlgn="base" hangingPunct="0">
        <a:spcBef>
          <a:spcPct val="0"/>
        </a:spcBef>
        <a:spcAft>
          <a:spcPct val="0"/>
        </a:spcAft>
        <a:defRPr sz="1800" kern="1200">
          <a:solidFill>
            <a:schemeClr val="tx1"/>
          </a:solidFill>
          <a:latin typeface="+mj-lt"/>
          <a:ea typeface="+mj-ea"/>
          <a:cs typeface="+mj-cs"/>
        </a:defRPr>
      </a:lvl1pPr>
      <a:lvl2pPr algn="l" rtl="0" eaLnBrk="0" fontAlgn="base" hangingPunct="0">
        <a:spcBef>
          <a:spcPct val="0"/>
        </a:spcBef>
        <a:spcAft>
          <a:spcPct val="0"/>
        </a:spcAft>
        <a:defRPr sz="1800">
          <a:solidFill>
            <a:schemeClr val="tx1"/>
          </a:solidFill>
          <a:latin typeface="Arial" charset="0"/>
        </a:defRPr>
      </a:lvl2pPr>
      <a:lvl3pPr algn="l" rtl="0" eaLnBrk="0" fontAlgn="base" hangingPunct="0">
        <a:spcBef>
          <a:spcPct val="0"/>
        </a:spcBef>
        <a:spcAft>
          <a:spcPct val="0"/>
        </a:spcAft>
        <a:defRPr sz="1800">
          <a:solidFill>
            <a:schemeClr val="tx1"/>
          </a:solidFill>
          <a:latin typeface="Arial" charset="0"/>
        </a:defRPr>
      </a:lvl3pPr>
      <a:lvl4pPr algn="l" rtl="0" eaLnBrk="0" fontAlgn="base" hangingPunct="0">
        <a:spcBef>
          <a:spcPct val="0"/>
        </a:spcBef>
        <a:spcAft>
          <a:spcPct val="0"/>
        </a:spcAft>
        <a:defRPr sz="1800">
          <a:solidFill>
            <a:schemeClr val="tx1"/>
          </a:solidFill>
          <a:latin typeface="Arial" charset="0"/>
        </a:defRPr>
      </a:lvl4pPr>
      <a:lvl5pPr algn="l" rtl="0" eaLnBrk="0" fontAlgn="base" hangingPunct="0">
        <a:spcBef>
          <a:spcPct val="0"/>
        </a:spcBef>
        <a:spcAft>
          <a:spcPct val="0"/>
        </a:spcAft>
        <a:defRPr sz="1800">
          <a:solidFill>
            <a:schemeClr val="tx1"/>
          </a:solidFill>
          <a:latin typeface="Arial" charset="0"/>
        </a:defRPr>
      </a:lvl5pPr>
      <a:lvl6pPr marL="342900" algn="l" rtl="0" fontAlgn="base">
        <a:spcBef>
          <a:spcPct val="0"/>
        </a:spcBef>
        <a:spcAft>
          <a:spcPct val="0"/>
        </a:spcAft>
        <a:defRPr sz="1800">
          <a:solidFill>
            <a:schemeClr val="tx1"/>
          </a:solidFill>
          <a:latin typeface="Arial" charset="0"/>
        </a:defRPr>
      </a:lvl6pPr>
      <a:lvl7pPr marL="685800" algn="l" rtl="0" fontAlgn="base">
        <a:spcBef>
          <a:spcPct val="0"/>
        </a:spcBef>
        <a:spcAft>
          <a:spcPct val="0"/>
        </a:spcAft>
        <a:defRPr sz="1800">
          <a:solidFill>
            <a:schemeClr val="tx1"/>
          </a:solidFill>
          <a:latin typeface="Arial" charset="0"/>
        </a:defRPr>
      </a:lvl7pPr>
      <a:lvl8pPr marL="1028700" algn="l" rtl="0" fontAlgn="base">
        <a:spcBef>
          <a:spcPct val="0"/>
        </a:spcBef>
        <a:spcAft>
          <a:spcPct val="0"/>
        </a:spcAft>
        <a:defRPr sz="1800">
          <a:solidFill>
            <a:schemeClr val="tx1"/>
          </a:solidFill>
          <a:latin typeface="Arial" charset="0"/>
        </a:defRPr>
      </a:lvl8pPr>
      <a:lvl9pPr marL="1371600" algn="l" rtl="0" fontAlgn="base">
        <a:spcBef>
          <a:spcPct val="0"/>
        </a:spcBef>
        <a:spcAft>
          <a:spcPct val="0"/>
        </a:spcAft>
        <a:defRPr sz="1800">
          <a:solidFill>
            <a:schemeClr val="tx1"/>
          </a:solidFill>
          <a:latin typeface="Arial" charset="0"/>
        </a:defRPr>
      </a:lvl9pPr>
    </p:titleStyle>
    <p:bodyStyle>
      <a:lvl1pPr algn="l" rtl="0" eaLnBrk="0" fontAlgn="base" hangingPunct="0">
        <a:lnSpc>
          <a:spcPct val="90000"/>
        </a:lnSpc>
        <a:spcBef>
          <a:spcPts val="600"/>
        </a:spcBef>
        <a:spcAft>
          <a:spcPts val="300"/>
        </a:spcAft>
        <a:buFont typeface="Arial" pitchFamily="34" charset="0"/>
        <a:defRPr sz="1200" b="1" kern="1200">
          <a:solidFill>
            <a:schemeClr val="accent1"/>
          </a:solidFill>
          <a:latin typeface="+mn-lt"/>
          <a:ea typeface="+mn-ea"/>
          <a:cs typeface="+mn-cs"/>
        </a:defRPr>
      </a:lvl1pPr>
      <a:lvl2pPr algn="l" rtl="0" eaLnBrk="0" fontAlgn="base" hangingPunct="0">
        <a:lnSpc>
          <a:spcPct val="90000"/>
        </a:lnSpc>
        <a:spcBef>
          <a:spcPts val="300"/>
        </a:spcBef>
        <a:spcAft>
          <a:spcPct val="0"/>
        </a:spcAft>
        <a:buFont typeface="Arial" pitchFamily="34" charset="0"/>
        <a:defRPr sz="1200" b="1" kern="1200">
          <a:solidFill>
            <a:schemeClr val="tx1"/>
          </a:solidFill>
          <a:latin typeface="+mn-lt"/>
          <a:ea typeface="+mn-ea"/>
          <a:cs typeface="+mn-cs"/>
        </a:defRPr>
      </a:lvl2pPr>
      <a:lvl3pPr algn="l" rtl="0" eaLnBrk="0" fontAlgn="base" hangingPunct="0">
        <a:lnSpc>
          <a:spcPct val="90000"/>
        </a:lnSpc>
        <a:spcBef>
          <a:spcPts val="450"/>
        </a:spcBef>
        <a:spcAft>
          <a:spcPts val="450"/>
        </a:spcAft>
        <a:buClr>
          <a:schemeClr val="accent1"/>
        </a:buClr>
        <a:buFont typeface="Arial" pitchFamily="34" charset="0"/>
        <a:defRPr sz="1050" kern="1200">
          <a:solidFill>
            <a:schemeClr val="tx1"/>
          </a:solidFill>
          <a:latin typeface="+mn-lt"/>
          <a:ea typeface="+mn-ea"/>
          <a:cs typeface="+mn-cs"/>
        </a:defRPr>
      </a:lvl3pPr>
      <a:lvl4pPr marL="134541" indent="-134541" algn="l" rtl="0" eaLnBrk="0" fontAlgn="base" hangingPunct="0">
        <a:lnSpc>
          <a:spcPct val="90000"/>
        </a:lnSpc>
        <a:spcBef>
          <a:spcPts val="450"/>
        </a:spcBef>
        <a:spcAft>
          <a:spcPct val="0"/>
        </a:spcAft>
        <a:buClr>
          <a:schemeClr val="tx2"/>
        </a:buClr>
        <a:buFont typeface="Arial" pitchFamily="34" charset="0"/>
        <a:buChar char="•"/>
        <a:defRPr sz="1050" kern="1200">
          <a:solidFill>
            <a:schemeClr val="tx1"/>
          </a:solidFill>
          <a:latin typeface="+mn-lt"/>
          <a:ea typeface="+mn-ea"/>
          <a:cs typeface="+mn-cs"/>
        </a:defRPr>
      </a:lvl4pPr>
      <a:lvl5pPr marL="269081" indent="-135731" algn="l" rtl="0" eaLnBrk="0" fontAlgn="base" hangingPunct="0">
        <a:lnSpc>
          <a:spcPct val="90000"/>
        </a:lnSpc>
        <a:spcBef>
          <a:spcPts val="450"/>
        </a:spcBef>
        <a:spcAft>
          <a:spcPct val="0"/>
        </a:spcAft>
        <a:buClr>
          <a:schemeClr val="tx2"/>
        </a:buClr>
        <a:buFont typeface="Arial" pitchFamily="34" charset="0"/>
        <a:buChar char="−"/>
        <a:defRPr sz="1050" kern="1200">
          <a:solidFill>
            <a:schemeClr val="tx1"/>
          </a:solidFill>
          <a:latin typeface="+mn-lt"/>
          <a:ea typeface="+mn-ea"/>
          <a:cs typeface="+mn-cs"/>
        </a:defRPr>
      </a:lvl5pPr>
      <a:lvl6pPr marL="405000" indent="-135000" algn="l" defTabSz="685800" rtl="0" eaLnBrk="1" latinLnBrk="0" hangingPunct="1">
        <a:lnSpc>
          <a:spcPct val="90000"/>
        </a:lnSpc>
        <a:spcBef>
          <a:spcPts val="450"/>
        </a:spcBef>
        <a:buClr>
          <a:schemeClr val="tx2"/>
        </a:buClr>
        <a:buSzPct val="75000"/>
        <a:buFont typeface="Courier New" pitchFamily="49" charset="0"/>
        <a:buChar char="o"/>
        <a:defRPr sz="900" kern="1200">
          <a:solidFill>
            <a:schemeClr val="tx1"/>
          </a:solidFill>
          <a:latin typeface="+mn-lt"/>
          <a:ea typeface="+mn-ea"/>
          <a:cs typeface="+mn-cs"/>
        </a:defRPr>
      </a:lvl6pPr>
      <a:lvl7pPr marL="2228850" indent="-171450" algn="l" defTabSz="685800" rtl="0" eaLnBrk="1" latinLnBrk="0" hangingPunct="1">
        <a:spcBef>
          <a:spcPct val="20000"/>
        </a:spcBef>
        <a:buFont typeface="Wingdings" pitchFamily="2" charset="2"/>
        <a:buChar char="v"/>
        <a:defRPr sz="1500" kern="1200">
          <a:solidFill>
            <a:srgbClr val="FF0000"/>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id" hidden="1">
            <a:extLst>
              <a:ext uri="{FF2B5EF4-FFF2-40B4-BE49-F238E27FC236}">
                <a16:creationId xmlns:a16="http://schemas.microsoft.com/office/drawing/2014/main" id="{6BE66AA2-0885-4526-B5B5-A16B1F2B8538}"/>
              </a:ext>
            </a:extLst>
          </p:cNvPr>
          <p:cNvGrpSpPr/>
          <p:nvPr userDrawn="1"/>
        </p:nvGrpSpPr>
        <p:grpSpPr>
          <a:xfrm>
            <a:off x="0" y="0"/>
            <a:ext cx="9144000" cy="5143500"/>
            <a:chOff x="-57536" y="15466"/>
            <a:chExt cx="9144000" cy="5256584"/>
          </a:xfrm>
        </p:grpSpPr>
        <p:grpSp>
          <p:nvGrpSpPr>
            <p:cNvPr id="2" name="Group 1">
              <a:extLst>
                <a:ext uri="{FF2B5EF4-FFF2-40B4-BE49-F238E27FC236}">
                  <a16:creationId xmlns:a16="http://schemas.microsoft.com/office/drawing/2014/main" id="{D754BD49-6603-459A-9147-2053361B7EB9}"/>
                </a:ext>
              </a:extLst>
            </p:cNvPr>
            <p:cNvGrpSpPr/>
            <p:nvPr userDrawn="1"/>
          </p:nvGrpSpPr>
          <p:grpSpPr>
            <a:xfrm>
              <a:off x="-57536" y="15466"/>
              <a:ext cx="9144000" cy="2628292"/>
              <a:chOff x="215516" y="361547"/>
              <a:chExt cx="10353693" cy="4205794"/>
            </a:xfrm>
          </p:grpSpPr>
          <p:sp>
            <p:nvSpPr>
              <p:cNvPr id="7" name="Rectangle 6">
                <a:extLst>
                  <a:ext uri="{FF2B5EF4-FFF2-40B4-BE49-F238E27FC236}">
                    <a16:creationId xmlns:a16="http://schemas.microsoft.com/office/drawing/2014/main" id="{45CB1CDA-E4F5-4201-9178-A91151E8D63F}"/>
                  </a:ext>
                </a:extLst>
              </p:cNvPr>
              <p:cNvSpPr/>
              <p:nvPr userDrawn="1"/>
            </p:nvSpPr>
            <p:spPr>
              <a:xfrm>
                <a:off x="215516" y="361547"/>
                <a:ext cx="1727684" cy="1404156"/>
              </a:xfrm>
              <a:prstGeom prst="rect">
                <a:avLst/>
              </a:prstGeom>
              <a:solidFill>
                <a:schemeClr val="tx2"/>
              </a:solidFill>
              <a:ln w="3175">
                <a:solidFill>
                  <a:schemeClr val="bg1"/>
                </a:solidFill>
              </a:ln>
            </p:spPr>
            <p:txBody>
              <a:bodyPr wrap="none" lIns="0" tIns="0" rIns="0" bIns="0" rtlCol="0" anchor="ctr">
                <a:noAutofit/>
              </a:bodyPr>
              <a:lstStyle/>
              <a:p>
                <a:pPr algn="ctr">
                  <a:lnSpc>
                    <a:spcPct val="90000"/>
                  </a:lnSpc>
                </a:pPr>
                <a:endParaRPr lang="en-GB" sz="1400" b="1" dirty="0">
                  <a:solidFill>
                    <a:schemeClr val="bg1"/>
                  </a:solidFill>
                </a:endParaRPr>
              </a:p>
            </p:txBody>
          </p:sp>
          <p:sp>
            <p:nvSpPr>
              <p:cNvPr id="8" name="Rectangle 7">
                <a:extLst>
                  <a:ext uri="{FF2B5EF4-FFF2-40B4-BE49-F238E27FC236}">
                    <a16:creationId xmlns:a16="http://schemas.microsoft.com/office/drawing/2014/main" id="{339BF501-462C-45CB-829D-9CCF2EE2E787}"/>
                  </a:ext>
                </a:extLst>
              </p:cNvPr>
              <p:cNvSpPr/>
              <p:nvPr userDrawn="1"/>
            </p:nvSpPr>
            <p:spPr>
              <a:xfrm>
                <a:off x="1940718" y="361547"/>
                <a:ext cx="1727684" cy="1404156"/>
              </a:xfrm>
              <a:prstGeom prst="rect">
                <a:avLst/>
              </a:prstGeom>
              <a:solidFill>
                <a:schemeClr val="tx2"/>
              </a:solidFill>
              <a:ln w="3175">
                <a:solidFill>
                  <a:schemeClr val="bg1"/>
                </a:solidFill>
              </a:ln>
            </p:spPr>
            <p:txBody>
              <a:bodyPr wrap="none" lIns="0" tIns="0" rIns="0" bIns="0" rtlCol="0" anchor="ctr">
                <a:noAutofit/>
              </a:bodyPr>
              <a:lstStyle/>
              <a:p>
                <a:pPr algn="ctr">
                  <a:lnSpc>
                    <a:spcPct val="90000"/>
                  </a:lnSpc>
                </a:pPr>
                <a:endParaRPr lang="en-GB" sz="1400" b="1" dirty="0">
                  <a:solidFill>
                    <a:schemeClr val="bg1"/>
                  </a:solidFill>
                </a:endParaRPr>
              </a:p>
            </p:txBody>
          </p:sp>
          <p:sp>
            <p:nvSpPr>
              <p:cNvPr id="9" name="Rectangle 8">
                <a:extLst>
                  <a:ext uri="{FF2B5EF4-FFF2-40B4-BE49-F238E27FC236}">
                    <a16:creationId xmlns:a16="http://schemas.microsoft.com/office/drawing/2014/main" id="{957658D2-171D-4721-A6BE-CEAC3583DA95}"/>
                  </a:ext>
                </a:extLst>
              </p:cNvPr>
              <p:cNvSpPr/>
              <p:nvPr userDrawn="1"/>
            </p:nvSpPr>
            <p:spPr>
              <a:xfrm>
                <a:off x="3665920" y="361547"/>
                <a:ext cx="1727684" cy="1404156"/>
              </a:xfrm>
              <a:prstGeom prst="rect">
                <a:avLst/>
              </a:prstGeom>
              <a:solidFill>
                <a:schemeClr val="tx2"/>
              </a:solidFill>
              <a:ln w="3175">
                <a:solidFill>
                  <a:schemeClr val="bg1"/>
                </a:solidFill>
              </a:ln>
            </p:spPr>
            <p:txBody>
              <a:bodyPr wrap="none" lIns="0" tIns="0" rIns="0" bIns="0" rtlCol="0" anchor="ctr">
                <a:noAutofit/>
              </a:bodyPr>
              <a:lstStyle/>
              <a:p>
                <a:pPr algn="ctr">
                  <a:lnSpc>
                    <a:spcPct val="90000"/>
                  </a:lnSpc>
                </a:pPr>
                <a:endParaRPr lang="en-GB" sz="1400" b="1" dirty="0">
                  <a:solidFill>
                    <a:schemeClr val="bg1"/>
                  </a:solidFill>
                </a:endParaRPr>
              </a:p>
            </p:txBody>
          </p:sp>
          <p:sp>
            <p:nvSpPr>
              <p:cNvPr id="10" name="Rectangle 9">
                <a:extLst>
                  <a:ext uri="{FF2B5EF4-FFF2-40B4-BE49-F238E27FC236}">
                    <a16:creationId xmlns:a16="http://schemas.microsoft.com/office/drawing/2014/main" id="{A31964E3-BE83-48DF-B684-2E6695850ACE}"/>
                  </a:ext>
                </a:extLst>
              </p:cNvPr>
              <p:cNvSpPr/>
              <p:nvPr userDrawn="1"/>
            </p:nvSpPr>
            <p:spPr>
              <a:xfrm>
                <a:off x="5391122" y="361547"/>
                <a:ext cx="1727684" cy="1404156"/>
              </a:xfrm>
              <a:prstGeom prst="rect">
                <a:avLst/>
              </a:prstGeom>
              <a:solidFill>
                <a:schemeClr val="tx2"/>
              </a:solidFill>
              <a:ln w="3175">
                <a:solidFill>
                  <a:schemeClr val="bg1"/>
                </a:solidFill>
              </a:ln>
            </p:spPr>
            <p:txBody>
              <a:bodyPr wrap="none" lIns="0" tIns="0" rIns="0" bIns="0" rtlCol="0" anchor="ctr">
                <a:noAutofit/>
              </a:bodyPr>
              <a:lstStyle/>
              <a:p>
                <a:pPr algn="ctr">
                  <a:lnSpc>
                    <a:spcPct val="90000"/>
                  </a:lnSpc>
                </a:pPr>
                <a:endParaRPr lang="en-GB" sz="1400" b="1" dirty="0">
                  <a:solidFill>
                    <a:schemeClr val="bg1"/>
                  </a:solidFill>
                </a:endParaRPr>
              </a:p>
            </p:txBody>
          </p:sp>
          <p:sp>
            <p:nvSpPr>
              <p:cNvPr id="11" name="Rectangle 10">
                <a:extLst>
                  <a:ext uri="{FF2B5EF4-FFF2-40B4-BE49-F238E27FC236}">
                    <a16:creationId xmlns:a16="http://schemas.microsoft.com/office/drawing/2014/main" id="{62C3CD0C-0F1A-4E65-8E09-3F91C9DE00BD}"/>
                  </a:ext>
                </a:extLst>
              </p:cNvPr>
              <p:cNvSpPr/>
              <p:nvPr userDrawn="1"/>
            </p:nvSpPr>
            <p:spPr>
              <a:xfrm>
                <a:off x="7116324" y="361547"/>
                <a:ext cx="1727684" cy="1404156"/>
              </a:xfrm>
              <a:prstGeom prst="rect">
                <a:avLst/>
              </a:prstGeom>
              <a:solidFill>
                <a:schemeClr val="tx2"/>
              </a:solidFill>
              <a:ln w="3175">
                <a:solidFill>
                  <a:schemeClr val="bg1"/>
                </a:solidFill>
              </a:ln>
            </p:spPr>
            <p:txBody>
              <a:bodyPr wrap="none" lIns="0" tIns="0" rIns="0" bIns="0" rtlCol="0" anchor="ctr">
                <a:noAutofit/>
              </a:bodyPr>
              <a:lstStyle/>
              <a:p>
                <a:pPr algn="ctr">
                  <a:lnSpc>
                    <a:spcPct val="90000"/>
                  </a:lnSpc>
                </a:pPr>
                <a:endParaRPr lang="en-GB" sz="1400" b="1" dirty="0">
                  <a:solidFill>
                    <a:schemeClr val="bg1"/>
                  </a:solidFill>
                </a:endParaRPr>
              </a:p>
            </p:txBody>
          </p:sp>
          <p:sp>
            <p:nvSpPr>
              <p:cNvPr id="12" name="Rectangle 11">
                <a:extLst>
                  <a:ext uri="{FF2B5EF4-FFF2-40B4-BE49-F238E27FC236}">
                    <a16:creationId xmlns:a16="http://schemas.microsoft.com/office/drawing/2014/main" id="{7D060AD5-6F30-4DCD-B8D8-D2AC204E6158}"/>
                  </a:ext>
                </a:extLst>
              </p:cNvPr>
              <p:cNvSpPr/>
              <p:nvPr userDrawn="1"/>
            </p:nvSpPr>
            <p:spPr>
              <a:xfrm>
                <a:off x="8841525" y="361547"/>
                <a:ext cx="1727684" cy="1404156"/>
              </a:xfrm>
              <a:prstGeom prst="rect">
                <a:avLst/>
              </a:prstGeom>
              <a:solidFill>
                <a:schemeClr val="tx2"/>
              </a:solidFill>
              <a:ln w="3175">
                <a:solidFill>
                  <a:schemeClr val="bg1"/>
                </a:solidFill>
              </a:ln>
            </p:spPr>
            <p:txBody>
              <a:bodyPr wrap="none" lIns="0" tIns="0" rIns="0" bIns="0" rtlCol="0" anchor="ctr">
                <a:noAutofit/>
              </a:bodyPr>
              <a:lstStyle/>
              <a:p>
                <a:pPr algn="ctr">
                  <a:lnSpc>
                    <a:spcPct val="90000"/>
                  </a:lnSpc>
                </a:pPr>
                <a:endParaRPr lang="en-GB" sz="1400" b="1" dirty="0">
                  <a:solidFill>
                    <a:schemeClr val="bg1"/>
                  </a:solidFill>
                </a:endParaRPr>
              </a:p>
            </p:txBody>
          </p:sp>
          <p:sp>
            <p:nvSpPr>
              <p:cNvPr id="13" name="Rectangle 12">
                <a:extLst>
                  <a:ext uri="{FF2B5EF4-FFF2-40B4-BE49-F238E27FC236}">
                    <a16:creationId xmlns:a16="http://schemas.microsoft.com/office/drawing/2014/main" id="{A2F0D961-605E-4A7C-A033-FF8F297E9A56}"/>
                  </a:ext>
                </a:extLst>
              </p:cNvPr>
              <p:cNvSpPr/>
              <p:nvPr userDrawn="1"/>
            </p:nvSpPr>
            <p:spPr>
              <a:xfrm>
                <a:off x="215516" y="1759029"/>
                <a:ext cx="1727684" cy="1404156"/>
              </a:xfrm>
              <a:prstGeom prst="rect">
                <a:avLst/>
              </a:prstGeom>
              <a:solidFill>
                <a:schemeClr val="tx2"/>
              </a:solidFill>
              <a:ln w="3175">
                <a:solidFill>
                  <a:schemeClr val="bg1"/>
                </a:solidFill>
              </a:ln>
            </p:spPr>
            <p:txBody>
              <a:bodyPr wrap="none" lIns="0" tIns="0" rIns="0" bIns="0" rtlCol="0" anchor="ctr">
                <a:noAutofit/>
              </a:bodyPr>
              <a:lstStyle/>
              <a:p>
                <a:pPr algn="ctr">
                  <a:lnSpc>
                    <a:spcPct val="90000"/>
                  </a:lnSpc>
                </a:pPr>
                <a:endParaRPr lang="en-GB" sz="1400" b="1" dirty="0">
                  <a:solidFill>
                    <a:schemeClr val="bg1"/>
                  </a:solidFill>
                </a:endParaRPr>
              </a:p>
            </p:txBody>
          </p:sp>
          <p:sp>
            <p:nvSpPr>
              <p:cNvPr id="14" name="Rectangle 13">
                <a:extLst>
                  <a:ext uri="{FF2B5EF4-FFF2-40B4-BE49-F238E27FC236}">
                    <a16:creationId xmlns:a16="http://schemas.microsoft.com/office/drawing/2014/main" id="{2C67E250-2C30-4864-B941-EAE38EA0B967}"/>
                  </a:ext>
                </a:extLst>
              </p:cNvPr>
              <p:cNvSpPr/>
              <p:nvPr userDrawn="1"/>
            </p:nvSpPr>
            <p:spPr>
              <a:xfrm>
                <a:off x="1940718" y="1759029"/>
                <a:ext cx="1727684" cy="1404156"/>
              </a:xfrm>
              <a:prstGeom prst="rect">
                <a:avLst/>
              </a:prstGeom>
              <a:solidFill>
                <a:schemeClr val="tx2"/>
              </a:solidFill>
              <a:ln w="3175">
                <a:solidFill>
                  <a:schemeClr val="bg1"/>
                </a:solidFill>
              </a:ln>
            </p:spPr>
            <p:txBody>
              <a:bodyPr wrap="none" lIns="0" tIns="0" rIns="0" bIns="0" rtlCol="0" anchor="ctr">
                <a:noAutofit/>
              </a:bodyPr>
              <a:lstStyle/>
              <a:p>
                <a:pPr algn="ctr">
                  <a:lnSpc>
                    <a:spcPct val="90000"/>
                  </a:lnSpc>
                </a:pPr>
                <a:endParaRPr lang="en-GB" sz="1400" b="1" dirty="0">
                  <a:solidFill>
                    <a:schemeClr val="bg1"/>
                  </a:solidFill>
                </a:endParaRPr>
              </a:p>
            </p:txBody>
          </p:sp>
          <p:sp>
            <p:nvSpPr>
              <p:cNvPr id="15" name="Rectangle 14">
                <a:extLst>
                  <a:ext uri="{FF2B5EF4-FFF2-40B4-BE49-F238E27FC236}">
                    <a16:creationId xmlns:a16="http://schemas.microsoft.com/office/drawing/2014/main" id="{E44225F6-A7F1-4316-B276-4B943CBB8DD2}"/>
                  </a:ext>
                </a:extLst>
              </p:cNvPr>
              <p:cNvSpPr/>
              <p:nvPr userDrawn="1"/>
            </p:nvSpPr>
            <p:spPr>
              <a:xfrm>
                <a:off x="3665920" y="1759029"/>
                <a:ext cx="1727684" cy="1404156"/>
              </a:xfrm>
              <a:prstGeom prst="rect">
                <a:avLst/>
              </a:prstGeom>
              <a:solidFill>
                <a:schemeClr val="tx2"/>
              </a:solidFill>
              <a:ln w="3175">
                <a:solidFill>
                  <a:schemeClr val="bg1"/>
                </a:solidFill>
              </a:ln>
            </p:spPr>
            <p:txBody>
              <a:bodyPr wrap="none" lIns="0" tIns="0" rIns="0" bIns="0" rtlCol="0" anchor="ctr">
                <a:noAutofit/>
              </a:bodyPr>
              <a:lstStyle/>
              <a:p>
                <a:pPr algn="ctr">
                  <a:lnSpc>
                    <a:spcPct val="90000"/>
                  </a:lnSpc>
                </a:pPr>
                <a:endParaRPr lang="en-GB" sz="1400" b="1" dirty="0">
                  <a:solidFill>
                    <a:schemeClr val="bg1"/>
                  </a:solidFill>
                </a:endParaRPr>
              </a:p>
            </p:txBody>
          </p:sp>
          <p:sp>
            <p:nvSpPr>
              <p:cNvPr id="16" name="Rectangle 15">
                <a:extLst>
                  <a:ext uri="{FF2B5EF4-FFF2-40B4-BE49-F238E27FC236}">
                    <a16:creationId xmlns:a16="http://schemas.microsoft.com/office/drawing/2014/main" id="{A6FAA3D3-4FDE-4272-9A89-4ABAA9AC714E}"/>
                  </a:ext>
                </a:extLst>
              </p:cNvPr>
              <p:cNvSpPr/>
              <p:nvPr userDrawn="1"/>
            </p:nvSpPr>
            <p:spPr>
              <a:xfrm>
                <a:off x="5391122" y="1759029"/>
                <a:ext cx="1727684" cy="1404156"/>
              </a:xfrm>
              <a:prstGeom prst="rect">
                <a:avLst/>
              </a:prstGeom>
              <a:solidFill>
                <a:schemeClr val="tx2"/>
              </a:solidFill>
              <a:ln w="3175">
                <a:solidFill>
                  <a:schemeClr val="bg1"/>
                </a:solidFill>
              </a:ln>
            </p:spPr>
            <p:txBody>
              <a:bodyPr wrap="none" lIns="0" tIns="0" rIns="0" bIns="0" rtlCol="0" anchor="ctr">
                <a:noAutofit/>
              </a:bodyPr>
              <a:lstStyle/>
              <a:p>
                <a:pPr algn="ctr">
                  <a:lnSpc>
                    <a:spcPct val="90000"/>
                  </a:lnSpc>
                </a:pPr>
                <a:endParaRPr lang="en-GB" sz="1400" b="1" dirty="0">
                  <a:solidFill>
                    <a:schemeClr val="bg1"/>
                  </a:solidFill>
                </a:endParaRPr>
              </a:p>
            </p:txBody>
          </p:sp>
          <p:sp>
            <p:nvSpPr>
              <p:cNvPr id="17" name="Rectangle 16">
                <a:extLst>
                  <a:ext uri="{FF2B5EF4-FFF2-40B4-BE49-F238E27FC236}">
                    <a16:creationId xmlns:a16="http://schemas.microsoft.com/office/drawing/2014/main" id="{A46CD736-951B-46C6-9DE4-76ABF48B3095}"/>
                  </a:ext>
                </a:extLst>
              </p:cNvPr>
              <p:cNvSpPr/>
              <p:nvPr userDrawn="1"/>
            </p:nvSpPr>
            <p:spPr>
              <a:xfrm>
                <a:off x="7116324" y="1759029"/>
                <a:ext cx="1727684" cy="1404156"/>
              </a:xfrm>
              <a:prstGeom prst="rect">
                <a:avLst/>
              </a:prstGeom>
              <a:solidFill>
                <a:schemeClr val="tx2"/>
              </a:solidFill>
              <a:ln w="3175">
                <a:solidFill>
                  <a:schemeClr val="bg1"/>
                </a:solidFill>
              </a:ln>
            </p:spPr>
            <p:txBody>
              <a:bodyPr wrap="none" lIns="0" tIns="0" rIns="0" bIns="0" rtlCol="0" anchor="ctr">
                <a:noAutofit/>
              </a:bodyPr>
              <a:lstStyle/>
              <a:p>
                <a:pPr algn="ctr">
                  <a:lnSpc>
                    <a:spcPct val="90000"/>
                  </a:lnSpc>
                </a:pPr>
                <a:endParaRPr lang="en-GB" sz="1400" b="1" dirty="0">
                  <a:solidFill>
                    <a:schemeClr val="bg1"/>
                  </a:solidFill>
                </a:endParaRPr>
              </a:p>
            </p:txBody>
          </p:sp>
          <p:sp>
            <p:nvSpPr>
              <p:cNvPr id="18" name="Rectangle 17">
                <a:extLst>
                  <a:ext uri="{FF2B5EF4-FFF2-40B4-BE49-F238E27FC236}">
                    <a16:creationId xmlns:a16="http://schemas.microsoft.com/office/drawing/2014/main" id="{4A5BB5A9-6033-44A6-9F74-1F2965FD6A23}"/>
                  </a:ext>
                </a:extLst>
              </p:cNvPr>
              <p:cNvSpPr/>
              <p:nvPr userDrawn="1"/>
            </p:nvSpPr>
            <p:spPr>
              <a:xfrm>
                <a:off x="8841525" y="1759029"/>
                <a:ext cx="1727684" cy="1404156"/>
              </a:xfrm>
              <a:prstGeom prst="rect">
                <a:avLst/>
              </a:prstGeom>
              <a:solidFill>
                <a:schemeClr val="tx2"/>
              </a:solidFill>
              <a:ln w="3175">
                <a:solidFill>
                  <a:schemeClr val="bg1"/>
                </a:solidFill>
              </a:ln>
            </p:spPr>
            <p:txBody>
              <a:bodyPr wrap="none" lIns="0" tIns="0" rIns="0" bIns="0" rtlCol="0" anchor="ctr">
                <a:noAutofit/>
              </a:bodyPr>
              <a:lstStyle/>
              <a:p>
                <a:pPr algn="ctr">
                  <a:lnSpc>
                    <a:spcPct val="90000"/>
                  </a:lnSpc>
                </a:pPr>
                <a:endParaRPr lang="en-GB" sz="1400" b="1" dirty="0">
                  <a:solidFill>
                    <a:schemeClr val="bg1"/>
                  </a:solidFill>
                </a:endParaRPr>
              </a:p>
            </p:txBody>
          </p:sp>
          <p:sp>
            <p:nvSpPr>
              <p:cNvPr id="19" name="Rectangle 18">
                <a:extLst>
                  <a:ext uri="{FF2B5EF4-FFF2-40B4-BE49-F238E27FC236}">
                    <a16:creationId xmlns:a16="http://schemas.microsoft.com/office/drawing/2014/main" id="{C6DC884F-852B-4034-95D8-B4AA662706F9}"/>
                  </a:ext>
                </a:extLst>
              </p:cNvPr>
              <p:cNvSpPr/>
              <p:nvPr userDrawn="1"/>
            </p:nvSpPr>
            <p:spPr>
              <a:xfrm>
                <a:off x="215516" y="3163185"/>
                <a:ext cx="1727684" cy="1404156"/>
              </a:xfrm>
              <a:prstGeom prst="rect">
                <a:avLst/>
              </a:prstGeom>
              <a:solidFill>
                <a:schemeClr val="tx2"/>
              </a:solidFill>
              <a:ln w="3175">
                <a:solidFill>
                  <a:schemeClr val="bg1"/>
                </a:solidFill>
              </a:ln>
            </p:spPr>
            <p:txBody>
              <a:bodyPr wrap="none" lIns="0" tIns="0" rIns="0" bIns="0" rtlCol="0" anchor="ctr">
                <a:noAutofit/>
              </a:bodyPr>
              <a:lstStyle/>
              <a:p>
                <a:pPr algn="ctr">
                  <a:lnSpc>
                    <a:spcPct val="90000"/>
                  </a:lnSpc>
                </a:pPr>
                <a:endParaRPr lang="en-GB" sz="1400" b="1" dirty="0">
                  <a:solidFill>
                    <a:schemeClr val="bg1"/>
                  </a:solidFill>
                </a:endParaRPr>
              </a:p>
            </p:txBody>
          </p:sp>
          <p:sp>
            <p:nvSpPr>
              <p:cNvPr id="20" name="Rectangle 19">
                <a:extLst>
                  <a:ext uri="{FF2B5EF4-FFF2-40B4-BE49-F238E27FC236}">
                    <a16:creationId xmlns:a16="http://schemas.microsoft.com/office/drawing/2014/main" id="{81BD7C89-5517-48AC-B9C9-063D158AA93C}"/>
                  </a:ext>
                </a:extLst>
              </p:cNvPr>
              <p:cNvSpPr/>
              <p:nvPr userDrawn="1"/>
            </p:nvSpPr>
            <p:spPr>
              <a:xfrm>
                <a:off x="1940718" y="3163185"/>
                <a:ext cx="1727684" cy="1404156"/>
              </a:xfrm>
              <a:prstGeom prst="rect">
                <a:avLst/>
              </a:prstGeom>
              <a:solidFill>
                <a:schemeClr val="tx2"/>
              </a:solidFill>
              <a:ln w="3175">
                <a:solidFill>
                  <a:schemeClr val="bg1"/>
                </a:solidFill>
              </a:ln>
            </p:spPr>
            <p:txBody>
              <a:bodyPr wrap="none" lIns="0" tIns="0" rIns="0" bIns="0" rtlCol="0" anchor="ctr">
                <a:noAutofit/>
              </a:bodyPr>
              <a:lstStyle/>
              <a:p>
                <a:pPr algn="ctr">
                  <a:lnSpc>
                    <a:spcPct val="90000"/>
                  </a:lnSpc>
                </a:pPr>
                <a:endParaRPr lang="en-GB" sz="1400" b="1" dirty="0">
                  <a:solidFill>
                    <a:schemeClr val="bg1"/>
                  </a:solidFill>
                </a:endParaRPr>
              </a:p>
            </p:txBody>
          </p:sp>
          <p:sp>
            <p:nvSpPr>
              <p:cNvPr id="21" name="Rectangle 20">
                <a:extLst>
                  <a:ext uri="{FF2B5EF4-FFF2-40B4-BE49-F238E27FC236}">
                    <a16:creationId xmlns:a16="http://schemas.microsoft.com/office/drawing/2014/main" id="{0B0D4D2C-A462-466E-A346-199EA1723AFF}"/>
                  </a:ext>
                </a:extLst>
              </p:cNvPr>
              <p:cNvSpPr/>
              <p:nvPr userDrawn="1"/>
            </p:nvSpPr>
            <p:spPr>
              <a:xfrm>
                <a:off x="3665920" y="3163185"/>
                <a:ext cx="1727684" cy="1404156"/>
              </a:xfrm>
              <a:prstGeom prst="rect">
                <a:avLst/>
              </a:prstGeom>
              <a:solidFill>
                <a:schemeClr val="tx2"/>
              </a:solidFill>
              <a:ln w="3175">
                <a:solidFill>
                  <a:schemeClr val="bg1"/>
                </a:solidFill>
              </a:ln>
            </p:spPr>
            <p:txBody>
              <a:bodyPr wrap="none" lIns="0" tIns="0" rIns="0" bIns="0" rtlCol="0" anchor="ctr">
                <a:noAutofit/>
              </a:bodyPr>
              <a:lstStyle/>
              <a:p>
                <a:pPr algn="ctr">
                  <a:lnSpc>
                    <a:spcPct val="90000"/>
                  </a:lnSpc>
                </a:pPr>
                <a:endParaRPr lang="en-GB" sz="1400" b="1" dirty="0">
                  <a:solidFill>
                    <a:schemeClr val="bg1"/>
                  </a:solidFill>
                </a:endParaRPr>
              </a:p>
            </p:txBody>
          </p:sp>
          <p:sp>
            <p:nvSpPr>
              <p:cNvPr id="22" name="Rectangle 21">
                <a:extLst>
                  <a:ext uri="{FF2B5EF4-FFF2-40B4-BE49-F238E27FC236}">
                    <a16:creationId xmlns:a16="http://schemas.microsoft.com/office/drawing/2014/main" id="{D9BBE388-82D7-43AF-8E64-41F28E8DB543}"/>
                  </a:ext>
                </a:extLst>
              </p:cNvPr>
              <p:cNvSpPr/>
              <p:nvPr userDrawn="1"/>
            </p:nvSpPr>
            <p:spPr>
              <a:xfrm>
                <a:off x="5391122" y="3163185"/>
                <a:ext cx="1727684" cy="1404156"/>
              </a:xfrm>
              <a:prstGeom prst="rect">
                <a:avLst/>
              </a:prstGeom>
              <a:solidFill>
                <a:schemeClr val="tx2"/>
              </a:solidFill>
              <a:ln w="3175">
                <a:solidFill>
                  <a:schemeClr val="bg1"/>
                </a:solidFill>
              </a:ln>
            </p:spPr>
            <p:txBody>
              <a:bodyPr wrap="none" lIns="0" tIns="0" rIns="0" bIns="0" rtlCol="0" anchor="ctr">
                <a:noAutofit/>
              </a:bodyPr>
              <a:lstStyle/>
              <a:p>
                <a:pPr algn="ctr">
                  <a:lnSpc>
                    <a:spcPct val="90000"/>
                  </a:lnSpc>
                </a:pPr>
                <a:endParaRPr lang="en-GB" sz="1400" b="1" dirty="0">
                  <a:solidFill>
                    <a:schemeClr val="bg1"/>
                  </a:solidFill>
                </a:endParaRPr>
              </a:p>
            </p:txBody>
          </p:sp>
          <p:sp>
            <p:nvSpPr>
              <p:cNvPr id="23" name="Rectangle 22">
                <a:extLst>
                  <a:ext uri="{FF2B5EF4-FFF2-40B4-BE49-F238E27FC236}">
                    <a16:creationId xmlns:a16="http://schemas.microsoft.com/office/drawing/2014/main" id="{4ADF5948-F4E3-4645-A024-A1DBF6173258}"/>
                  </a:ext>
                </a:extLst>
              </p:cNvPr>
              <p:cNvSpPr/>
              <p:nvPr userDrawn="1"/>
            </p:nvSpPr>
            <p:spPr>
              <a:xfrm>
                <a:off x="7116324" y="3163185"/>
                <a:ext cx="1727684" cy="1404156"/>
              </a:xfrm>
              <a:prstGeom prst="rect">
                <a:avLst/>
              </a:prstGeom>
              <a:solidFill>
                <a:schemeClr val="tx2"/>
              </a:solidFill>
              <a:ln w="3175">
                <a:solidFill>
                  <a:schemeClr val="bg1"/>
                </a:solidFill>
              </a:ln>
            </p:spPr>
            <p:txBody>
              <a:bodyPr wrap="none" lIns="0" tIns="0" rIns="0" bIns="0" rtlCol="0" anchor="ctr">
                <a:noAutofit/>
              </a:bodyPr>
              <a:lstStyle/>
              <a:p>
                <a:pPr algn="ctr">
                  <a:lnSpc>
                    <a:spcPct val="90000"/>
                  </a:lnSpc>
                </a:pPr>
                <a:endParaRPr lang="en-GB" sz="1400" b="1" dirty="0">
                  <a:solidFill>
                    <a:schemeClr val="bg1"/>
                  </a:solidFill>
                </a:endParaRPr>
              </a:p>
            </p:txBody>
          </p:sp>
          <p:sp>
            <p:nvSpPr>
              <p:cNvPr id="24" name="Rectangle 23">
                <a:extLst>
                  <a:ext uri="{FF2B5EF4-FFF2-40B4-BE49-F238E27FC236}">
                    <a16:creationId xmlns:a16="http://schemas.microsoft.com/office/drawing/2014/main" id="{7ADDFFF2-9302-4DE4-8686-B57B9D8A4C69}"/>
                  </a:ext>
                </a:extLst>
              </p:cNvPr>
              <p:cNvSpPr/>
              <p:nvPr userDrawn="1"/>
            </p:nvSpPr>
            <p:spPr>
              <a:xfrm>
                <a:off x="8841525" y="3163185"/>
                <a:ext cx="1727684" cy="1404156"/>
              </a:xfrm>
              <a:prstGeom prst="rect">
                <a:avLst/>
              </a:prstGeom>
              <a:solidFill>
                <a:schemeClr val="tx2"/>
              </a:solidFill>
              <a:ln w="3175">
                <a:solidFill>
                  <a:schemeClr val="bg1"/>
                </a:solidFill>
              </a:ln>
            </p:spPr>
            <p:txBody>
              <a:bodyPr wrap="none" lIns="0" tIns="0" rIns="0" bIns="0" rtlCol="0" anchor="ctr">
                <a:noAutofit/>
              </a:bodyPr>
              <a:lstStyle/>
              <a:p>
                <a:pPr algn="ctr">
                  <a:lnSpc>
                    <a:spcPct val="90000"/>
                  </a:lnSpc>
                </a:pPr>
                <a:endParaRPr lang="en-GB" sz="1400" b="1" dirty="0">
                  <a:solidFill>
                    <a:schemeClr val="bg1"/>
                  </a:solidFill>
                </a:endParaRPr>
              </a:p>
            </p:txBody>
          </p:sp>
        </p:grpSp>
        <p:grpSp>
          <p:nvGrpSpPr>
            <p:cNvPr id="26" name="Group 25">
              <a:extLst>
                <a:ext uri="{FF2B5EF4-FFF2-40B4-BE49-F238E27FC236}">
                  <a16:creationId xmlns:a16="http://schemas.microsoft.com/office/drawing/2014/main" id="{6B441891-323A-4CB7-9BDF-806FCB383C82}"/>
                </a:ext>
              </a:extLst>
            </p:cNvPr>
            <p:cNvGrpSpPr/>
            <p:nvPr userDrawn="1"/>
          </p:nvGrpSpPr>
          <p:grpSpPr>
            <a:xfrm>
              <a:off x="-57536" y="2643758"/>
              <a:ext cx="9144000" cy="2628292"/>
              <a:chOff x="215516" y="361547"/>
              <a:chExt cx="10353693" cy="4205794"/>
            </a:xfrm>
          </p:grpSpPr>
          <p:sp>
            <p:nvSpPr>
              <p:cNvPr id="27" name="Rectangle 26">
                <a:extLst>
                  <a:ext uri="{FF2B5EF4-FFF2-40B4-BE49-F238E27FC236}">
                    <a16:creationId xmlns:a16="http://schemas.microsoft.com/office/drawing/2014/main" id="{1E6D75D4-D158-40B9-B9E8-37619F4C9ABD}"/>
                  </a:ext>
                </a:extLst>
              </p:cNvPr>
              <p:cNvSpPr/>
              <p:nvPr userDrawn="1"/>
            </p:nvSpPr>
            <p:spPr>
              <a:xfrm>
                <a:off x="215516" y="361547"/>
                <a:ext cx="1727684" cy="1404156"/>
              </a:xfrm>
              <a:prstGeom prst="rect">
                <a:avLst/>
              </a:prstGeom>
              <a:solidFill>
                <a:schemeClr val="tx2"/>
              </a:solidFill>
              <a:ln w="3175">
                <a:solidFill>
                  <a:schemeClr val="bg1"/>
                </a:solidFill>
              </a:ln>
            </p:spPr>
            <p:txBody>
              <a:bodyPr wrap="none" lIns="0" tIns="0" rIns="0" bIns="0" rtlCol="0" anchor="ctr">
                <a:noAutofit/>
              </a:bodyPr>
              <a:lstStyle/>
              <a:p>
                <a:pPr algn="ctr">
                  <a:lnSpc>
                    <a:spcPct val="90000"/>
                  </a:lnSpc>
                </a:pPr>
                <a:endParaRPr lang="en-GB" sz="1400" b="1" dirty="0">
                  <a:solidFill>
                    <a:schemeClr val="bg1"/>
                  </a:solidFill>
                </a:endParaRPr>
              </a:p>
            </p:txBody>
          </p:sp>
          <p:sp>
            <p:nvSpPr>
              <p:cNvPr id="28" name="Rectangle 27">
                <a:extLst>
                  <a:ext uri="{FF2B5EF4-FFF2-40B4-BE49-F238E27FC236}">
                    <a16:creationId xmlns:a16="http://schemas.microsoft.com/office/drawing/2014/main" id="{1E701B47-9F45-40E5-994D-171A89AD9E47}"/>
                  </a:ext>
                </a:extLst>
              </p:cNvPr>
              <p:cNvSpPr/>
              <p:nvPr userDrawn="1"/>
            </p:nvSpPr>
            <p:spPr>
              <a:xfrm>
                <a:off x="1940718" y="361547"/>
                <a:ext cx="1727684" cy="1404156"/>
              </a:xfrm>
              <a:prstGeom prst="rect">
                <a:avLst/>
              </a:prstGeom>
              <a:solidFill>
                <a:schemeClr val="tx2"/>
              </a:solidFill>
              <a:ln w="3175">
                <a:solidFill>
                  <a:schemeClr val="bg1"/>
                </a:solidFill>
              </a:ln>
            </p:spPr>
            <p:txBody>
              <a:bodyPr wrap="none" lIns="0" tIns="0" rIns="0" bIns="0" rtlCol="0" anchor="ctr">
                <a:noAutofit/>
              </a:bodyPr>
              <a:lstStyle/>
              <a:p>
                <a:pPr algn="ctr">
                  <a:lnSpc>
                    <a:spcPct val="90000"/>
                  </a:lnSpc>
                </a:pPr>
                <a:endParaRPr lang="en-GB" sz="1400" b="1" dirty="0">
                  <a:solidFill>
                    <a:schemeClr val="bg1"/>
                  </a:solidFill>
                </a:endParaRPr>
              </a:p>
            </p:txBody>
          </p:sp>
          <p:sp>
            <p:nvSpPr>
              <p:cNvPr id="29" name="Rectangle 28">
                <a:extLst>
                  <a:ext uri="{FF2B5EF4-FFF2-40B4-BE49-F238E27FC236}">
                    <a16:creationId xmlns:a16="http://schemas.microsoft.com/office/drawing/2014/main" id="{88D88430-3A92-4A2F-9904-B56C23C48A1B}"/>
                  </a:ext>
                </a:extLst>
              </p:cNvPr>
              <p:cNvSpPr/>
              <p:nvPr userDrawn="1"/>
            </p:nvSpPr>
            <p:spPr>
              <a:xfrm>
                <a:off x="3665920" y="361547"/>
                <a:ext cx="1727684" cy="1404156"/>
              </a:xfrm>
              <a:prstGeom prst="rect">
                <a:avLst/>
              </a:prstGeom>
              <a:solidFill>
                <a:schemeClr val="tx2"/>
              </a:solidFill>
              <a:ln w="3175">
                <a:solidFill>
                  <a:schemeClr val="bg1"/>
                </a:solidFill>
              </a:ln>
            </p:spPr>
            <p:txBody>
              <a:bodyPr wrap="none" lIns="0" tIns="0" rIns="0" bIns="0" rtlCol="0" anchor="ctr">
                <a:noAutofit/>
              </a:bodyPr>
              <a:lstStyle/>
              <a:p>
                <a:pPr algn="ctr">
                  <a:lnSpc>
                    <a:spcPct val="90000"/>
                  </a:lnSpc>
                </a:pPr>
                <a:endParaRPr lang="en-GB" sz="1400" b="1" dirty="0">
                  <a:solidFill>
                    <a:schemeClr val="bg1"/>
                  </a:solidFill>
                </a:endParaRPr>
              </a:p>
            </p:txBody>
          </p:sp>
          <p:sp>
            <p:nvSpPr>
              <p:cNvPr id="30" name="Rectangle 29">
                <a:extLst>
                  <a:ext uri="{FF2B5EF4-FFF2-40B4-BE49-F238E27FC236}">
                    <a16:creationId xmlns:a16="http://schemas.microsoft.com/office/drawing/2014/main" id="{56C499C1-4996-4A8D-925E-1A3109151D9A}"/>
                  </a:ext>
                </a:extLst>
              </p:cNvPr>
              <p:cNvSpPr/>
              <p:nvPr userDrawn="1"/>
            </p:nvSpPr>
            <p:spPr>
              <a:xfrm>
                <a:off x="5391122" y="361547"/>
                <a:ext cx="1727684" cy="1404156"/>
              </a:xfrm>
              <a:prstGeom prst="rect">
                <a:avLst/>
              </a:prstGeom>
              <a:solidFill>
                <a:schemeClr val="tx2"/>
              </a:solidFill>
              <a:ln w="3175">
                <a:solidFill>
                  <a:schemeClr val="bg1"/>
                </a:solidFill>
              </a:ln>
            </p:spPr>
            <p:txBody>
              <a:bodyPr wrap="none" lIns="0" tIns="0" rIns="0" bIns="0" rtlCol="0" anchor="ctr">
                <a:noAutofit/>
              </a:bodyPr>
              <a:lstStyle/>
              <a:p>
                <a:pPr algn="ctr">
                  <a:lnSpc>
                    <a:spcPct val="90000"/>
                  </a:lnSpc>
                </a:pPr>
                <a:endParaRPr lang="en-GB" sz="1400" b="1" dirty="0">
                  <a:solidFill>
                    <a:schemeClr val="bg1"/>
                  </a:solidFill>
                </a:endParaRPr>
              </a:p>
            </p:txBody>
          </p:sp>
          <p:sp>
            <p:nvSpPr>
              <p:cNvPr id="31" name="Rectangle 30">
                <a:extLst>
                  <a:ext uri="{FF2B5EF4-FFF2-40B4-BE49-F238E27FC236}">
                    <a16:creationId xmlns:a16="http://schemas.microsoft.com/office/drawing/2014/main" id="{60D4B5A5-4686-4072-AEAE-48448C77B30D}"/>
                  </a:ext>
                </a:extLst>
              </p:cNvPr>
              <p:cNvSpPr/>
              <p:nvPr userDrawn="1"/>
            </p:nvSpPr>
            <p:spPr>
              <a:xfrm>
                <a:off x="7116324" y="361547"/>
                <a:ext cx="1727684" cy="1404156"/>
              </a:xfrm>
              <a:prstGeom prst="rect">
                <a:avLst/>
              </a:prstGeom>
              <a:solidFill>
                <a:schemeClr val="tx2"/>
              </a:solidFill>
              <a:ln w="3175">
                <a:solidFill>
                  <a:schemeClr val="bg1"/>
                </a:solidFill>
              </a:ln>
            </p:spPr>
            <p:txBody>
              <a:bodyPr wrap="none" lIns="0" tIns="0" rIns="0" bIns="0" rtlCol="0" anchor="ctr">
                <a:noAutofit/>
              </a:bodyPr>
              <a:lstStyle/>
              <a:p>
                <a:pPr algn="ctr">
                  <a:lnSpc>
                    <a:spcPct val="90000"/>
                  </a:lnSpc>
                </a:pPr>
                <a:endParaRPr lang="en-GB" sz="1400" b="1" dirty="0">
                  <a:solidFill>
                    <a:schemeClr val="bg1"/>
                  </a:solidFill>
                </a:endParaRPr>
              </a:p>
            </p:txBody>
          </p:sp>
          <p:sp>
            <p:nvSpPr>
              <p:cNvPr id="32" name="Rectangle 31">
                <a:extLst>
                  <a:ext uri="{FF2B5EF4-FFF2-40B4-BE49-F238E27FC236}">
                    <a16:creationId xmlns:a16="http://schemas.microsoft.com/office/drawing/2014/main" id="{BF889A59-5EA1-4816-9FBF-03E4B2410C7E}"/>
                  </a:ext>
                </a:extLst>
              </p:cNvPr>
              <p:cNvSpPr/>
              <p:nvPr userDrawn="1"/>
            </p:nvSpPr>
            <p:spPr>
              <a:xfrm>
                <a:off x="8841525" y="361547"/>
                <a:ext cx="1727684" cy="1404156"/>
              </a:xfrm>
              <a:prstGeom prst="rect">
                <a:avLst/>
              </a:prstGeom>
              <a:solidFill>
                <a:schemeClr val="tx2"/>
              </a:solidFill>
              <a:ln w="3175">
                <a:solidFill>
                  <a:schemeClr val="bg1"/>
                </a:solidFill>
              </a:ln>
            </p:spPr>
            <p:txBody>
              <a:bodyPr wrap="none" lIns="0" tIns="0" rIns="0" bIns="0" rtlCol="0" anchor="ctr">
                <a:noAutofit/>
              </a:bodyPr>
              <a:lstStyle/>
              <a:p>
                <a:pPr algn="ctr">
                  <a:lnSpc>
                    <a:spcPct val="90000"/>
                  </a:lnSpc>
                </a:pPr>
                <a:endParaRPr lang="en-GB" sz="1400" b="1" dirty="0">
                  <a:solidFill>
                    <a:schemeClr val="bg1"/>
                  </a:solidFill>
                </a:endParaRPr>
              </a:p>
            </p:txBody>
          </p:sp>
          <p:sp>
            <p:nvSpPr>
              <p:cNvPr id="33" name="Rectangle 32">
                <a:extLst>
                  <a:ext uri="{FF2B5EF4-FFF2-40B4-BE49-F238E27FC236}">
                    <a16:creationId xmlns:a16="http://schemas.microsoft.com/office/drawing/2014/main" id="{42A8400B-48E5-4649-B6DC-A4D82439FE77}"/>
                  </a:ext>
                </a:extLst>
              </p:cNvPr>
              <p:cNvSpPr/>
              <p:nvPr userDrawn="1"/>
            </p:nvSpPr>
            <p:spPr>
              <a:xfrm>
                <a:off x="215516" y="1759029"/>
                <a:ext cx="1727684" cy="1404156"/>
              </a:xfrm>
              <a:prstGeom prst="rect">
                <a:avLst/>
              </a:prstGeom>
              <a:solidFill>
                <a:schemeClr val="tx2"/>
              </a:solidFill>
              <a:ln w="3175">
                <a:solidFill>
                  <a:schemeClr val="bg1"/>
                </a:solidFill>
              </a:ln>
            </p:spPr>
            <p:txBody>
              <a:bodyPr wrap="none" lIns="0" tIns="0" rIns="0" bIns="0" rtlCol="0" anchor="ctr">
                <a:noAutofit/>
              </a:bodyPr>
              <a:lstStyle/>
              <a:p>
                <a:pPr algn="ctr">
                  <a:lnSpc>
                    <a:spcPct val="90000"/>
                  </a:lnSpc>
                </a:pPr>
                <a:endParaRPr lang="en-GB" sz="1400" b="1" dirty="0">
                  <a:solidFill>
                    <a:schemeClr val="bg1"/>
                  </a:solidFill>
                </a:endParaRPr>
              </a:p>
            </p:txBody>
          </p:sp>
          <p:sp>
            <p:nvSpPr>
              <p:cNvPr id="34" name="Rectangle 33">
                <a:extLst>
                  <a:ext uri="{FF2B5EF4-FFF2-40B4-BE49-F238E27FC236}">
                    <a16:creationId xmlns:a16="http://schemas.microsoft.com/office/drawing/2014/main" id="{543CCACF-9359-4E41-AA5C-F83B8794FBDC}"/>
                  </a:ext>
                </a:extLst>
              </p:cNvPr>
              <p:cNvSpPr/>
              <p:nvPr userDrawn="1"/>
            </p:nvSpPr>
            <p:spPr>
              <a:xfrm>
                <a:off x="1940718" y="1759029"/>
                <a:ext cx="1727684" cy="1404156"/>
              </a:xfrm>
              <a:prstGeom prst="rect">
                <a:avLst/>
              </a:prstGeom>
              <a:solidFill>
                <a:schemeClr val="tx2"/>
              </a:solidFill>
              <a:ln w="3175">
                <a:solidFill>
                  <a:schemeClr val="bg1"/>
                </a:solidFill>
              </a:ln>
            </p:spPr>
            <p:txBody>
              <a:bodyPr wrap="none" lIns="0" tIns="0" rIns="0" bIns="0" rtlCol="0" anchor="ctr">
                <a:noAutofit/>
              </a:bodyPr>
              <a:lstStyle/>
              <a:p>
                <a:pPr algn="ctr">
                  <a:lnSpc>
                    <a:spcPct val="90000"/>
                  </a:lnSpc>
                </a:pPr>
                <a:endParaRPr lang="en-GB" sz="1400" b="1" dirty="0">
                  <a:solidFill>
                    <a:schemeClr val="bg1"/>
                  </a:solidFill>
                </a:endParaRPr>
              </a:p>
            </p:txBody>
          </p:sp>
          <p:sp>
            <p:nvSpPr>
              <p:cNvPr id="35" name="Rectangle 34">
                <a:extLst>
                  <a:ext uri="{FF2B5EF4-FFF2-40B4-BE49-F238E27FC236}">
                    <a16:creationId xmlns:a16="http://schemas.microsoft.com/office/drawing/2014/main" id="{0B3E4C56-0F2D-4DDB-9CBB-8CA05BDF0BFF}"/>
                  </a:ext>
                </a:extLst>
              </p:cNvPr>
              <p:cNvSpPr/>
              <p:nvPr userDrawn="1"/>
            </p:nvSpPr>
            <p:spPr>
              <a:xfrm>
                <a:off x="3665920" y="1759029"/>
                <a:ext cx="1727684" cy="1404156"/>
              </a:xfrm>
              <a:prstGeom prst="rect">
                <a:avLst/>
              </a:prstGeom>
              <a:solidFill>
                <a:schemeClr val="tx2"/>
              </a:solidFill>
              <a:ln w="3175">
                <a:solidFill>
                  <a:schemeClr val="bg1"/>
                </a:solidFill>
              </a:ln>
            </p:spPr>
            <p:txBody>
              <a:bodyPr wrap="none" lIns="0" tIns="0" rIns="0" bIns="0" rtlCol="0" anchor="ctr">
                <a:noAutofit/>
              </a:bodyPr>
              <a:lstStyle/>
              <a:p>
                <a:pPr algn="ctr">
                  <a:lnSpc>
                    <a:spcPct val="90000"/>
                  </a:lnSpc>
                </a:pPr>
                <a:endParaRPr lang="en-GB" sz="1400" b="1" dirty="0">
                  <a:solidFill>
                    <a:schemeClr val="bg1"/>
                  </a:solidFill>
                </a:endParaRPr>
              </a:p>
            </p:txBody>
          </p:sp>
          <p:sp>
            <p:nvSpPr>
              <p:cNvPr id="36" name="Rectangle 35">
                <a:extLst>
                  <a:ext uri="{FF2B5EF4-FFF2-40B4-BE49-F238E27FC236}">
                    <a16:creationId xmlns:a16="http://schemas.microsoft.com/office/drawing/2014/main" id="{0CCCFB02-AE6D-477D-9B5B-2C9DD0ABFAA9}"/>
                  </a:ext>
                </a:extLst>
              </p:cNvPr>
              <p:cNvSpPr/>
              <p:nvPr userDrawn="1"/>
            </p:nvSpPr>
            <p:spPr>
              <a:xfrm>
                <a:off x="5391122" y="1759029"/>
                <a:ext cx="1727684" cy="1404156"/>
              </a:xfrm>
              <a:prstGeom prst="rect">
                <a:avLst/>
              </a:prstGeom>
              <a:solidFill>
                <a:schemeClr val="tx2"/>
              </a:solidFill>
              <a:ln w="3175">
                <a:solidFill>
                  <a:schemeClr val="bg1"/>
                </a:solidFill>
              </a:ln>
            </p:spPr>
            <p:txBody>
              <a:bodyPr wrap="none" lIns="0" tIns="0" rIns="0" bIns="0" rtlCol="0" anchor="ctr">
                <a:noAutofit/>
              </a:bodyPr>
              <a:lstStyle/>
              <a:p>
                <a:pPr algn="ctr">
                  <a:lnSpc>
                    <a:spcPct val="90000"/>
                  </a:lnSpc>
                </a:pPr>
                <a:endParaRPr lang="en-GB" sz="1400" b="1" dirty="0">
                  <a:solidFill>
                    <a:schemeClr val="bg1"/>
                  </a:solidFill>
                </a:endParaRPr>
              </a:p>
            </p:txBody>
          </p:sp>
          <p:sp>
            <p:nvSpPr>
              <p:cNvPr id="37" name="Rectangle 36">
                <a:extLst>
                  <a:ext uri="{FF2B5EF4-FFF2-40B4-BE49-F238E27FC236}">
                    <a16:creationId xmlns:a16="http://schemas.microsoft.com/office/drawing/2014/main" id="{61BD743E-E922-4033-A3C7-C0574DAABD6A}"/>
                  </a:ext>
                </a:extLst>
              </p:cNvPr>
              <p:cNvSpPr/>
              <p:nvPr userDrawn="1"/>
            </p:nvSpPr>
            <p:spPr>
              <a:xfrm>
                <a:off x="7116324" y="1759029"/>
                <a:ext cx="1727684" cy="1404156"/>
              </a:xfrm>
              <a:prstGeom prst="rect">
                <a:avLst/>
              </a:prstGeom>
              <a:solidFill>
                <a:schemeClr val="tx2"/>
              </a:solidFill>
              <a:ln w="3175">
                <a:solidFill>
                  <a:schemeClr val="bg1"/>
                </a:solidFill>
              </a:ln>
            </p:spPr>
            <p:txBody>
              <a:bodyPr wrap="none" lIns="0" tIns="0" rIns="0" bIns="0" rtlCol="0" anchor="ctr">
                <a:noAutofit/>
              </a:bodyPr>
              <a:lstStyle/>
              <a:p>
                <a:pPr algn="ctr">
                  <a:lnSpc>
                    <a:spcPct val="90000"/>
                  </a:lnSpc>
                </a:pPr>
                <a:endParaRPr lang="en-GB" sz="1400" b="1" dirty="0">
                  <a:solidFill>
                    <a:schemeClr val="bg1"/>
                  </a:solidFill>
                </a:endParaRPr>
              </a:p>
            </p:txBody>
          </p:sp>
          <p:sp>
            <p:nvSpPr>
              <p:cNvPr id="38" name="Rectangle 37">
                <a:extLst>
                  <a:ext uri="{FF2B5EF4-FFF2-40B4-BE49-F238E27FC236}">
                    <a16:creationId xmlns:a16="http://schemas.microsoft.com/office/drawing/2014/main" id="{B6486184-267E-492A-9776-8D33280FD241}"/>
                  </a:ext>
                </a:extLst>
              </p:cNvPr>
              <p:cNvSpPr/>
              <p:nvPr userDrawn="1"/>
            </p:nvSpPr>
            <p:spPr>
              <a:xfrm>
                <a:off x="8841525" y="1759029"/>
                <a:ext cx="1727684" cy="1404156"/>
              </a:xfrm>
              <a:prstGeom prst="rect">
                <a:avLst/>
              </a:prstGeom>
              <a:solidFill>
                <a:schemeClr val="tx2"/>
              </a:solidFill>
              <a:ln w="3175">
                <a:solidFill>
                  <a:schemeClr val="bg1"/>
                </a:solidFill>
              </a:ln>
            </p:spPr>
            <p:txBody>
              <a:bodyPr wrap="none" lIns="0" tIns="0" rIns="0" bIns="0" rtlCol="0" anchor="ctr">
                <a:noAutofit/>
              </a:bodyPr>
              <a:lstStyle/>
              <a:p>
                <a:pPr algn="ctr">
                  <a:lnSpc>
                    <a:spcPct val="90000"/>
                  </a:lnSpc>
                </a:pPr>
                <a:endParaRPr lang="en-GB" sz="1400" b="1" dirty="0">
                  <a:solidFill>
                    <a:schemeClr val="bg1"/>
                  </a:solidFill>
                </a:endParaRPr>
              </a:p>
            </p:txBody>
          </p:sp>
          <p:sp>
            <p:nvSpPr>
              <p:cNvPr id="39" name="Rectangle 38">
                <a:extLst>
                  <a:ext uri="{FF2B5EF4-FFF2-40B4-BE49-F238E27FC236}">
                    <a16:creationId xmlns:a16="http://schemas.microsoft.com/office/drawing/2014/main" id="{942D006E-F609-4C72-93C2-46E2694788C5}"/>
                  </a:ext>
                </a:extLst>
              </p:cNvPr>
              <p:cNvSpPr/>
              <p:nvPr userDrawn="1"/>
            </p:nvSpPr>
            <p:spPr>
              <a:xfrm>
                <a:off x="215516" y="3163185"/>
                <a:ext cx="1727684" cy="1404156"/>
              </a:xfrm>
              <a:prstGeom prst="rect">
                <a:avLst/>
              </a:prstGeom>
              <a:solidFill>
                <a:schemeClr val="tx2"/>
              </a:solidFill>
              <a:ln w="3175">
                <a:solidFill>
                  <a:schemeClr val="bg1"/>
                </a:solidFill>
              </a:ln>
            </p:spPr>
            <p:txBody>
              <a:bodyPr wrap="none" lIns="0" tIns="0" rIns="0" bIns="0" rtlCol="0" anchor="ctr">
                <a:noAutofit/>
              </a:bodyPr>
              <a:lstStyle/>
              <a:p>
                <a:pPr algn="ctr">
                  <a:lnSpc>
                    <a:spcPct val="90000"/>
                  </a:lnSpc>
                </a:pPr>
                <a:endParaRPr lang="en-GB" sz="1400" b="1" dirty="0">
                  <a:solidFill>
                    <a:schemeClr val="bg1"/>
                  </a:solidFill>
                </a:endParaRPr>
              </a:p>
            </p:txBody>
          </p:sp>
          <p:sp>
            <p:nvSpPr>
              <p:cNvPr id="40" name="Rectangle 39">
                <a:extLst>
                  <a:ext uri="{FF2B5EF4-FFF2-40B4-BE49-F238E27FC236}">
                    <a16:creationId xmlns:a16="http://schemas.microsoft.com/office/drawing/2014/main" id="{643BF26E-94BA-4D81-9157-A42E01561D05}"/>
                  </a:ext>
                </a:extLst>
              </p:cNvPr>
              <p:cNvSpPr/>
              <p:nvPr userDrawn="1"/>
            </p:nvSpPr>
            <p:spPr>
              <a:xfrm>
                <a:off x="1940718" y="3163185"/>
                <a:ext cx="1727684" cy="1404156"/>
              </a:xfrm>
              <a:prstGeom prst="rect">
                <a:avLst/>
              </a:prstGeom>
              <a:solidFill>
                <a:schemeClr val="tx2"/>
              </a:solidFill>
              <a:ln w="3175">
                <a:solidFill>
                  <a:schemeClr val="bg1"/>
                </a:solidFill>
              </a:ln>
            </p:spPr>
            <p:txBody>
              <a:bodyPr wrap="none" lIns="0" tIns="0" rIns="0" bIns="0" rtlCol="0" anchor="ctr">
                <a:noAutofit/>
              </a:bodyPr>
              <a:lstStyle/>
              <a:p>
                <a:pPr algn="ctr">
                  <a:lnSpc>
                    <a:spcPct val="90000"/>
                  </a:lnSpc>
                </a:pPr>
                <a:endParaRPr lang="en-GB" sz="1400" b="1" dirty="0">
                  <a:solidFill>
                    <a:schemeClr val="bg1"/>
                  </a:solidFill>
                </a:endParaRPr>
              </a:p>
            </p:txBody>
          </p:sp>
          <p:sp>
            <p:nvSpPr>
              <p:cNvPr id="41" name="Rectangle 40">
                <a:extLst>
                  <a:ext uri="{FF2B5EF4-FFF2-40B4-BE49-F238E27FC236}">
                    <a16:creationId xmlns:a16="http://schemas.microsoft.com/office/drawing/2014/main" id="{C42767D2-CA6C-4493-B00F-4A5C9AE04659}"/>
                  </a:ext>
                </a:extLst>
              </p:cNvPr>
              <p:cNvSpPr/>
              <p:nvPr userDrawn="1"/>
            </p:nvSpPr>
            <p:spPr>
              <a:xfrm>
                <a:off x="3665920" y="3163185"/>
                <a:ext cx="1727684" cy="1404156"/>
              </a:xfrm>
              <a:prstGeom prst="rect">
                <a:avLst/>
              </a:prstGeom>
              <a:solidFill>
                <a:schemeClr val="tx2"/>
              </a:solidFill>
              <a:ln w="3175">
                <a:solidFill>
                  <a:schemeClr val="bg1"/>
                </a:solidFill>
              </a:ln>
            </p:spPr>
            <p:txBody>
              <a:bodyPr wrap="none" lIns="0" tIns="0" rIns="0" bIns="0" rtlCol="0" anchor="ctr">
                <a:noAutofit/>
              </a:bodyPr>
              <a:lstStyle/>
              <a:p>
                <a:pPr algn="ctr">
                  <a:lnSpc>
                    <a:spcPct val="90000"/>
                  </a:lnSpc>
                </a:pPr>
                <a:endParaRPr lang="en-GB" sz="1400" b="1" dirty="0">
                  <a:solidFill>
                    <a:schemeClr val="bg1"/>
                  </a:solidFill>
                </a:endParaRPr>
              </a:p>
            </p:txBody>
          </p:sp>
          <p:sp>
            <p:nvSpPr>
              <p:cNvPr id="42" name="Rectangle 41">
                <a:extLst>
                  <a:ext uri="{FF2B5EF4-FFF2-40B4-BE49-F238E27FC236}">
                    <a16:creationId xmlns:a16="http://schemas.microsoft.com/office/drawing/2014/main" id="{5EEF26CE-94A4-4872-9238-BEBADD6812A2}"/>
                  </a:ext>
                </a:extLst>
              </p:cNvPr>
              <p:cNvSpPr/>
              <p:nvPr userDrawn="1"/>
            </p:nvSpPr>
            <p:spPr>
              <a:xfrm>
                <a:off x="5391122" y="3163185"/>
                <a:ext cx="1727684" cy="1404156"/>
              </a:xfrm>
              <a:prstGeom prst="rect">
                <a:avLst/>
              </a:prstGeom>
              <a:solidFill>
                <a:schemeClr val="tx2"/>
              </a:solidFill>
              <a:ln w="3175">
                <a:solidFill>
                  <a:schemeClr val="bg1"/>
                </a:solidFill>
              </a:ln>
            </p:spPr>
            <p:txBody>
              <a:bodyPr wrap="none" lIns="0" tIns="0" rIns="0" bIns="0" rtlCol="0" anchor="ctr">
                <a:noAutofit/>
              </a:bodyPr>
              <a:lstStyle/>
              <a:p>
                <a:pPr algn="ctr">
                  <a:lnSpc>
                    <a:spcPct val="90000"/>
                  </a:lnSpc>
                </a:pPr>
                <a:endParaRPr lang="en-GB" sz="1400" b="1" dirty="0">
                  <a:solidFill>
                    <a:schemeClr val="bg1"/>
                  </a:solidFill>
                </a:endParaRPr>
              </a:p>
            </p:txBody>
          </p:sp>
          <p:sp>
            <p:nvSpPr>
              <p:cNvPr id="43" name="Rectangle 42">
                <a:extLst>
                  <a:ext uri="{FF2B5EF4-FFF2-40B4-BE49-F238E27FC236}">
                    <a16:creationId xmlns:a16="http://schemas.microsoft.com/office/drawing/2014/main" id="{5437F555-4364-4FFF-BA30-5A0908A7E157}"/>
                  </a:ext>
                </a:extLst>
              </p:cNvPr>
              <p:cNvSpPr/>
              <p:nvPr userDrawn="1"/>
            </p:nvSpPr>
            <p:spPr>
              <a:xfrm>
                <a:off x="7116324" y="3163185"/>
                <a:ext cx="1727684" cy="1404156"/>
              </a:xfrm>
              <a:prstGeom prst="rect">
                <a:avLst/>
              </a:prstGeom>
              <a:solidFill>
                <a:schemeClr val="tx2"/>
              </a:solidFill>
              <a:ln w="3175">
                <a:solidFill>
                  <a:schemeClr val="bg1"/>
                </a:solidFill>
              </a:ln>
            </p:spPr>
            <p:txBody>
              <a:bodyPr wrap="none" lIns="0" tIns="0" rIns="0" bIns="0" rtlCol="0" anchor="ctr">
                <a:noAutofit/>
              </a:bodyPr>
              <a:lstStyle/>
              <a:p>
                <a:pPr algn="ctr">
                  <a:lnSpc>
                    <a:spcPct val="90000"/>
                  </a:lnSpc>
                </a:pPr>
                <a:endParaRPr lang="en-GB" sz="1400" b="1" dirty="0">
                  <a:solidFill>
                    <a:schemeClr val="bg1"/>
                  </a:solidFill>
                </a:endParaRPr>
              </a:p>
            </p:txBody>
          </p:sp>
          <p:sp>
            <p:nvSpPr>
              <p:cNvPr id="44" name="Rectangle 43">
                <a:extLst>
                  <a:ext uri="{FF2B5EF4-FFF2-40B4-BE49-F238E27FC236}">
                    <a16:creationId xmlns:a16="http://schemas.microsoft.com/office/drawing/2014/main" id="{86BC6FF5-E7CF-4CF7-A555-F81CC90BBA03}"/>
                  </a:ext>
                </a:extLst>
              </p:cNvPr>
              <p:cNvSpPr/>
              <p:nvPr userDrawn="1"/>
            </p:nvSpPr>
            <p:spPr>
              <a:xfrm>
                <a:off x="8841525" y="3163185"/>
                <a:ext cx="1727684" cy="1404156"/>
              </a:xfrm>
              <a:prstGeom prst="rect">
                <a:avLst/>
              </a:prstGeom>
              <a:solidFill>
                <a:schemeClr val="tx2"/>
              </a:solidFill>
              <a:ln w="3175">
                <a:solidFill>
                  <a:schemeClr val="bg1"/>
                </a:solidFill>
              </a:ln>
            </p:spPr>
            <p:txBody>
              <a:bodyPr wrap="none" lIns="0" tIns="0" rIns="0" bIns="0" rtlCol="0" anchor="ctr">
                <a:noAutofit/>
              </a:bodyPr>
              <a:lstStyle/>
              <a:p>
                <a:pPr algn="ctr">
                  <a:lnSpc>
                    <a:spcPct val="90000"/>
                  </a:lnSpc>
                </a:pPr>
                <a:endParaRPr lang="en-GB" sz="1400" b="1" dirty="0">
                  <a:solidFill>
                    <a:schemeClr val="bg1"/>
                  </a:solidFill>
                </a:endParaRPr>
              </a:p>
            </p:txBody>
          </p:sp>
        </p:grpSp>
      </p:grpSp>
      <p:sp>
        <p:nvSpPr>
          <p:cNvPr id="1026" name="Title Placeholder 1"/>
          <p:cNvSpPr>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p:cNvSpPr>
            <a:spLocks noGrp="1"/>
          </p:cNvSpPr>
          <p:nvPr>
            <p:ph type="body" idx="1"/>
          </p:nvPr>
        </p:nvSpPr>
        <p:spPr bwMode="auto">
          <a:xfrm>
            <a:off x="457200" y="1200150"/>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p:cNvSpPr>
            <a:spLocks noGrp="1"/>
          </p:cNvSpPr>
          <p:nvPr>
            <p:ph type="dt" sz="half" idx="2"/>
          </p:nvPr>
        </p:nvSpPr>
        <p:spPr>
          <a:xfrm>
            <a:off x="4572000" y="4767263"/>
            <a:ext cx="2133600" cy="274637"/>
          </a:xfrm>
          <a:prstGeom prst="rect">
            <a:avLst/>
          </a:prstGeom>
        </p:spPr>
        <p:txBody>
          <a:bodyPr vert="horz" lIns="0" tIns="46800" rIns="0" bIns="45720" rtlCol="0" anchor="ctr"/>
          <a:lstStyle>
            <a:lvl1pPr algn="l" fontAlgn="auto">
              <a:spcBef>
                <a:spcPts val="0"/>
              </a:spcBef>
              <a:spcAft>
                <a:spcPts val="0"/>
              </a:spcAft>
              <a:defRPr sz="800">
                <a:solidFill>
                  <a:srgbClr val="BFBFBF"/>
                </a:solidFill>
                <a:latin typeface="+mn-lt"/>
                <a:cs typeface="+mn-cs"/>
              </a:defRPr>
            </a:lvl1pPr>
          </a:lstStyle>
          <a:p>
            <a:pPr>
              <a:defRPr/>
            </a:pPr>
            <a:fld id="{D11F58B0-149C-4DE0-B55F-EA01A34B457E}" type="datetime1">
              <a:rPr lang="en-GB"/>
              <a:pPr>
                <a:defRPr/>
              </a:pPr>
              <a:t>29/10/2019</a:t>
            </a:fld>
            <a:endParaRPr lang="en-GB" dirty="0"/>
          </a:p>
        </p:txBody>
      </p:sp>
      <p:sp>
        <p:nvSpPr>
          <p:cNvPr id="5" name="Footer Placeholder 4"/>
          <p:cNvSpPr>
            <a:spLocks noGrp="1"/>
          </p:cNvSpPr>
          <p:nvPr>
            <p:ph type="ftr" sz="quarter" idx="3"/>
          </p:nvPr>
        </p:nvSpPr>
        <p:spPr>
          <a:xfrm>
            <a:off x="457200" y="4767263"/>
            <a:ext cx="4114800" cy="274637"/>
          </a:xfrm>
          <a:prstGeom prst="rect">
            <a:avLst/>
          </a:prstGeom>
        </p:spPr>
        <p:txBody>
          <a:bodyPr vert="horz" lIns="0" tIns="45720" rIns="91440" bIns="45720" rtlCol="0" anchor="ctr"/>
          <a:lstStyle>
            <a:lvl1pPr algn="l" fontAlgn="auto">
              <a:spcBef>
                <a:spcPts val="0"/>
              </a:spcBef>
              <a:spcAft>
                <a:spcPts val="0"/>
              </a:spcAft>
              <a:defRPr sz="800">
                <a:solidFill>
                  <a:srgbClr val="BFBFBF"/>
                </a:solidFill>
                <a:latin typeface="+mn-lt"/>
                <a:cs typeface="+mn-cs"/>
              </a:defRPr>
            </a:lvl1pPr>
          </a:lstStyle>
          <a:p>
            <a:pPr>
              <a:defRPr/>
            </a:pPr>
            <a:endParaRPr lang="en-GB" dirty="0"/>
          </a:p>
        </p:txBody>
      </p:sp>
      <p:sp>
        <p:nvSpPr>
          <p:cNvPr id="6" name="Slide Number Placeholder 5"/>
          <p:cNvSpPr>
            <a:spLocks noGrp="1"/>
          </p:cNvSpPr>
          <p:nvPr>
            <p:ph type="sldNum" sz="quarter" idx="4"/>
          </p:nvPr>
        </p:nvSpPr>
        <p:spPr>
          <a:xfrm>
            <a:off x="8686799" y="4767263"/>
            <a:ext cx="385763" cy="274637"/>
          </a:xfrm>
          <a:prstGeom prst="rect">
            <a:avLst/>
          </a:prstGeom>
          <a:solidFill>
            <a:schemeClr val="accent1"/>
          </a:solidFill>
        </p:spPr>
        <p:txBody>
          <a:bodyPr vert="horz" wrap="square" lIns="0" tIns="0" rIns="0" bIns="0" numCol="1" anchor="ctr" anchorCtr="0" compatLnSpc="1">
            <a:prstTxWarp prst="textNoShape">
              <a:avLst/>
            </a:prstTxWarp>
          </a:bodyPr>
          <a:lstStyle>
            <a:lvl1pPr algn="ctr">
              <a:defRPr sz="1000">
                <a:solidFill>
                  <a:schemeClr val="bg1"/>
                </a:solidFill>
              </a:defRPr>
            </a:lvl1pPr>
          </a:lstStyle>
          <a:p>
            <a:fld id="{81DD8094-D9F7-45BA-A800-B100324A1353}" type="slidenum">
              <a:rPr lang="en-GB" altLang="en-US" smtClean="0"/>
              <a:pPr/>
              <a:t>‹#›</a:t>
            </a:fld>
            <a:endParaRPr lang="en-GB" altLang="en-US" dirty="0"/>
          </a:p>
        </p:txBody>
      </p:sp>
    </p:spTree>
    <p:extLst>
      <p:ext uri="{BB962C8B-B14F-4D97-AF65-F5344CB8AC3E}">
        <p14:creationId xmlns:p14="http://schemas.microsoft.com/office/powerpoint/2010/main" val="4185088438"/>
      </p:ext>
    </p:extLst>
  </p:cSld>
  <p:clrMap bg1="lt1" tx1="dk1" bg2="lt2" tx2="dk2" accent1="accent1" accent2="accent2" accent3="accent3" accent4="accent4" accent5="accent5" accent6="accent6" hlink="hlink" folHlink="folHlink"/>
  <p:sldLayoutIdLst>
    <p:sldLayoutId id="2147483956" r:id="rId1"/>
    <p:sldLayoutId id="2147483957" r:id="rId2"/>
    <p:sldLayoutId id="2147483958" r:id="rId3"/>
    <p:sldLayoutId id="2147483959" r:id="rId4"/>
    <p:sldLayoutId id="2147483960" r:id="rId5"/>
    <p:sldLayoutId id="2147483961" r:id="rId6"/>
    <p:sldLayoutId id="2147483962" r:id="rId7"/>
    <p:sldLayoutId id="2147483963" r:id="rId8"/>
    <p:sldLayoutId id="2147483964" r:id="rId9"/>
    <p:sldLayoutId id="2147483965" r:id="rId10"/>
    <p:sldLayoutId id="2147483966" r:id="rId11"/>
    <p:sldLayoutId id="2147483967" r:id="rId12"/>
    <p:sldLayoutId id="2147483968" r:id="rId13"/>
    <p:sldLayoutId id="2147483969" r:id="rId14"/>
    <p:sldLayoutId id="2147483970" r:id="rId15"/>
    <p:sldLayoutId id="2147483971" r:id="rId16"/>
    <p:sldLayoutId id="2147483972" r:id="rId17"/>
    <p:sldLayoutId id="2147483973" r:id="rId18"/>
    <p:sldLayoutId id="2147483974" r:id="rId19"/>
    <p:sldLayoutId id="2147483975" r:id="rId20"/>
    <p:sldLayoutId id="2147483976" r:id="rId21"/>
    <p:sldLayoutId id="2147483977" r:id="rId22"/>
    <p:sldLayoutId id="2147483978" r:id="rId23"/>
    <p:sldLayoutId id="2147483979" r:id="rId24"/>
    <p:sldLayoutId id="2147483980" r:id="rId25"/>
    <p:sldLayoutId id="2147483981" r:id="rId26"/>
    <p:sldLayoutId id="2147483982" r:id="rId27"/>
    <p:sldLayoutId id="2147483983" r:id="rId28"/>
    <p:sldLayoutId id="2147483984" r:id="rId29"/>
    <p:sldLayoutId id="2147483985" r:id="rId30"/>
    <p:sldLayoutId id="2147483986" r:id="rId31"/>
    <p:sldLayoutId id="2147483987" r:id="rId32"/>
    <p:sldLayoutId id="2147483988" r:id="rId33"/>
    <p:sldLayoutId id="2147483989" r:id="rId34"/>
    <p:sldLayoutId id="2147483990" r:id="rId35"/>
    <p:sldLayoutId id="2147483991" r:id="rId36"/>
  </p:sldLayoutIdLst>
  <p:transition>
    <p:fade/>
  </p:transition>
  <p:hf hdr="0" dt="0"/>
  <p:txStyles>
    <p:titleStyle>
      <a:lvl1pPr algn="l" rtl="0" eaLnBrk="1" fontAlgn="base" hangingPunct="1">
        <a:spcBef>
          <a:spcPct val="0"/>
        </a:spcBef>
        <a:spcAft>
          <a:spcPct val="0"/>
        </a:spcAft>
        <a:defRPr sz="2400" kern="1200">
          <a:solidFill>
            <a:schemeClr val="tx1"/>
          </a:solidFill>
          <a:latin typeface="+mj-lt"/>
          <a:ea typeface="+mj-ea"/>
          <a:cs typeface="+mj-cs"/>
        </a:defRPr>
      </a:lvl1pPr>
      <a:lvl2pPr algn="l" rtl="0" eaLnBrk="1" fontAlgn="base" hangingPunct="1">
        <a:spcBef>
          <a:spcPct val="0"/>
        </a:spcBef>
        <a:spcAft>
          <a:spcPct val="0"/>
        </a:spcAft>
        <a:defRPr sz="2400">
          <a:solidFill>
            <a:schemeClr val="tx1"/>
          </a:solidFill>
          <a:latin typeface="Arial" charset="0"/>
        </a:defRPr>
      </a:lvl2pPr>
      <a:lvl3pPr algn="l" rtl="0" eaLnBrk="1" fontAlgn="base" hangingPunct="1">
        <a:spcBef>
          <a:spcPct val="0"/>
        </a:spcBef>
        <a:spcAft>
          <a:spcPct val="0"/>
        </a:spcAft>
        <a:defRPr sz="2400">
          <a:solidFill>
            <a:schemeClr val="tx1"/>
          </a:solidFill>
          <a:latin typeface="Arial" charset="0"/>
        </a:defRPr>
      </a:lvl3pPr>
      <a:lvl4pPr algn="l" rtl="0" eaLnBrk="1" fontAlgn="base" hangingPunct="1">
        <a:spcBef>
          <a:spcPct val="0"/>
        </a:spcBef>
        <a:spcAft>
          <a:spcPct val="0"/>
        </a:spcAft>
        <a:defRPr sz="2400">
          <a:solidFill>
            <a:schemeClr val="tx1"/>
          </a:solidFill>
          <a:latin typeface="Arial" charset="0"/>
        </a:defRPr>
      </a:lvl4pPr>
      <a:lvl5pPr algn="l" rtl="0" eaLnBrk="1" fontAlgn="base" hangingPunct="1">
        <a:spcBef>
          <a:spcPct val="0"/>
        </a:spcBef>
        <a:spcAft>
          <a:spcPct val="0"/>
        </a:spcAft>
        <a:defRPr sz="2400">
          <a:solidFill>
            <a:schemeClr val="tx1"/>
          </a:solidFill>
          <a:latin typeface="Arial" charset="0"/>
        </a:defRPr>
      </a:lvl5pPr>
      <a:lvl6pPr marL="457200" algn="l" rtl="0" eaLnBrk="1" fontAlgn="base" hangingPunct="1">
        <a:spcBef>
          <a:spcPct val="0"/>
        </a:spcBef>
        <a:spcAft>
          <a:spcPct val="0"/>
        </a:spcAft>
        <a:defRPr sz="2400">
          <a:solidFill>
            <a:schemeClr val="tx1"/>
          </a:solidFill>
          <a:latin typeface="Arial" charset="0"/>
        </a:defRPr>
      </a:lvl6pPr>
      <a:lvl7pPr marL="914400" algn="l" rtl="0" eaLnBrk="1" fontAlgn="base" hangingPunct="1">
        <a:spcBef>
          <a:spcPct val="0"/>
        </a:spcBef>
        <a:spcAft>
          <a:spcPct val="0"/>
        </a:spcAft>
        <a:defRPr sz="2400">
          <a:solidFill>
            <a:schemeClr val="tx1"/>
          </a:solidFill>
          <a:latin typeface="Arial" charset="0"/>
        </a:defRPr>
      </a:lvl7pPr>
      <a:lvl8pPr marL="1371600" algn="l" rtl="0" eaLnBrk="1" fontAlgn="base" hangingPunct="1">
        <a:spcBef>
          <a:spcPct val="0"/>
        </a:spcBef>
        <a:spcAft>
          <a:spcPct val="0"/>
        </a:spcAft>
        <a:defRPr sz="2400">
          <a:solidFill>
            <a:schemeClr val="tx1"/>
          </a:solidFill>
          <a:latin typeface="Arial" charset="0"/>
        </a:defRPr>
      </a:lvl8pPr>
      <a:lvl9pPr marL="1828800" algn="l" rtl="0" eaLnBrk="1" fontAlgn="base" hangingPunct="1">
        <a:spcBef>
          <a:spcPct val="0"/>
        </a:spcBef>
        <a:spcAft>
          <a:spcPct val="0"/>
        </a:spcAft>
        <a:defRPr sz="2400">
          <a:solidFill>
            <a:schemeClr val="tx1"/>
          </a:solidFill>
          <a:latin typeface="Arial" charset="0"/>
        </a:defRPr>
      </a:lvl9pPr>
    </p:titleStyle>
    <p:bodyStyle>
      <a:lvl1pPr algn="l" rtl="0" eaLnBrk="1" fontAlgn="base" hangingPunct="1">
        <a:lnSpc>
          <a:spcPct val="90000"/>
        </a:lnSpc>
        <a:spcBef>
          <a:spcPts val="800"/>
        </a:spcBef>
        <a:spcAft>
          <a:spcPts val="400"/>
        </a:spcAft>
        <a:buFont typeface="Arial" panose="020B0604020202020204" pitchFamily="34" charset="0"/>
        <a:defRPr sz="1600" b="1" kern="1200">
          <a:solidFill>
            <a:schemeClr val="accent1"/>
          </a:solidFill>
          <a:latin typeface="+mn-lt"/>
          <a:ea typeface="+mn-ea"/>
          <a:cs typeface="+mn-cs"/>
        </a:defRPr>
      </a:lvl1pPr>
      <a:lvl2pPr algn="l" rtl="0" eaLnBrk="1" fontAlgn="base" hangingPunct="1">
        <a:lnSpc>
          <a:spcPct val="90000"/>
        </a:lnSpc>
        <a:spcBef>
          <a:spcPts val="400"/>
        </a:spcBef>
        <a:spcAft>
          <a:spcPct val="0"/>
        </a:spcAft>
        <a:buFont typeface="Arial" panose="020B0604020202020204" pitchFamily="34" charset="0"/>
        <a:defRPr sz="1600" b="1" kern="1200">
          <a:solidFill>
            <a:schemeClr val="tx1"/>
          </a:solidFill>
          <a:latin typeface="+mn-lt"/>
          <a:ea typeface="+mn-ea"/>
          <a:cs typeface="+mn-cs"/>
        </a:defRPr>
      </a:lvl2pPr>
      <a:lvl3pPr algn="l" rtl="0" eaLnBrk="1" fontAlgn="base" hangingPunct="1">
        <a:lnSpc>
          <a:spcPct val="90000"/>
        </a:lnSpc>
        <a:spcBef>
          <a:spcPts val="600"/>
        </a:spcBef>
        <a:spcAft>
          <a:spcPts val="600"/>
        </a:spcAft>
        <a:buClr>
          <a:schemeClr val="accent1"/>
        </a:buClr>
        <a:buFont typeface="Arial" panose="020B0604020202020204" pitchFamily="34" charset="0"/>
        <a:defRPr sz="1400" kern="1200">
          <a:solidFill>
            <a:schemeClr val="tx1"/>
          </a:solidFill>
          <a:latin typeface="+mn-lt"/>
          <a:ea typeface="+mn-ea"/>
          <a:cs typeface="+mn-cs"/>
        </a:defRPr>
      </a:lvl3pPr>
      <a:lvl4pPr marL="179388" indent="-179388" algn="l" rtl="0" eaLnBrk="1" fontAlgn="base" hangingPunct="1">
        <a:lnSpc>
          <a:spcPct val="90000"/>
        </a:lnSpc>
        <a:spcBef>
          <a:spcPts val="600"/>
        </a:spcBef>
        <a:spcAft>
          <a:spcPct val="0"/>
        </a:spcAft>
        <a:buClr>
          <a:schemeClr val="tx2"/>
        </a:buClr>
        <a:buFont typeface="Arial" panose="020B0604020202020204" pitchFamily="34" charset="0"/>
        <a:buChar char="•"/>
        <a:defRPr sz="1400" kern="1200">
          <a:solidFill>
            <a:schemeClr val="tx1"/>
          </a:solidFill>
          <a:latin typeface="+mn-lt"/>
          <a:ea typeface="+mn-ea"/>
          <a:cs typeface="+mn-cs"/>
        </a:defRPr>
      </a:lvl4pPr>
      <a:lvl5pPr marL="358775" indent="-180975" algn="l" rtl="0" eaLnBrk="1" fontAlgn="base" hangingPunct="1">
        <a:lnSpc>
          <a:spcPct val="90000"/>
        </a:lnSpc>
        <a:spcBef>
          <a:spcPts val="600"/>
        </a:spcBef>
        <a:spcAft>
          <a:spcPct val="0"/>
        </a:spcAft>
        <a:buClr>
          <a:schemeClr val="tx2"/>
        </a:buClr>
        <a:buFont typeface="Arial" panose="020B0604020202020204" pitchFamily="34" charset="0"/>
        <a:buChar char="−"/>
        <a:defRPr sz="1400" kern="1200">
          <a:solidFill>
            <a:schemeClr val="tx1"/>
          </a:solidFill>
          <a:latin typeface="+mn-lt"/>
          <a:ea typeface="+mn-ea"/>
          <a:cs typeface="+mn-cs"/>
        </a:defRPr>
      </a:lvl5pPr>
      <a:lvl6pPr marL="540000" indent="-180000" algn="l" defTabSz="914400" rtl="0" eaLnBrk="1" latinLnBrk="0" hangingPunct="1">
        <a:lnSpc>
          <a:spcPct val="90000"/>
        </a:lnSpc>
        <a:spcBef>
          <a:spcPts val="600"/>
        </a:spcBef>
        <a:buClr>
          <a:schemeClr val="tx2"/>
        </a:buClr>
        <a:buSzPct val="75000"/>
        <a:buFont typeface="Courier New" pitchFamily="49" charset="0"/>
        <a:buChar char="o"/>
        <a:defRPr sz="1200" kern="1200">
          <a:solidFill>
            <a:schemeClr val="tx1"/>
          </a:solidFill>
          <a:latin typeface="+mn-lt"/>
          <a:ea typeface="+mn-ea"/>
          <a:cs typeface="+mn-cs"/>
        </a:defRPr>
      </a:lvl6pPr>
      <a:lvl7pPr marL="2971800" indent="-228600" algn="l" defTabSz="914400" rtl="0" eaLnBrk="1" latinLnBrk="0" hangingPunct="1">
        <a:spcBef>
          <a:spcPct val="20000"/>
        </a:spcBef>
        <a:buFont typeface="Wingdings" pitchFamily="2" charset="2"/>
        <a:buChar char="v"/>
        <a:defRPr sz="2000" kern="1200">
          <a:solidFill>
            <a:srgbClr val="FF0000"/>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880">
          <p15:clr>
            <a:srgbClr val="5ACBF0"/>
          </p15:clr>
        </p15:guide>
        <p15:guide id="2" pos="1920">
          <p15:clr>
            <a:srgbClr val="5ACBF0"/>
          </p15:clr>
        </p15:guide>
        <p15:guide id="3" pos="3840">
          <p15:clr>
            <a:srgbClr val="5ACBF0"/>
          </p15:clr>
        </p15:guide>
        <p15:guide id="4" pos="960">
          <p15:clr>
            <a:srgbClr val="5ACBF0"/>
          </p15:clr>
        </p15:guide>
        <p15:guide id="5" pos="4805">
          <p15:clr>
            <a:srgbClr val="5ACBF0"/>
          </p15:clr>
        </p15:guide>
        <p15:guide id="6" orient="horz" pos="1620">
          <p15:clr>
            <a:srgbClr val="5ACBF0"/>
          </p15:clr>
        </p15:guide>
        <p15:guide id="7" orient="horz" pos="1080">
          <p15:clr>
            <a:srgbClr val="5ACBF0"/>
          </p15:clr>
        </p15:guide>
        <p15:guide id="8" orient="horz" pos="542">
          <p15:clr>
            <a:srgbClr val="5ACBF0"/>
          </p15:clr>
        </p15:guide>
        <p15:guide id="10" orient="horz" pos="2160">
          <p15:clr>
            <a:srgbClr val="5ACBF0"/>
          </p15:clr>
        </p15:guide>
        <p15:guide id="12" orient="horz" pos="2699">
          <p15:clr>
            <a:srgbClr val="5ACBF0"/>
          </p15:clr>
        </p15:guide>
        <p15:guide id="13" orient="horz" pos="2894">
          <p15:clr>
            <a:srgbClr val="F26B43"/>
          </p15:clr>
        </p15:guide>
        <p15:guide id="14" orient="horz" pos="134">
          <p15:clr>
            <a:srgbClr val="F26B43"/>
          </p15:clr>
        </p15:guide>
        <p15:guide id="15" orient="horz" pos="758">
          <p15:clr>
            <a:srgbClr val="F26B43"/>
          </p15:clr>
        </p15:guide>
        <p15:guide id="16" orient="horz" pos="672">
          <p15:clr>
            <a:srgbClr val="F26B43"/>
          </p15:clr>
        </p15:guide>
        <p15:guide id="17" pos="2980">
          <p15:clr>
            <a:srgbClr val="F26B43"/>
          </p15:clr>
        </p15:guide>
        <p15:guide id="19" pos="5472">
          <p15:clr>
            <a:srgbClr val="F26B43"/>
          </p15:clr>
        </p15:guide>
        <p15:guide id="20" pos="288">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id" hidden="1">
            <a:extLst>
              <a:ext uri="{FF2B5EF4-FFF2-40B4-BE49-F238E27FC236}">
                <a16:creationId xmlns:a16="http://schemas.microsoft.com/office/drawing/2014/main" id="{6BE66AA2-0885-4526-B5B5-A16B1F2B8538}"/>
              </a:ext>
            </a:extLst>
          </p:cNvPr>
          <p:cNvGrpSpPr/>
          <p:nvPr userDrawn="1"/>
        </p:nvGrpSpPr>
        <p:grpSpPr>
          <a:xfrm>
            <a:off x="0" y="0"/>
            <a:ext cx="9144000" cy="5143500"/>
            <a:chOff x="-57536" y="15466"/>
            <a:chExt cx="9144000" cy="5256584"/>
          </a:xfrm>
        </p:grpSpPr>
        <p:grpSp>
          <p:nvGrpSpPr>
            <p:cNvPr id="2" name="Group 1">
              <a:extLst>
                <a:ext uri="{FF2B5EF4-FFF2-40B4-BE49-F238E27FC236}">
                  <a16:creationId xmlns:a16="http://schemas.microsoft.com/office/drawing/2014/main" id="{D754BD49-6603-459A-9147-2053361B7EB9}"/>
                </a:ext>
              </a:extLst>
            </p:cNvPr>
            <p:cNvGrpSpPr/>
            <p:nvPr userDrawn="1"/>
          </p:nvGrpSpPr>
          <p:grpSpPr>
            <a:xfrm>
              <a:off x="-57536" y="15466"/>
              <a:ext cx="9144000" cy="2628292"/>
              <a:chOff x="215516" y="361547"/>
              <a:chExt cx="10353693" cy="4205794"/>
            </a:xfrm>
          </p:grpSpPr>
          <p:sp>
            <p:nvSpPr>
              <p:cNvPr id="7" name="Rectangle 6">
                <a:extLst>
                  <a:ext uri="{FF2B5EF4-FFF2-40B4-BE49-F238E27FC236}">
                    <a16:creationId xmlns:a16="http://schemas.microsoft.com/office/drawing/2014/main" id="{45CB1CDA-E4F5-4201-9178-A91151E8D63F}"/>
                  </a:ext>
                </a:extLst>
              </p:cNvPr>
              <p:cNvSpPr/>
              <p:nvPr userDrawn="1"/>
            </p:nvSpPr>
            <p:spPr>
              <a:xfrm>
                <a:off x="215516" y="361547"/>
                <a:ext cx="1727684" cy="1404156"/>
              </a:xfrm>
              <a:prstGeom prst="rect">
                <a:avLst/>
              </a:prstGeom>
              <a:solidFill>
                <a:schemeClr val="tx2"/>
              </a:solidFill>
              <a:ln w="3175">
                <a:solidFill>
                  <a:schemeClr val="bg1"/>
                </a:solidFill>
              </a:ln>
            </p:spPr>
            <p:txBody>
              <a:bodyPr wrap="none" lIns="0" tIns="0" rIns="0" bIns="0" rtlCol="0" anchor="ctr">
                <a:noAutofit/>
              </a:bodyPr>
              <a:lstStyle/>
              <a:p>
                <a:pPr algn="ctr">
                  <a:lnSpc>
                    <a:spcPct val="90000"/>
                  </a:lnSpc>
                </a:pPr>
                <a:endParaRPr lang="en-GB" sz="1400" b="1" dirty="0">
                  <a:solidFill>
                    <a:schemeClr val="bg1"/>
                  </a:solidFill>
                </a:endParaRPr>
              </a:p>
            </p:txBody>
          </p:sp>
          <p:sp>
            <p:nvSpPr>
              <p:cNvPr id="8" name="Rectangle 7">
                <a:extLst>
                  <a:ext uri="{FF2B5EF4-FFF2-40B4-BE49-F238E27FC236}">
                    <a16:creationId xmlns:a16="http://schemas.microsoft.com/office/drawing/2014/main" id="{339BF501-462C-45CB-829D-9CCF2EE2E787}"/>
                  </a:ext>
                </a:extLst>
              </p:cNvPr>
              <p:cNvSpPr/>
              <p:nvPr userDrawn="1"/>
            </p:nvSpPr>
            <p:spPr>
              <a:xfrm>
                <a:off x="1940718" y="361547"/>
                <a:ext cx="1727684" cy="1404156"/>
              </a:xfrm>
              <a:prstGeom prst="rect">
                <a:avLst/>
              </a:prstGeom>
              <a:solidFill>
                <a:schemeClr val="tx2"/>
              </a:solidFill>
              <a:ln w="3175">
                <a:solidFill>
                  <a:schemeClr val="bg1"/>
                </a:solidFill>
              </a:ln>
            </p:spPr>
            <p:txBody>
              <a:bodyPr wrap="none" lIns="0" tIns="0" rIns="0" bIns="0" rtlCol="0" anchor="ctr">
                <a:noAutofit/>
              </a:bodyPr>
              <a:lstStyle/>
              <a:p>
                <a:pPr algn="ctr">
                  <a:lnSpc>
                    <a:spcPct val="90000"/>
                  </a:lnSpc>
                </a:pPr>
                <a:endParaRPr lang="en-GB" sz="1400" b="1" dirty="0">
                  <a:solidFill>
                    <a:schemeClr val="bg1"/>
                  </a:solidFill>
                </a:endParaRPr>
              </a:p>
            </p:txBody>
          </p:sp>
          <p:sp>
            <p:nvSpPr>
              <p:cNvPr id="9" name="Rectangle 8">
                <a:extLst>
                  <a:ext uri="{FF2B5EF4-FFF2-40B4-BE49-F238E27FC236}">
                    <a16:creationId xmlns:a16="http://schemas.microsoft.com/office/drawing/2014/main" id="{957658D2-171D-4721-A6BE-CEAC3583DA95}"/>
                  </a:ext>
                </a:extLst>
              </p:cNvPr>
              <p:cNvSpPr/>
              <p:nvPr userDrawn="1"/>
            </p:nvSpPr>
            <p:spPr>
              <a:xfrm>
                <a:off x="3665920" y="361547"/>
                <a:ext cx="1727684" cy="1404156"/>
              </a:xfrm>
              <a:prstGeom prst="rect">
                <a:avLst/>
              </a:prstGeom>
              <a:solidFill>
                <a:schemeClr val="tx2"/>
              </a:solidFill>
              <a:ln w="3175">
                <a:solidFill>
                  <a:schemeClr val="bg1"/>
                </a:solidFill>
              </a:ln>
            </p:spPr>
            <p:txBody>
              <a:bodyPr wrap="none" lIns="0" tIns="0" rIns="0" bIns="0" rtlCol="0" anchor="ctr">
                <a:noAutofit/>
              </a:bodyPr>
              <a:lstStyle/>
              <a:p>
                <a:pPr algn="ctr">
                  <a:lnSpc>
                    <a:spcPct val="90000"/>
                  </a:lnSpc>
                </a:pPr>
                <a:endParaRPr lang="en-GB" sz="1400" b="1" dirty="0">
                  <a:solidFill>
                    <a:schemeClr val="bg1"/>
                  </a:solidFill>
                </a:endParaRPr>
              </a:p>
            </p:txBody>
          </p:sp>
          <p:sp>
            <p:nvSpPr>
              <p:cNvPr id="10" name="Rectangle 9">
                <a:extLst>
                  <a:ext uri="{FF2B5EF4-FFF2-40B4-BE49-F238E27FC236}">
                    <a16:creationId xmlns:a16="http://schemas.microsoft.com/office/drawing/2014/main" id="{A31964E3-BE83-48DF-B684-2E6695850ACE}"/>
                  </a:ext>
                </a:extLst>
              </p:cNvPr>
              <p:cNvSpPr/>
              <p:nvPr userDrawn="1"/>
            </p:nvSpPr>
            <p:spPr>
              <a:xfrm>
                <a:off x="5391122" y="361547"/>
                <a:ext cx="1727684" cy="1404156"/>
              </a:xfrm>
              <a:prstGeom prst="rect">
                <a:avLst/>
              </a:prstGeom>
              <a:solidFill>
                <a:schemeClr val="tx2"/>
              </a:solidFill>
              <a:ln w="3175">
                <a:solidFill>
                  <a:schemeClr val="bg1"/>
                </a:solidFill>
              </a:ln>
            </p:spPr>
            <p:txBody>
              <a:bodyPr wrap="none" lIns="0" tIns="0" rIns="0" bIns="0" rtlCol="0" anchor="ctr">
                <a:noAutofit/>
              </a:bodyPr>
              <a:lstStyle/>
              <a:p>
                <a:pPr algn="ctr">
                  <a:lnSpc>
                    <a:spcPct val="90000"/>
                  </a:lnSpc>
                </a:pPr>
                <a:endParaRPr lang="en-GB" sz="1400" b="1" dirty="0">
                  <a:solidFill>
                    <a:schemeClr val="bg1"/>
                  </a:solidFill>
                </a:endParaRPr>
              </a:p>
            </p:txBody>
          </p:sp>
          <p:sp>
            <p:nvSpPr>
              <p:cNvPr id="11" name="Rectangle 10">
                <a:extLst>
                  <a:ext uri="{FF2B5EF4-FFF2-40B4-BE49-F238E27FC236}">
                    <a16:creationId xmlns:a16="http://schemas.microsoft.com/office/drawing/2014/main" id="{62C3CD0C-0F1A-4E65-8E09-3F91C9DE00BD}"/>
                  </a:ext>
                </a:extLst>
              </p:cNvPr>
              <p:cNvSpPr/>
              <p:nvPr userDrawn="1"/>
            </p:nvSpPr>
            <p:spPr>
              <a:xfrm>
                <a:off x="7116324" y="361547"/>
                <a:ext cx="1727684" cy="1404156"/>
              </a:xfrm>
              <a:prstGeom prst="rect">
                <a:avLst/>
              </a:prstGeom>
              <a:solidFill>
                <a:schemeClr val="tx2"/>
              </a:solidFill>
              <a:ln w="3175">
                <a:solidFill>
                  <a:schemeClr val="bg1"/>
                </a:solidFill>
              </a:ln>
            </p:spPr>
            <p:txBody>
              <a:bodyPr wrap="none" lIns="0" tIns="0" rIns="0" bIns="0" rtlCol="0" anchor="ctr">
                <a:noAutofit/>
              </a:bodyPr>
              <a:lstStyle/>
              <a:p>
                <a:pPr algn="ctr">
                  <a:lnSpc>
                    <a:spcPct val="90000"/>
                  </a:lnSpc>
                </a:pPr>
                <a:endParaRPr lang="en-GB" sz="1400" b="1" dirty="0">
                  <a:solidFill>
                    <a:schemeClr val="bg1"/>
                  </a:solidFill>
                </a:endParaRPr>
              </a:p>
            </p:txBody>
          </p:sp>
          <p:sp>
            <p:nvSpPr>
              <p:cNvPr id="12" name="Rectangle 11">
                <a:extLst>
                  <a:ext uri="{FF2B5EF4-FFF2-40B4-BE49-F238E27FC236}">
                    <a16:creationId xmlns:a16="http://schemas.microsoft.com/office/drawing/2014/main" id="{7D060AD5-6F30-4DCD-B8D8-D2AC204E6158}"/>
                  </a:ext>
                </a:extLst>
              </p:cNvPr>
              <p:cNvSpPr/>
              <p:nvPr userDrawn="1"/>
            </p:nvSpPr>
            <p:spPr>
              <a:xfrm>
                <a:off x="8841525" y="361547"/>
                <a:ext cx="1727684" cy="1404156"/>
              </a:xfrm>
              <a:prstGeom prst="rect">
                <a:avLst/>
              </a:prstGeom>
              <a:solidFill>
                <a:schemeClr val="tx2"/>
              </a:solidFill>
              <a:ln w="3175">
                <a:solidFill>
                  <a:schemeClr val="bg1"/>
                </a:solidFill>
              </a:ln>
            </p:spPr>
            <p:txBody>
              <a:bodyPr wrap="none" lIns="0" tIns="0" rIns="0" bIns="0" rtlCol="0" anchor="ctr">
                <a:noAutofit/>
              </a:bodyPr>
              <a:lstStyle/>
              <a:p>
                <a:pPr algn="ctr">
                  <a:lnSpc>
                    <a:spcPct val="90000"/>
                  </a:lnSpc>
                </a:pPr>
                <a:endParaRPr lang="en-GB" sz="1400" b="1" dirty="0">
                  <a:solidFill>
                    <a:schemeClr val="bg1"/>
                  </a:solidFill>
                </a:endParaRPr>
              </a:p>
            </p:txBody>
          </p:sp>
          <p:sp>
            <p:nvSpPr>
              <p:cNvPr id="13" name="Rectangle 12">
                <a:extLst>
                  <a:ext uri="{FF2B5EF4-FFF2-40B4-BE49-F238E27FC236}">
                    <a16:creationId xmlns:a16="http://schemas.microsoft.com/office/drawing/2014/main" id="{A2F0D961-605E-4A7C-A033-FF8F297E9A56}"/>
                  </a:ext>
                </a:extLst>
              </p:cNvPr>
              <p:cNvSpPr/>
              <p:nvPr userDrawn="1"/>
            </p:nvSpPr>
            <p:spPr>
              <a:xfrm>
                <a:off x="215516" y="1759029"/>
                <a:ext cx="1727684" cy="1404156"/>
              </a:xfrm>
              <a:prstGeom prst="rect">
                <a:avLst/>
              </a:prstGeom>
              <a:solidFill>
                <a:schemeClr val="tx2"/>
              </a:solidFill>
              <a:ln w="3175">
                <a:solidFill>
                  <a:schemeClr val="bg1"/>
                </a:solidFill>
              </a:ln>
            </p:spPr>
            <p:txBody>
              <a:bodyPr wrap="none" lIns="0" tIns="0" rIns="0" bIns="0" rtlCol="0" anchor="ctr">
                <a:noAutofit/>
              </a:bodyPr>
              <a:lstStyle/>
              <a:p>
                <a:pPr algn="ctr">
                  <a:lnSpc>
                    <a:spcPct val="90000"/>
                  </a:lnSpc>
                </a:pPr>
                <a:endParaRPr lang="en-GB" sz="1400" b="1" dirty="0">
                  <a:solidFill>
                    <a:schemeClr val="bg1"/>
                  </a:solidFill>
                </a:endParaRPr>
              </a:p>
            </p:txBody>
          </p:sp>
          <p:sp>
            <p:nvSpPr>
              <p:cNvPr id="14" name="Rectangle 13">
                <a:extLst>
                  <a:ext uri="{FF2B5EF4-FFF2-40B4-BE49-F238E27FC236}">
                    <a16:creationId xmlns:a16="http://schemas.microsoft.com/office/drawing/2014/main" id="{2C67E250-2C30-4864-B941-EAE38EA0B967}"/>
                  </a:ext>
                </a:extLst>
              </p:cNvPr>
              <p:cNvSpPr/>
              <p:nvPr userDrawn="1"/>
            </p:nvSpPr>
            <p:spPr>
              <a:xfrm>
                <a:off x="1940718" y="1759029"/>
                <a:ext cx="1727684" cy="1404156"/>
              </a:xfrm>
              <a:prstGeom prst="rect">
                <a:avLst/>
              </a:prstGeom>
              <a:solidFill>
                <a:schemeClr val="tx2"/>
              </a:solidFill>
              <a:ln w="3175">
                <a:solidFill>
                  <a:schemeClr val="bg1"/>
                </a:solidFill>
              </a:ln>
            </p:spPr>
            <p:txBody>
              <a:bodyPr wrap="none" lIns="0" tIns="0" rIns="0" bIns="0" rtlCol="0" anchor="ctr">
                <a:noAutofit/>
              </a:bodyPr>
              <a:lstStyle/>
              <a:p>
                <a:pPr algn="ctr">
                  <a:lnSpc>
                    <a:spcPct val="90000"/>
                  </a:lnSpc>
                </a:pPr>
                <a:endParaRPr lang="en-GB" sz="1400" b="1" dirty="0">
                  <a:solidFill>
                    <a:schemeClr val="bg1"/>
                  </a:solidFill>
                </a:endParaRPr>
              </a:p>
            </p:txBody>
          </p:sp>
          <p:sp>
            <p:nvSpPr>
              <p:cNvPr id="15" name="Rectangle 14">
                <a:extLst>
                  <a:ext uri="{FF2B5EF4-FFF2-40B4-BE49-F238E27FC236}">
                    <a16:creationId xmlns:a16="http://schemas.microsoft.com/office/drawing/2014/main" id="{E44225F6-A7F1-4316-B276-4B943CBB8DD2}"/>
                  </a:ext>
                </a:extLst>
              </p:cNvPr>
              <p:cNvSpPr/>
              <p:nvPr userDrawn="1"/>
            </p:nvSpPr>
            <p:spPr>
              <a:xfrm>
                <a:off x="3665920" y="1759029"/>
                <a:ext cx="1727684" cy="1404156"/>
              </a:xfrm>
              <a:prstGeom prst="rect">
                <a:avLst/>
              </a:prstGeom>
              <a:solidFill>
                <a:schemeClr val="tx2"/>
              </a:solidFill>
              <a:ln w="3175">
                <a:solidFill>
                  <a:schemeClr val="bg1"/>
                </a:solidFill>
              </a:ln>
            </p:spPr>
            <p:txBody>
              <a:bodyPr wrap="none" lIns="0" tIns="0" rIns="0" bIns="0" rtlCol="0" anchor="ctr">
                <a:noAutofit/>
              </a:bodyPr>
              <a:lstStyle/>
              <a:p>
                <a:pPr algn="ctr">
                  <a:lnSpc>
                    <a:spcPct val="90000"/>
                  </a:lnSpc>
                </a:pPr>
                <a:endParaRPr lang="en-GB" sz="1400" b="1" dirty="0">
                  <a:solidFill>
                    <a:schemeClr val="bg1"/>
                  </a:solidFill>
                </a:endParaRPr>
              </a:p>
            </p:txBody>
          </p:sp>
          <p:sp>
            <p:nvSpPr>
              <p:cNvPr id="16" name="Rectangle 15">
                <a:extLst>
                  <a:ext uri="{FF2B5EF4-FFF2-40B4-BE49-F238E27FC236}">
                    <a16:creationId xmlns:a16="http://schemas.microsoft.com/office/drawing/2014/main" id="{A6FAA3D3-4FDE-4272-9A89-4ABAA9AC714E}"/>
                  </a:ext>
                </a:extLst>
              </p:cNvPr>
              <p:cNvSpPr/>
              <p:nvPr userDrawn="1"/>
            </p:nvSpPr>
            <p:spPr>
              <a:xfrm>
                <a:off x="5391122" y="1759029"/>
                <a:ext cx="1727684" cy="1404156"/>
              </a:xfrm>
              <a:prstGeom prst="rect">
                <a:avLst/>
              </a:prstGeom>
              <a:solidFill>
                <a:schemeClr val="tx2"/>
              </a:solidFill>
              <a:ln w="3175">
                <a:solidFill>
                  <a:schemeClr val="bg1"/>
                </a:solidFill>
              </a:ln>
            </p:spPr>
            <p:txBody>
              <a:bodyPr wrap="none" lIns="0" tIns="0" rIns="0" bIns="0" rtlCol="0" anchor="ctr">
                <a:noAutofit/>
              </a:bodyPr>
              <a:lstStyle/>
              <a:p>
                <a:pPr algn="ctr">
                  <a:lnSpc>
                    <a:spcPct val="90000"/>
                  </a:lnSpc>
                </a:pPr>
                <a:endParaRPr lang="en-GB" sz="1400" b="1" dirty="0">
                  <a:solidFill>
                    <a:schemeClr val="bg1"/>
                  </a:solidFill>
                </a:endParaRPr>
              </a:p>
            </p:txBody>
          </p:sp>
          <p:sp>
            <p:nvSpPr>
              <p:cNvPr id="17" name="Rectangle 16">
                <a:extLst>
                  <a:ext uri="{FF2B5EF4-FFF2-40B4-BE49-F238E27FC236}">
                    <a16:creationId xmlns:a16="http://schemas.microsoft.com/office/drawing/2014/main" id="{A46CD736-951B-46C6-9DE4-76ABF48B3095}"/>
                  </a:ext>
                </a:extLst>
              </p:cNvPr>
              <p:cNvSpPr/>
              <p:nvPr userDrawn="1"/>
            </p:nvSpPr>
            <p:spPr>
              <a:xfrm>
                <a:off x="7116324" y="1759029"/>
                <a:ext cx="1727684" cy="1404156"/>
              </a:xfrm>
              <a:prstGeom prst="rect">
                <a:avLst/>
              </a:prstGeom>
              <a:solidFill>
                <a:schemeClr val="tx2"/>
              </a:solidFill>
              <a:ln w="3175">
                <a:solidFill>
                  <a:schemeClr val="bg1"/>
                </a:solidFill>
              </a:ln>
            </p:spPr>
            <p:txBody>
              <a:bodyPr wrap="none" lIns="0" tIns="0" rIns="0" bIns="0" rtlCol="0" anchor="ctr">
                <a:noAutofit/>
              </a:bodyPr>
              <a:lstStyle/>
              <a:p>
                <a:pPr algn="ctr">
                  <a:lnSpc>
                    <a:spcPct val="90000"/>
                  </a:lnSpc>
                </a:pPr>
                <a:endParaRPr lang="en-GB" sz="1400" b="1" dirty="0">
                  <a:solidFill>
                    <a:schemeClr val="bg1"/>
                  </a:solidFill>
                </a:endParaRPr>
              </a:p>
            </p:txBody>
          </p:sp>
          <p:sp>
            <p:nvSpPr>
              <p:cNvPr id="18" name="Rectangle 17">
                <a:extLst>
                  <a:ext uri="{FF2B5EF4-FFF2-40B4-BE49-F238E27FC236}">
                    <a16:creationId xmlns:a16="http://schemas.microsoft.com/office/drawing/2014/main" id="{4A5BB5A9-6033-44A6-9F74-1F2965FD6A23}"/>
                  </a:ext>
                </a:extLst>
              </p:cNvPr>
              <p:cNvSpPr/>
              <p:nvPr userDrawn="1"/>
            </p:nvSpPr>
            <p:spPr>
              <a:xfrm>
                <a:off x="8841525" y="1759029"/>
                <a:ext cx="1727684" cy="1404156"/>
              </a:xfrm>
              <a:prstGeom prst="rect">
                <a:avLst/>
              </a:prstGeom>
              <a:solidFill>
                <a:schemeClr val="tx2"/>
              </a:solidFill>
              <a:ln w="3175">
                <a:solidFill>
                  <a:schemeClr val="bg1"/>
                </a:solidFill>
              </a:ln>
            </p:spPr>
            <p:txBody>
              <a:bodyPr wrap="none" lIns="0" tIns="0" rIns="0" bIns="0" rtlCol="0" anchor="ctr">
                <a:noAutofit/>
              </a:bodyPr>
              <a:lstStyle/>
              <a:p>
                <a:pPr algn="ctr">
                  <a:lnSpc>
                    <a:spcPct val="90000"/>
                  </a:lnSpc>
                </a:pPr>
                <a:endParaRPr lang="en-GB" sz="1400" b="1" dirty="0">
                  <a:solidFill>
                    <a:schemeClr val="bg1"/>
                  </a:solidFill>
                </a:endParaRPr>
              </a:p>
            </p:txBody>
          </p:sp>
          <p:sp>
            <p:nvSpPr>
              <p:cNvPr id="19" name="Rectangle 18">
                <a:extLst>
                  <a:ext uri="{FF2B5EF4-FFF2-40B4-BE49-F238E27FC236}">
                    <a16:creationId xmlns:a16="http://schemas.microsoft.com/office/drawing/2014/main" id="{C6DC884F-852B-4034-95D8-B4AA662706F9}"/>
                  </a:ext>
                </a:extLst>
              </p:cNvPr>
              <p:cNvSpPr/>
              <p:nvPr userDrawn="1"/>
            </p:nvSpPr>
            <p:spPr>
              <a:xfrm>
                <a:off x="215516" y="3163185"/>
                <a:ext cx="1727684" cy="1404156"/>
              </a:xfrm>
              <a:prstGeom prst="rect">
                <a:avLst/>
              </a:prstGeom>
              <a:solidFill>
                <a:schemeClr val="tx2"/>
              </a:solidFill>
              <a:ln w="3175">
                <a:solidFill>
                  <a:schemeClr val="bg1"/>
                </a:solidFill>
              </a:ln>
            </p:spPr>
            <p:txBody>
              <a:bodyPr wrap="none" lIns="0" tIns="0" rIns="0" bIns="0" rtlCol="0" anchor="ctr">
                <a:noAutofit/>
              </a:bodyPr>
              <a:lstStyle/>
              <a:p>
                <a:pPr algn="ctr">
                  <a:lnSpc>
                    <a:spcPct val="90000"/>
                  </a:lnSpc>
                </a:pPr>
                <a:endParaRPr lang="en-GB" sz="1400" b="1" dirty="0">
                  <a:solidFill>
                    <a:schemeClr val="bg1"/>
                  </a:solidFill>
                </a:endParaRPr>
              </a:p>
            </p:txBody>
          </p:sp>
          <p:sp>
            <p:nvSpPr>
              <p:cNvPr id="20" name="Rectangle 19">
                <a:extLst>
                  <a:ext uri="{FF2B5EF4-FFF2-40B4-BE49-F238E27FC236}">
                    <a16:creationId xmlns:a16="http://schemas.microsoft.com/office/drawing/2014/main" id="{81BD7C89-5517-48AC-B9C9-063D158AA93C}"/>
                  </a:ext>
                </a:extLst>
              </p:cNvPr>
              <p:cNvSpPr/>
              <p:nvPr userDrawn="1"/>
            </p:nvSpPr>
            <p:spPr>
              <a:xfrm>
                <a:off x="1940718" y="3163185"/>
                <a:ext cx="1727684" cy="1404156"/>
              </a:xfrm>
              <a:prstGeom prst="rect">
                <a:avLst/>
              </a:prstGeom>
              <a:solidFill>
                <a:schemeClr val="tx2"/>
              </a:solidFill>
              <a:ln w="3175">
                <a:solidFill>
                  <a:schemeClr val="bg1"/>
                </a:solidFill>
              </a:ln>
            </p:spPr>
            <p:txBody>
              <a:bodyPr wrap="none" lIns="0" tIns="0" rIns="0" bIns="0" rtlCol="0" anchor="ctr">
                <a:noAutofit/>
              </a:bodyPr>
              <a:lstStyle/>
              <a:p>
                <a:pPr algn="ctr">
                  <a:lnSpc>
                    <a:spcPct val="90000"/>
                  </a:lnSpc>
                </a:pPr>
                <a:endParaRPr lang="en-GB" sz="1400" b="1" dirty="0">
                  <a:solidFill>
                    <a:schemeClr val="bg1"/>
                  </a:solidFill>
                </a:endParaRPr>
              </a:p>
            </p:txBody>
          </p:sp>
          <p:sp>
            <p:nvSpPr>
              <p:cNvPr id="21" name="Rectangle 20">
                <a:extLst>
                  <a:ext uri="{FF2B5EF4-FFF2-40B4-BE49-F238E27FC236}">
                    <a16:creationId xmlns:a16="http://schemas.microsoft.com/office/drawing/2014/main" id="{0B0D4D2C-A462-466E-A346-199EA1723AFF}"/>
                  </a:ext>
                </a:extLst>
              </p:cNvPr>
              <p:cNvSpPr/>
              <p:nvPr userDrawn="1"/>
            </p:nvSpPr>
            <p:spPr>
              <a:xfrm>
                <a:off x="3665920" y="3163185"/>
                <a:ext cx="1727684" cy="1404156"/>
              </a:xfrm>
              <a:prstGeom prst="rect">
                <a:avLst/>
              </a:prstGeom>
              <a:solidFill>
                <a:schemeClr val="tx2"/>
              </a:solidFill>
              <a:ln w="3175">
                <a:solidFill>
                  <a:schemeClr val="bg1"/>
                </a:solidFill>
              </a:ln>
            </p:spPr>
            <p:txBody>
              <a:bodyPr wrap="none" lIns="0" tIns="0" rIns="0" bIns="0" rtlCol="0" anchor="ctr">
                <a:noAutofit/>
              </a:bodyPr>
              <a:lstStyle/>
              <a:p>
                <a:pPr algn="ctr">
                  <a:lnSpc>
                    <a:spcPct val="90000"/>
                  </a:lnSpc>
                </a:pPr>
                <a:endParaRPr lang="en-GB" sz="1400" b="1" dirty="0">
                  <a:solidFill>
                    <a:schemeClr val="bg1"/>
                  </a:solidFill>
                </a:endParaRPr>
              </a:p>
            </p:txBody>
          </p:sp>
          <p:sp>
            <p:nvSpPr>
              <p:cNvPr id="22" name="Rectangle 21">
                <a:extLst>
                  <a:ext uri="{FF2B5EF4-FFF2-40B4-BE49-F238E27FC236}">
                    <a16:creationId xmlns:a16="http://schemas.microsoft.com/office/drawing/2014/main" id="{D9BBE388-82D7-43AF-8E64-41F28E8DB543}"/>
                  </a:ext>
                </a:extLst>
              </p:cNvPr>
              <p:cNvSpPr/>
              <p:nvPr userDrawn="1"/>
            </p:nvSpPr>
            <p:spPr>
              <a:xfrm>
                <a:off x="5391122" y="3163185"/>
                <a:ext cx="1727684" cy="1404156"/>
              </a:xfrm>
              <a:prstGeom prst="rect">
                <a:avLst/>
              </a:prstGeom>
              <a:solidFill>
                <a:schemeClr val="tx2"/>
              </a:solidFill>
              <a:ln w="3175">
                <a:solidFill>
                  <a:schemeClr val="bg1"/>
                </a:solidFill>
              </a:ln>
            </p:spPr>
            <p:txBody>
              <a:bodyPr wrap="none" lIns="0" tIns="0" rIns="0" bIns="0" rtlCol="0" anchor="ctr">
                <a:noAutofit/>
              </a:bodyPr>
              <a:lstStyle/>
              <a:p>
                <a:pPr algn="ctr">
                  <a:lnSpc>
                    <a:spcPct val="90000"/>
                  </a:lnSpc>
                </a:pPr>
                <a:endParaRPr lang="en-GB" sz="1400" b="1" dirty="0">
                  <a:solidFill>
                    <a:schemeClr val="bg1"/>
                  </a:solidFill>
                </a:endParaRPr>
              </a:p>
            </p:txBody>
          </p:sp>
          <p:sp>
            <p:nvSpPr>
              <p:cNvPr id="23" name="Rectangle 22">
                <a:extLst>
                  <a:ext uri="{FF2B5EF4-FFF2-40B4-BE49-F238E27FC236}">
                    <a16:creationId xmlns:a16="http://schemas.microsoft.com/office/drawing/2014/main" id="{4ADF5948-F4E3-4645-A024-A1DBF6173258}"/>
                  </a:ext>
                </a:extLst>
              </p:cNvPr>
              <p:cNvSpPr/>
              <p:nvPr userDrawn="1"/>
            </p:nvSpPr>
            <p:spPr>
              <a:xfrm>
                <a:off x="7116324" y="3163185"/>
                <a:ext cx="1727684" cy="1404156"/>
              </a:xfrm>
              <a:prstGeom prst="rect">
                <a:avLst/>
              </a:prstGeom>
              <a:solidFill>
                <a:schemeClr val="tx2"/>
              </a:solidFill>
              <a:ln w="3175">
                <a:solidFill>
                  <a:schemeClr val="bg1"/>
                </a:solidFill>
              </a:ln>
            </p:spPr>
            <p:txBody>
              <a:bodyPr wrap="none" lIns="0" tIns="0" rIns="0" bIns="0" rtlCol="0" anchor="ctr">
                <a:noAutofit/>
              </a:bodyPr>
              <a:lstStyle/>
              <a:p>
                <a:pPr algn="ctr">
                  <a:lnSpc>
                    <a:spcPct val="90000"/>
                  </a:lnSpc>
                </a:pPr>
                <a:endParaRPr lang="en-GB" sz="1400" b="1" dirty="0">
                  <a:solidFill>
                    <a:schemeClr val="bg1"/>
                  </a:solidFill>
                </a:endParaRPr>
              </a:p>
            </p:txBody>
          </p:sp>
          <p:sp>
            <p:nvSpPr>
              <p:cNvPr id="24" name="Rectangle 23">
                <a:extLst>
                  <a:ext uri="{FF2B5EF4-FFF2-40B4-BE49-F238E27FC236}">
                    <a16:creationId xmlns:a16="http://schemas.microsoft.com/office/drawing/2014/main" id="{7ADDFFF2-9302-4DE4-8686-B57B9D8A4C69}"/>
                  </a:ext>
                </a:extLst>
              </p:cNvPr>
              <p:cNvSpPr/>
              <p:nvPr userDrawn="1"/>
            </p:nvSpPr>
            <p:spPr>
              <a:xfrm>
                <a:off x="8841525" y="3163185"/>
                <a:ext cx="1727684" cy="1404156"/>
              </a:xfrm>
              <a:prstGeom prst="rect">
                <a:avLst/>
              </a:prstGeom>
              <a:solidFill>
                <a:schemeClr val="tx2"/>
              </a:solidFill>
              <a:ln w="3175">
                <a:solidFill>
                  <a:schemeClr val="bg1"/>
                </a:solidFill>
              </a:ln>
            </p:spPr>
            <p:txBody>
              <a:bodyPr wrap="none" lIns="0" tIns="0" rIns="0" bIns="0" rtlCol="0" anchor="ctr">
                <a:noAutofit/>
              </a:bodyPr>
              <a:lstStyle/>
              <a:p>
                <a:pPr algn="ctr">
                  <a:lnSpc>
                    <a:spcPct val="90000"/>
                  </a:lnSpc>
                </a:pPr>
                <a:endParaRPr lang="en-GB" sz="1400" b="1" dirty="0">
                  <a:solidFill>
                    <a:schemeClr val="bg1"/>
                  </a:solidFill>
                </a:endParaRPr>
              </a:p>
            </p:txBody>
          </p:sp>
        </p:grpSp>
        <p:grpSp>
          <p:nvGrpSpPr>
            <p:cNvPr id="26" name="Group 25">
              <a:extLst>
                <a:ext uri="{FF2B5EF4-FFF2-40B4-BE49-F238E27FC236}">
                  <a16:creationId xmlns:a16="http://schemas.microsoft.com/office/drawing/2014/main" id="{6B441891-323A-4CB7-9BDF-806FCB383C82}"/>
                </a:ext>
              </a:extLst>
            </p:cNvPr>
            <p:cNvGrpSpPr/>
            <p:nvPr userDrawn="1"/>
          </p:nvGrpSpPr>
          <p:grpSpPr>
            <a:xfrm>
              <a:off x="-57536" y="2643758"/>
              <a:ext cx="9144000" cy="2628292"/>
              <a:chOff x="215516" y="361547"/>
              <a:chExt cx="10353693" cy="4205794"/>
            </a:xfrm>
          </p:grpSpPr>
          <p:sp>
            <p:nvSpPr>
              <p:cNvPr id="27" name="Rectangle 26">
                <a:extLst>
                  <a:ext uri="{FF2B5EF4-FFF2-40B4-BE49-F238E27FC236}">
                    <a16:creationId xmlns:a16="http://schemas.microsoft.com/office/drawing/2014/main" id="{1E6D75D4-D158-40B9-B9E8-37619F4C9ABD}"/>
                  </a:ext>
                </a:extLst>
              </p:cNvPr>
              <p:cNvSpPr/>
              <p:nvPr userDrawn="1"/>
            </p:nvSpPr>
            <p:spPr>
              <a:xfrm>
                <a:off x="215516" y="361547"/>
                <a:ext cx="1727684" cy="1404156"/>
              </a:xfrm>
              <a:prstGeom prst="rect">
                <a:avLst/>
              </a:prstGeom>
              <a:solidFill>
                <a:schemeClr val="tx2"/>
              </a:solidFill>
              <a:ln w="3175">
                <a:solidFill>
                  <a:schemeClr val="bg1"/>
                </a:solidFill>
              </a:ln>
            </p:spPr>
            <p:txBody>
              <a:bodyPr wrap="none" lIns="0" tIns="0" rIns="0" bIns="0" rtlCol="0" anchor="ctr">
                <a:noAutofit/>
              </a:bodyPr>
              <a:lstStyle/>
              <a:p>
                <a:pPr algn="ctr">
                  <a:lnSpc>
                    <a:spcPct val="90000"/>
                  </a:lnSpc>
                </a:pPr>
                <a:endParaRPr lang="en-GB" sz="1400" b="1" dirty="0">
                  <a:solidFill>
                    <a:schemeClr val="bg1"/>
                  </a:solidFill>
                </a:endParaRPr>
              </a:p>
            </p:txBody>
          </p:sp>
          <p:sp>
            <p:nvSpPr>
              <p:cNvPr id="28" name="Rectangle 27">
                <a:extLst>
                  <a:ext uri="{FF2B5EF4-FFF2-40B4-BE49-F238E27FC236}">
                    <a16:creationId xmlns:a16="http://schemas.microsoft.com/office/drawing/2014/main" id="{1E701B47-9F45-40E5-994D-171A89AD9E47}"/>
                  </a:ext>
                </a:extLst>
              </p:cNvPr>
              <p:cNvSpPr/>
              <p:nvPr userDrawn="1"/>
            </p:nvSpPr>
            <p:spPr>
              <a:xfrm>
                <a:off x="1940718" y="361547"/>
                <a:ext cx="1727684" cy="1404156"/>
              </a:xfrm>
              <a:prstGeom prst="rect">
                <a:avLst/>
              </a:prstGeom>
              <a:solidFill>
                <a:schemeClr val="tx2"/>
              </a:solidFill>
              <a:ln w="3175">
                <a:solidFill>
                  <a:schemeClr val="bg1"/>
                </a:solidFill>
              </a:ln>
            </p:spPr>
            <p:txBody>
              <a:bodyPr wrap="none" lIns="0" tIns="0" rIns="0" bIns="0" rtlCol="0" anchor="ctr">
                <a:noAutofit/>
              </a:bodyPr>
              <a:lstStyle/>
              <a:p>
                <a:pPr algn="ctr">
                  <a:lnSpc>
                    <a:spcPct val="90000"/>
                  </a:lnSpc>
                </a:pPr>
                <a:endParaRPr lang="en-GB" sz="1400" b="1" dirty="0">
                  <a:solidFill>
                    <a:schemeClr val="bg1"/>
                  </a:solidFill>
                </a:endParaRPr>
              </a:p>
            </p:txBody>
          </p:sp>
          <p:sp>
            <p:nvSpPr>
              <p:cNvPr id="29" name="Rectangle 28">
                <a:extLst>
                  <a:ext uri="{FF2B5EF4-FFF2-40B4-BE49-F238E27FC236}">
                    <a16:creationId xmlns:a16="http://schemas.microsoft.com/office/drawing/2014/main" id="{88D88430-3A92-4A2F-9904-B56C23C48A1B}"/>
                  </a:ext>
                </a:extLst>
              </p:cNvPr>
              <p:cNvSpPr/>
              <p:nvPr userDrawn="1"/>
            </p:nvSpPr>
            <p:spPr>
              <a:xfrm>
                <a:off x="3665920" y="361547"/>
                <a:ext cx="1727684" cy="1404156"/>
              </a:xfrm>
              <a:prstGeom prst="rect">
                <a:avLst/>
              </a:prstGeom>
              <a:solidFill>
                <a:schemeClr val="tx2"/>
              </a:solidFill>
              <a:ln w="3175">
                <a:solidFill>
                  <a:schemeClr val="bg1"/>
                </a:solidFill>
              </a:ln>
            </p:spPr>
            <p:txBody>
              <a:bodyPr wrap="none" lIns="0" tIns="0" rIns="0" bIns="0" rtlCol="0" anchor="ctr">
                <a:noAutofit/>
              </a:bodyPr>
              <a:lstStyle/>
              <a:p>
                <a:pPr algn="ctr">
                  <a:lnSpc>
                    <a:spcPct val="90000"/>
                  </a:lnSpc>
                </a:pPr>
                <a:endParaRPr lang="en-GB" sz="1400" b="1" dirty="0">
                  <a:solidFill>
                    <a:schemeClr val="bg1"/>
                  </a:solidFill>
                </a:endParaRPr>
              </a:p>
            </p:txBody>
          </p:sp>
          <p:sp>
            <p:nvSpPr>
              <p:cNvPr id="30" name="Rectangle 29">
                <a:extLst>
                  <a:ext uri="{FF2B5EF4-FFF2-40B4-BE49-F238E27FC236}">
                    <a16:creationId xmlns:a16="http://schemas.microsoft.com/office/drawing/2014/main" id="{56C499C1-4996-4A8D-925E-1A3109151D9A}"/>
                  </a:ext>
                </a:extLst>
              </p:cNvPr>
              <p:cNvSpPr/>
              <p:nvPr userDrawn="1"/>
            </p:nvSpPr>
            <p:spPr>
              <a:xfrm>
                <a:off x="5391122" y="361547"/>
                <a:ext cx="1727684" cy="1404156"/>
              </a:xfrm>
              <a:prstGeom prst="rect">
                <a:avLst/>
              </a:prstGeom>
              <a:solidFill>
                <a:schemeClr val="tx2"/>
              </a:solidFill>
              <a:ln w="3175">
                <a:solidFill>
                  <a:schemeClr val="bg1"/>
                </a:solidFill>
              </a:ln>
            </p:spPr>
            <p:txBody>
              <a:bodyPr wrap="none" lIns="0" tIns="0" rIns="0" bIns="0" rtlCol="0" anchor="ctr">
                <a:noAutofit/>
              </a:bodyPr>
              <a:lstStyle/>
              <a:p>
                <a:pPr algn="ctr">
                  <a:lnSpc>
                    <a:spcPct val="90000"/>
                  </a:lnSpc>
                </a:pPr>
                <a:endParaRPr lang="en-GB" sz="1400" b="1" dirty="0">
                  <a:solidFill>
                    <a:schemeClr val="bg1"/>
                  </a:solidFill>
                </a:endParaRPr>
              </a:p>
            </p:txBody>
          </p:sp>
          <p:sp>
            <p:nvSpPr>
              <p:cNvPr id="31" name="Rectangle 30">
                <a:extLst>
                  <a:ext uri="{FF2B5EF4-FFF2-40B4-BE49-F238E27FC236}">
                    <a16:creationId xmlns:a16="http://schemas.microsoft.com/office/drawing/2014/main" id="{60D4B5A5-4686-4072-AEAE-48448C77B30D}"/>
                  </a:ext>
                </a:extLst>
              </p:cNvPr>
              <p:cNvSpPr/>
              <p:nvPr userDrawn="1"/>
            </p:nvSpPr>
            <p:spPr>
              <a:xfrm>
                <a:off x="7116324" y="361547"/>
                <a:ext cx="1727684" cy="1404156"/>
              </a:xfrm>
              <a:prstGeom prst="rect">
                <a:avLst/>
              </a:prstGeom>
              <a:solidFill>
                <a:schemeClr val="tx2"/>
              </a:solidFill>
              <a:ln w="3175">
                <a:solidFill>
                  <a:schemeClr val="bg1"/>
                </a:solidFill>
              </a:ln>
            </p:spPr>
            <p:txBody>
              <a:bodyPr wrap="none" lIns="0" tIns="0" rIns="0" bIns="0" rtlCol="0" anchor="ctr">
                <a:noAutofit/>
              </a:bodyPr>
              <a:lstStyle/>
              <a:p>
                <a:pPr algn="ctr">
                  <a:lnSpc>
                    <a:spcPct val="90000"/>
                  </a:lnSpc>
                </a:pPr>
                <a:endParaRPr lang="en-GB" sz="1400" b="1" dirty="0">
                  <a:solidFill>
                    <a:schemeClr val="bg1"/>
                  </a:solidFill>
                </a:endParaRPr>
              </a:p>
            </p:txBody>
          </p:sp>
          <p:sp>
            <p:nvSpPr>
              <p:cNvPr id="32" name="Rectangle 31">
                <a:extLst>
                  <a:ext uri="{FF2B5EF4-FFF2-40B4-BE49-F238E27FC236}">
                    <a16:creationId xmlns:a16="http://schemas.microsoft.com/office/drawing/2014/main" id="{BF889A59-5EA1-4816-9FBF-03E4B2410C7E}"/>
                  </a:ext>
                </a:extLst>
              </p:cNvPr>
              <p:cNvSpPr/>
              <p:nvPr userDrawn="1"/>
            </p:nvSpPr>
            <p:spPr>
              <a:xfrm>
                <a:off x="8841525" y="361547"/>
                <a:ext cx="1727684" cy="1404156"/>
              </a:xfrm>
              <a:prstGeom prst="rect">
                <a:avLst/>
              </a:prstGeom>
              <a:solidFill>
                <a:schemeClr val="tx2"/>
              </a:solidFill>
              <a:ln w="3175">
                <a:solidFill>
                  <a:schemeClr val="bg1"/>
                </a:solidFill>
              </a:ln>
            </p:spPr>
            <p:txBody>
              <a:bodyPr wrap="none" lIns="0" tIns="0" rIns="0" bIns="0" rtlCol="0" anchor="ctr">
                <a:noAutofit/>
              </a:bodyPr>
              <a:lstStyle/>
              <a:p>
                <a:pPr algn="ctr">
                  <a:lnSpc>
                    <a:spcPct val="90000"/>
                  </a:lnSpc>
                </a:pPr>
                <a:endParaRPr lang="en-GB" sz="1400" b="1" dirty="0">
                  <a:solidFill>
                    <a:schemeClr val="bg1"/>
                  </a:solidFill>
                </a:endParaRPr>
              </a:p>
            </p:txBody>
          </p:sp>
          <p:sp>
            <p:nvSpPr>
              <p:cNvPr id="33" name="Rectangle 32">
                <a:extLst>
                  <a:ext uri="{FF2B5EF4-FFF2-40B4-BE49-F238E27FC236}">
                    <a16:creationId xmlns:a16="http://schemas.microsoft.com/office/drawing/2014/main" id="{42A8400B-48E5-4649-B6DC-A4D82439FE77}"/>
                  </a:ext>
                </a:extLst>
              </p:cNvPr>
              <p:cNvSpPr/>
              <p:nvPr userDrawn="1"/>
            </p:nvSpPr>
            <p:spPr>
              <a:xfrm>
                <a:off x="215516" y="1759029"/>
                <a:ext cx="1727684" cy="1404156"/>
              </a:xfrm>
              <a:prstGeom prst="rect">
                <a:avLst/>
              </a:prstGeom>
              <a:solidFill>
                <a:schemeClr val="tx2"/>
              </a:solidFill>
              <a:ln w="3175">
                <a:solidFill>
                  <a:schemeClr val="bg1"/>
                </a:solidFill>
              </a:ln>
            </p:spPr>
            <p:txBody>
              <a:bodyPr wrap="none" lIns="0" tIns="0" rIns="0" bIns="0" rtlCol="0" anchor="ctr">
                <a:noAutofit/>
              </a:bodyPr>
              <a:lstStyle/>
              <a:p>
                <a:pPr algn="ctr">
                  <a:lnSpc>
                    <a:spcPct val="90000"/>
                  </a:lnSpc>
                </a:pPr>
                <a:endParaRPr lang="en-GB" sz="1400" b="1" dirty="0">
                  <a:solidFill>
                    <a:schemeClr val="bg1"/>
                  </a:solidFill>
                </a:endParaRPr>
              </a:p>
            </p:txBody>
          </p:sp>
          <p:sp>
            <p:nvSpPr>
              <p:cNvPr id="34" name="Rectangle 33">
                <a:extLst>
                  <a:ext uri="{FF2B5EF4-FFF2-40B4-BE49-F238E27FC236}">
                    <a16:creationId xmlns:a16="http://schemas.microsoft.com/office/drawing/2014/main" id="{543CCACF-9359-4E41-AA5C-F83B8794FBDC}"/>
                  </a:ext>
                </a:extLst>
              </p:cNvPr>
              <p:cNvSpPr/>
              <p:nvPr userDrawn="1"/>
            </p:nvSpPr>
            <p:spPr>
              <a:xfrm>
                <a:off x="1940718" y="1759029"/>
                <a:ext cx="1727684" cy="1404156"/>
              </a:xfrm>
              <a:prstGeom prst="rect">
                <a:avLst/>
              </a:prstGeom>
              <a:solidFill>
                <a:schemeClr val="tx2"/>
              </a:solidFill>
              <a:ln w="3175">
                <a:solidFill>
                  <a:schemeClr val="bg1"/>
                </a:solidFill>
              </a:ln>
            </p:spPr>
            <p:txBody>
              <a:bodyPr wrap="none" lIns="0" tIns="0" rIns="0" bIns="0" rtlCol="0" anchor="ctr">
                <a:noAutofit/>
              </a:bodyPr>
              <a:lstStyle/>
              <a:p>
                <a:pPr algn="ctr">
                  <a:lnSpc>
                    <a:spcPct val="90000"/>
                  </a:lnSpc>
                </a:pPr>
                <a:endParaRPr lang="en-GB" sz="1400" b="1" dirty="0">
                  <a:solidFill>
                    <a:schemeClr val="bg1"/>
                  </a:solidFill>
                </a:endParaRPr>
              </a:p>
            </p:txBody>
          </p:sp>
          <p:sp>
            <p:nvSpPr>
              <p:cNvPr id="35" name="Rectangle 34">
                <a:extLst>
                  <a:ext uri="{FF2B5EF4-FFF2-40B4-BE49-F238E27FC236}">
                    <a16:creationId xmlns:a16="http://schemas.microsoft.com/office/drawing/2014/main" id="{0B3E4C56-0F2D-4DDB-9CBB-8CA05BDF0BFF}"/>
                  </a:ext>
                </a:extLst>
              </p:cNvPr>
              <p:cNvSpPr/>
              <p:nvPr userDrawn="1"/>
            </p:nvSpPr>
            <p:spPr>
              <a:xfrm>
                <a:off x="3665920" y="1759029"/>
                <a:ext cx="1727684" cy="1404156"/>
              </a:xfrm>
              <a:prstGeom prst="rect">
                <a:avLst/>
              </a:prstGeom>
              <a:solidFill>
                <a:schemeClr val="tx2"/>
              </a:solidFill>
              <a:ln w="3175">
                <a:solidFill>
                  <a:schemeClr val="bg1"/>
                </a:solidFill>
              </a:ln>
            </p:spPr>
            <p:txBody>
              <a:bodyPr wrap="none" lIns="0" tIns="0" rIns="0" bIns="0" rtlCol="0" anchor="ctr">
                <a:noAutofit/>
              </a:bodyPr>
              <a:lstStyle/>
              <a:p>
                <a:pPr algn="ctr">
                  <a:lnSpc>
                    <a:spcPct val="90000"/>
                  </a:lnSpc>
                </a:pPr>
                <a:endParaRPr lang="en-GB" sz="1400" b="1" dirty="0">
                  <a:solidFill>
                    <a:schemeClr val="bg1"/>
                  </a:solidFill>
                </a:endParaRPr>
              </a:p>
            </p:txBody>
          </p:sp>
          <p:sp>
            <p:nvSpPr>
              <p:cNvPr id="36" name="Rectangle 35">
                <a:extLst>
                  <a:ext uri="{FF2B5EF4-FFF2-40B4-BE49-F238E27FC236}">
                    <a16:creationId xmlns:a16="http://schemas.microsoft.com/office/drawing/2014/main" id="{0CCCFB02-AE6D-477D-9B5B-2C9DD0ABFAA9}"/>
                  </a:ext>
                </a:extLst>
              </p:cNvPr>
              <p:cNvSpPr/>
              <p:nvPr userDrawn="1"/>
            </p:nvSpPr>
            <p:spPr>
              <a:xfrm>
                <a:off x="5391122" y="1759029"/>
                <a:ext cx="1727684" cy="1404156"/>
              </a:xfrm>
              <a:prstGeom prst="rect">
                <a:avLst/>
              </a:prstGeom>
              <a:solidFill>
                <a:schemeClr val="tx2"/>
              </a:solidFill>
              <a:ln w="3175">
                <a:solidFill>
                  <a:schemeClr val="bg1"/>
                </a:solidFill>
              </a:ln>
            </p:spPr>
            <p:txBody>
              <a:bodyPr wrap="none" lIns="0" tIns="0" rIns="0" bIns="0" rtlCol="0" anchor="ctr">
                <a:noAutofit/>
              </a:bodyPr>
              <a:lstStyle/>
              <a:p>
                <a:pPr algn="ctr">
                  <a:lnSpc>
                    <a:spcPct val="90000"/>
                  </a:lnSpc>
                </a:pPr>
                <a:endParaRPr lang="en-GB" sz="1400" b="1" dirty="0">
                  <a:solidFill>
                    <a:schemeClr val="bg1"/>
                  </a:solidFill>
                </a:endParaRPr>
              </a:p>
            </p:txBody>
          </p:sp>
          <p:sp>
            <p:nvSpPr>
              <p:cNvPr id="37" name="Rectangle 36">
                <a:extLst>
                  <a:ext uri="{FF2B5EF4-FFF2-40B4-BE49-F238E27FC236}">
                    <a16:creationId xmlns:a16="http://schemas.microsoft.com/office/drawing/2014/main" id="{61BD743E-E922-4033-A3C7-C0574DAABD6A}"/>
                  </a:ext>
                </a:extLst>
              </p:cNvPr>
              <p:cNvSpPr/>
              <p:nvPr userDrawn="1"/>
            </p:nvSpPr>
            <p:spPr>
              <a:xfrm>
                <a:off x="7116324" y="1759029"/>
                <a:ext cx="1727684" cy="1404156"/>
              </a:xfrm>
              <a:prstGeom prst="rect">
                <a:avLst/>
              </a:prstGeom>
              <a:solidFill>
                <a:schemeClr val="tx2"/>
              </a:solidFill>
              <a:ln w="3175">
                <a:solidFill>
                  <a:schemeClr val="bg1"/>
                </a:solidFill>
              </a:ln>
            </p:spPr>
            <p:txBody>
              <a:bodyPr wrap="none" lIns="0" tIns="0" rIns="0" bIns="0" rtlCol="0" anchor="ctr">
                <a:noAutofit/>
              </a:bodyPr>
              <a:lstStyle/>
              <a:p>
                <a:pPr algn="ctr">
                  <a:lnSpc>
                    <a:spcPct val="90000"/>
                  </a:lnSpc>
                </a:pPr>
                <a:endParaRPr lang="en-GB" sz="1400" b="1" dirty="0">
                  <a:solidFill>
                    <a:schemeClr val="bg1"/>
                  </a:solidFill>
                </a:endParaRPr>
              </a:p>
            </p:txBody>
          </p:sp>
          <p:sp>
            <p:nvSpPr>
              <p:cNvPr id="38" name="Rectangle 37">
                <a:extLst>
                  <a:ext uri="{FF2B5EF4-FFF2-40B4-BE49-F238E27FC236}">
                    <a16:creationId xmlns:a16="http://schemas.microsoft.com/office/drawing/2014/main" id="{B6486184-267E-492A-9776-8D33280FD241}"/>
                  </a:ext>
                </a:extLst>
              </p:cNvPr>
              <p:cNvSpPr/>
              <p:nvPr userDrawn="1"/>
            </p:nvSpPr>
            <p:spPr>
              <a:xfrm>
                <a:off x="8841525" y="1759029"/>
                <a:ext cx="1727684" cy="1404156"/>
              </a:xfrm>
              <a:prstGeom prst="rect">
                <a:avLst/>
              </a:prstGeom>
              <a:solidFill>
                <a:schemeClr val="tx2"/>
              </a:solidFill>
              <a:ln w="3175">
                <a:solidFill>
                  <a:schemeClr val="bg1"/>
                </a:solidFill>
              </a:ln>
            </p:spPr>
            <p:txBody>
              <a:bodyPr wrap="none" lIns="0" tIns="0" rIns="0" bIns="0" rtlCol="0" anchor="ctr">
                <a:noAutofit/>
              </a:bodyPr>
              <a:lstStyle/>
              <a:p>
                <a:pPr algn="ctr">
                  <a:lnSpc>
                    <a:spcPct val="90000"/>
                  </a:lnSpc>
                </a:pPr>
                <a:endParaRPr lang="en-GB" sz="1400" b="1" dirty="0">
                  <a:solidFill>
                    <a:schemeClr val="bg1"/>
                  </a:solidFill>
                </a:endParaRPr>
              </a:p>
            </p:txBody>
          </p:sp>
          <p:sp>
            <p:nvSpPr>
              <p:cNvPr id="39" name="Rectangle 38">
                <a:extLst>
                  <a:ext uri="{FF2B5EF4-FFF2-40B4-BE49-F238E27FC236}">
                    <a16:creationId xmlns:a16="http://schemas.microsoft.com/office/drawing/2014/main" id="{942D006E-F609-4C72-93C2-46E2694788C5}"/>
                  </a:ext>
                </a:extLst>
              </p:cNvPr>
              <p:cNvSpPr/>
              <p:nvPr userDrawn="1"/>
            </p:nvSpPr>
            <p:spPr>
              <a:xfrm>
                <a:off x="215516" y="3163185"/>
                <a:ext cx="1727684" cy="1404156"/>
              </a:xfrm>
              <a:prstGeom prst="rect">
                <a:avLst/>
              </a:prstGeom>
              <a:solidFill>
                <a:schemeClr val="tx2"/>
              </a:solidFill>
              <a:ln w="3175">
                <a:solidFill>
                  <a:schemeClr val="bg1"/>
                </a:solidFill>
              </a:ln>
            </p:spPr>
            <p:txBody>
              <a:bodyPr wrap="none" lIns="0" tIns="0" rIns="0" bIns="0" rtlCol="0" anchor="ctr">
                <a:noAutofit/>
              </a:bodyPr>
              <a:lstStyle/>
              <a:p>
                <a:pPr algn="ctr">
                  <a:lnSpc>
                    <a:spcPct val="90000"/>
                  </a:lnSpc>
                </a:pPr>
                <a:endParaRPr lang="en-GB" sz="1400" b="1" dirty="0">
                  <a:solidFill>
                    <a:schemeClr val="bg1"/>
                  </a:solidFill>
                </a:endParaRPr>
              </a:p>
            </p:txBody>
          </p:sp>
          <p:sp>
            <p:nvSpPr>
              <p:cNvPr id="40" name="Rectangle 39">
                <a:extLst>
                  <a:ext uri="{FF2B5EF4-FFF2-40B4-BE49-F238E27FC236}">
                    <a16:creationId xmlns:a16="http://schemas.microsoft.com/office/drawing/2014/main" id="{643BF26E-94BA-4D81-9157-A42E01561D05}"/>
                  </a:ext>
                </a:extLst>
              </p:cNvPr>
              <p:cNvSpPr/>
              <p:nvPr userDrawn="1"/>
            </p:nvSpPr>
            <p:spPr>
              <a:xfrm>
                <a:off x="1940718" y="3163185"/>
                <a:ext cx="1727684" cy="1404156"/>
              </a:xfrm>
              <a:prstGeom prst="rect">
                <a:avLst/>
              </a:prstGeom>
              <a:solidFill>
                <a:schemeClr val="tx2"/>
              </a:solidFill>
              <a:ln w="3175">
                <a:solidFill>
                  <a:schemeClr val="bg1"/>
                </a:solidFill>
              </a:ln>
            </p:spPr>
            <p:txBody>
              <a:bodyPr wrap="none" lIns="0" tIns="0" rIns="0" bIns="0" rtlCol="0" anchor="ctr">
                <a:noAutofit/>
              </a:bodyPr>
              <a:lstStyle/>
              <a:p>
                <a:pPr algn="ctr">
                  <a:lnSpc>
                    <a:spcPct val="90000"/>
                  </a:lnSpc>
                </a:pPr>
                <a:endParaRPr lang="en-GB" sz="1400" b="1" dirty="0">
                  <a:solidFill>
                    <a:schemeClr val="bg1"/>
                  </a:solidFill>
                </a:endParaRPr>
              </a:p>
            </p:txBody>
          </p:sp>
          <p:sp>
            <p:nvSpPr>
              <p:cNvPr id="41" name="Rectangle 40">
                <a:extLst>
                  <a:ext uri="{FF2B5EF4-FFF2-40B4-BE49-F238E27FC236}">
                    <a16:creationId xmlns:a16="http://schemas.microsoft.com/office/drawing/2014/main" id="{C42767D2-CA6C-4493-B00F-4A5C9AE04659}"/>
                  </a:ext>
                </a:extLst>
              </p:cNvPr>
              <p:cNvSpPr/>
              <p:nvPr userDrawn="1"/>
            </p:nvSpPr>
            <p:spPr>
              <a:xfrm>
                <a:off x="3665920" y="3163185"/>
                <a:ext cx="1727684" cy="1404156"/>
              </a:xfrm>
              <a:prstGeom prst="rect">
                <a:avLst/>
              </a:prstGeom>
              <a:solidFill>
                <a:schemeClr val="tx2"/>
              </a:solidFill>
              <a:ln w="3175">
                <a:solidFill>
                  <a:schemeClr val="bg1"/>
                </a:solidFill>
              </a:ln>
            </p:spPr>
            <p:txBody>
              <a:bodyPr wrap="none" lIns="0" tIns="0" rIns="0" bIns="0" rtlCol="0" anchor="ctr">
                <a:noAutofit/>
              </a:bodyPr>
              <a:lstStyle/>
              <a:p>
                <a:pPr algn="ctr">
                  <a:lnSpc>
                    <a:spcPct val="90000"/>
                  </a:lnSpc>
                </a:pPr>
                <a:endParaRPr lang="en-GB" sz="1400" b="1" dirty="0">
                  <a:solidFill>
                    <a:schemeClr val="bg1"/>
                  </a:solidFill>
                </a:endParaRPr>
              </a:p>
            </p:txBody>
          </p:sp>
          <p:sp>
            <p:nvSpPr>
              <p:cNvPr id="42" name="Rectangle 41">
                <a:extLst>
                  <a:ext uri="{FF2B5EF4-FFF2-40B4-BE49-F238E27FC236}">
                    <a16:creationId xmlns:a16="http://schemas.microsoft.com/office/drawing/2014/main" id="{5EEF26CE-94A4-4872-9238-BEBADD6812A2}"/>
                  </a:ext>
                </a:extLst>
              </p:cNvPr>
              <p:cNvSpPr/>
              <p:nvPr userDrawn="1"/>
            </p:nvSpPr>
            <p:spPr>
              <a:xfrm>
                <a:off x="5391122" y="3163185"/>
                <a:ext cx="1727684" cy="1404156"/>
              </a:xfrm>
              <a:prstGeom prst="rect">
                <a:avLst/>
              </a:prstGeom>
              <a:solidFill>
                <a:schemeClr val="tx2"/>
              </a:solidFill>
              <a:ln w="3175">
                <a:solidFill>
                  <a:schemeClr val="bg1"/>
                </a:solidFill>
              </a:ln>
            </p:spPr>
            <p:txBody>
              <a:bodyPr wrap="none" lIns="0" tIns="0" rIns="0" bIns="0" rtlCol="0" anchor="ctr">
                <a:noAutofit/>
              </a:bodyPr>
              <a:lstStyle/>
              <a:p>
                <a:pPr algn="ctr">
                  <a:lnSpc>
                    <a:spcPct val="90000"/>
                  </a:lnSpc>
                </a:pPr>
                <a:endParaRPr lang="en-GB" sz="1400" b="1" dirty="0">
                  <a:solidFill>
                    <a:schemeClr val="bg1"/>
                  </a:solidFill>
                </a:endParaRPr>
              </a:p>
            </p:txBody>
          </p:sp>
          <p:sp>
            <p:nvSpPr>
              <p:cNvPr id="43" name="Rectangle 42">
                <a:extLst>
                  <a:ext uri="{FF2B5EF4-FFF2-40B4-BE49-F238E27FC236}">
                    <a16:creationId xmlns:a16="http://schemas.microsoft.com/office/drawing/2014/main" id="{5437F555-4364-4FFF-BA30-5A0908A7E157}"/>
                  </a:ext>
                </a:extLst>
              </p:cNvPr>
              <p:cNvSpPr/>
              <p:nvPr userDrawn="1"/>
            </p:nvSpPr>
            <p:spPr>
              <a:xfrm>
                <a:off x="7116324" y="3163185"/>
                <a:ext cx="1727684" cy="1404156"/>
              </a:xfrm>
              <a:prstGeom prst="rect">
                <a:avLst/>
              </a:prstGeom>
              <a:solidFill>
                <a:schemeClr val="tx2"/>
              </a:solidFill>
              <a:ln w="3175">
                <a:solidFill>
                  <a:schemeClr val="bg1"/>
                </a:solidFill>
              </a:ln>
            </p:spPr>
            <p:txBody>
              <a:bodyPr wrap="none" lIns="0" tIns="0" rIns="0" bIns="0" rtlCol="0" anchor="ctr">
                <a:noAutofit/>
              </a:bodyPr>
              <a:lstStyle/>
              <a:p>
                <a:pPr algn="ctr">
                  <a:lnSpc>
                    <a:spcPct val="90000"/>
                  </a:lnSpc>
                </a:pPr>
                <a:endParaRPr lang="en-GB" sz="1400" b="1" dirty="0">
                  <a:solidFill>
                    <a:schemeClr val="bg1"/>
                  </a:solidFill>
                </a:endParaRPr>
              </a:p>
            </p:txBody>
          </p:sp>
          <p:sp>
            <p:nvSpPr>
              <p:cNvPr id="44" name="Rectangle 43">
                <a:extLst>
                  <a:ext uri="{FF2B5EF4-FFF2-40B4-BE49-F238E27FC236}">
                    <a16:creationId xmlns:a16="http://schemas.microsoft.com/office/drawing/2014/main" id="{86BC6FF5-E7CF-4CF7-A555-F81CC90BBA03}"/>
                  </a:ext>
                </a:extLst>
              </p:cNvPr>
              <p:cNvSpPr/>
              <p:nvPr userDrawn="1"/>
            </p:nvSpPr>
            <p:spPr>
              <a:xfrm>
                <a:off x="8841525" y="3163185"/>
                <a:ext cx="1727684" cy="1404156"/>
              </a:xfrm>
              <a:prstGeom prst="rect">
                <a:avLst/>
              </a:prstGeom>
              <a:solidFill>
                <a:schemeClr val="tx2"/>
              </a:solidFill>
              <a:ln w="3175">
                <a:solidFill>
                  <a:schemeClr val="bg1"/>
                </a:solidFill>
              </a:ln>
            </p:spPr>
            <p:txBody>
              <a:bodyPr wrap="none" lIns="0" tIns="0" rIns="0" bIns="0" rtlCol="0" anchor="ctr">
                <a:noAutofit/>
              </a:bodyPr>
              <a:lstStyle/>
              <a:p>
                <a:pPr algn="ctr">
                  <a:lnSpc>
                    <a:spcPct val="90000"/>
                  </a:lnSpc>
                </a:pPr>
                <a:endParaRPr lang="en-GB" sz="1400" b="1" dirty="0">
                  <a:solidFill>
                    <a:schemeClr val="bg1"/>
                  </a:solidFill>
                </a:endParaRPr>
              </a:p>
            </p:txBody>
          </p:sp>
        </p:grpSp>
      </p:grpSp>
      <p:sp>
        <p:nvSpPr>
          <p:cNvPr id="1026" name="Title Placeholder 1"/>
          <p:cNvSpPr>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p:cNvSpPr>
            <a:spLocks noGrp="1"/>
          </p:cNvSpPr>
          <p:nvPr>
            <p:ph type="body" idx="1"/>
          </p:nvPr>
        </p:nvSpPr>
        <p:spPr bwMode="auto">
          <a:xfrm>
            <a:off x="457200" y="1200150"/>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dirty="0"/>
              <a:t>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endParaRPr lang="en-GB" altLang="en-US" dirty="0"/>
          </a:p>
        </p:txBody>
      </p:sp>
      <p:sp>
        <p:nvSpPr>
          <p:cNvPr id="4" name="Date Placeholder 3"/>
          <p:cNvSpPr>
            <a:spLocks noGrp="1"/>
          </p:cNvSpPr>
          <p:nvPr>
            <p:ph type="dt" sz="half" idx="2"/>
          </p:nvPr>
        </p:nvSpPr>
        <p:spPr>
          <a:xfrm>
            <a:off x="4572000" y="4767263"/>
            <a:ext cx="2133600" cy="274637"/>
          </a:xfrm>
          <a:prstGeom prst="rect">
            <a:avLst/>
          </a:prstGeom>
        </p:spPr>
        <p:txBody>
          <a:bodyPr vert="horz" lIns="0" tIns="46800" rIns="0" bIns="45720" rtlCol="0" anchor="ctr"/>
          <a:lstStyle>
            <a:lvl1pPr algn="l" fontAlgn="auto">
              <a:spcBef>
                <a:spcPts val="0"/>
              </a:spcBef>
              <a:spcAft>
                <a:spcPts val="0"/>
              </a:spcAft>
              <a:defRPr sz="800">
                <a:solidFill>
                  <a:srgbClr val="BFBFBF"/>
                </a:solidFill>
                <a:latin typeface="+mn-lt"/>
                <a:cs typeface="+mn-cs"/>
              </a:defRPr>
            </a:lvl1pPr>
          </a:lstStyle>
          <a:p>
            <a:pPr>
              <a:defRPr/>
            </a:pPr>
            <a:fld id="{D11F58B0-149C-4DE0-B55F-EA01A34B457E}" type="datetime1">
              <a:rPr lang="en-GB"/>
              <a:pPr>
                <a:defRPr/>
              </a:pPr>
              <a:t>29/10/2019</a:t>
            </a:fld>
            <a:endParaRPr lang="en-GB" dirty="0"/>
          </a:p>
        </p:txBody>
      </p:sp>
      <p:sp>
        <p:nvSpPr>
          <p:cNvPr id="5" name="Footer Placeholder 4"/>
          <p:cNvSpPr>
            <a:spLocks noGrp="1"/>
          </p:cNvSpPr>
          <p:nvPr>
            <p:ph type="ftr" sz="quarter" idx="3"/>
          </p:nvPr>
        </p:nvSpPr>
        <p:spPr>
          <a:xfrm>
            <a:off x="457200" y="4767263"/>
            <a:ext cx="4114800" cy="274637"/>
          </a:xfrm>
          <a:prstGeom prst="rect">
            <a:avLst/>
          </a:prstGeom>
        </p:spPr>
        <p:txBody>
          <a:bodyPr vert="horz" lIns="0" tIns="45720" rIns="91440" bIns="45720" rtlCol="0" anchor="ctr"/>
          <a:lstStyle>
            <a:lvl1pPr algn="l" fontAlgn="auto">
              <a:spcBef>
                <a:spcPts val="0"/>
              </a:spcBef>
              <a:spcAft>
                <a:spcPts val="0"/>
              </a:spcAft>
              <a:defRPr sz="800">
                <a:solidFill>
                  <a:srgbClr val="BFBFBF"/>
                </a:solidFill>
                <a:latin typeface="+mn-lt"/>
                <a:cs typeface="+mn-cs"/>
              </a:defRPr>
            </a:lvl1pPr>
          </a:lstStyle>
          <a:p>
            <a:pPr>
              <a:defRPr/>
            </a:pPr>
            <a:endParaRPr lang="en-GB" dirty="0"/>
          </a:p>
        </p:txBody>
      </p:sp>
      <p:sp>
        <p:nvSpPr>
          <p:cNvPr id="6" name="Slide Number Placeholder 5"/>
          <p:cNvSpPr>
            <a:spLocks noGrp="1"/>
          </p:cNvSpPr>
          <p:nvPr>
            <p:ph type="sldNum" sz="quarter" idx="4"/>
          </p:nvPr>
        </p:nvSpPr>
        <p:spPr>
          <a:xfrm>
            <a:off x="8686799" y="4767263"/>
            <a:ext cx="385763" cy="274637"/>
          </a:xfrm>
          <a:prstGeom prst="rect">
            <a:avLst/>
          </a:prstGeom>
          <a:solidFill>
            <a:schemeClr val="accent1"/>
          </a:solidFill>
        </p:spPr>
        <p:txBody>
          <a:bodyPr vert="horz" wrap="square" lIns="0" tIns="0" rIns="0" bIns="0" numCol="1" anchor="ctr" anchorCtr="0" compatLnSpc="1">
            <a:prstTxWarp prst="textNoShape">
              <a:avLst/>
            </a:prstTxWarp>
          </a:bodyPr>
          <a:lstStyle>
            <a:lvl1pPr algn="ctr">
              <a:defRPr sz="1000">
                <a:solidFill>
                  <a:schemeClr val="bg1"/>
                </a:solidFill>
              </a:defRPr>
            </a:lvl1pPr>
          </a:lstStyle>
          <a:p>
            <a:fld id="{81DD8094-D9F7-45BA-A800-B100324A1353}" type="slidenum">
              <a:rPr lang="en-GB" altLang="en-US" smtClean="0"/>
              <a:pPr/>
              <a:t>‹#›</a:t>
            </a:fld>
            <a:endParaRPr lang="en-GB" altLang="en-US" dirty="0"/>
          </a:p>
        </p:txBody>
      </p:sp>
    </p:spTree>
    <p:extLst>
      <p:ext uri="{BB962C8B-B14F-4D97-AF65-F5344CB8AC3E}">
        <p14:creationId xmlns:p14="http://schemas.microsoft.com/office/powerpoint/2010/main" val="784159281"/>
      </p:ext>
    </p:extLst>
  </p:cSld>
  <p:clrMap bg1="lt1" tx1="dk1" bg2="lt2" tx2="dk2" accent1="accent1" accent2="accent2" accent3="accent3" accent4="accent4" accent5="accent5" accent6="accent6" hlink="hlink" folHlink="folHlink"/>
  <p:sldLayoutIdLst>
    <p:sldLayoutId id="2147483993" r:id="rId1"/>
    <p:sldLayoutId id="2147483994" r:id="rId2"/>
    <p:sldLayoutId id="2147483995" r:id="rId3"/>
    <p:sldLayoutId id="2147483996" r:id="rId4"/>
    <p:sldLayoutId id="2147483997" r:id="rId5"/>
    <p:sldLayoutId id="2147483998" r:id="rId6"/>
    <p:sldLayoutId id="2147483999" r:id="rId7"/>
    <p:sldLayoutId id="2147484000" r:id="rId8"/>
    <p:sldLayoutId id="2147484001" r:id="rId9"/>
    <p:sldLayoutId id="2147484002" r:id="rId10"/>
    <p:sldLayoutId id="2147484003" r:id="rId11"/>
    <p:sldLayoutId id="2147484004" r:id="rId12"/>
    <p:sldLayoutId id="2147484005" r:id="rId13"/>
    <p:sldLayoutId id="2147484006" r:id="rId14"/>
    <p:sldLayoutId id="2147484007" r:id="rId15"/>
  </p:sldLayoutIdLst>
  <p:transition>
    <p:fade/>
  </p:transition>
  <p:hf hdr="0" dt="0"/>
  <p:txStyles>
    <p:titleStyle>
      <a:lvl1pPr algn="l" rtl="0" eaLnBrk="1" fontAlgn="base" hangingPunct="1">
        <a:spcBef>
          <a:spcPct val="0"/>
        </a:spcBef>
        <a:spcAft>
          <a:spcPct val="0"/>
        </a:spcAft>
        <a:defRPr sz="2400" kern="1200">
          <a:solidFill>
            <a:schemeClr val="tx1">
              <a:lumMod val="85000"/>
              <a:lumOff val="15000"/>
            </a:schemeClr>
          </a:solidFill>
          <a:latin typeface="+mj-lt"/>
          <a:ea typeface="+mj-ea"/>
          <a:cs typeface="+mj-cs"/>
        </a:defRPr>
      </a:lvl1pPr>
      <a:lvl2pPr algn="l" rtl="0" eaLnBrk="1" fontAlgn="base" hangingPunct="1">
        <a:spcBef>
          <a:spcPct val="0"/>
        </a:spcBef>
        <a:spcAft>
          <a:spcPct val="0"/>
        </a:spcAft>
        <a:defRPr sz="2400">
          <a:solidFill>
            <a:schemeClr val="tx1"/>
          </a:solidFill>
          <a:latin typeface="Arial" charset="0"/>
        </a:defRPr>
      </a:lvl2pPr>
      <a:lvl3pPr algn="l" rtl="0" eaLnBrk="1" fontAlgn="base" hangingPunct="1">
        <a:spcBef>
          <a:spcPct val="0"/>
        </a:spcBef>
        <a:spcAft>
          <a:spcPct val="0"/>
        </a:spcAft>
        <a:defRPr sz="2400">
          <a:solidFill>
            <a:schemeClr val="tx1"/>
          </a:solidFill>
          <a:latin typeface="Arial" charset="0"/>
        </a:defRPr>
      </a:lvl3pPr>
      <a:lvl4pPr algn="l" rtl="0" eaLnBrk="1" fontAlgn="base" hangingPunct="1">
        <a:spcBef>
          <a:spcPct val="0"/>
        </a:spcBef>
        <a:spcAft>
          <a:spcPct val="0"/>
        </a:spcAft>
        <a:defRPr sz="2400">
          <a:solidFill>
            <a:schemeClr val="tx1"/>
          </a:solidFill>
          <a:latin typeface="Arial" charset="0"/>
        </a:defRPr>
      </a:lvl4pPr>
      <a:lvl5pPr algn="l" rtl="0" eaLnBrk="1" fontAlgn="base" hangingPunct="1">
        <a:spcBef>
          <a:spcPct val="0"/>
        </a:spcBef>
        <a:spcAft>
          <a:spcPct val="0"/>
        </a:spcAft>
        <a:defRPr sz="2400">
          <a:solidFill>
            <a:schemeClr val="tx1"/>
          </a:solidFill>
          <a:latin typeface="Arial" charset="0"/>
        </a:defRPr>
      </a:lvl5pPr>
      <a:lvl6pPr marL="457200" algn="l" rtl="0" eaLnBrk="1" fontAlgn="base" hangingPunct="1">
        <a:spcBef>
          <a:spcPct val="0"/>
        </a:spcBef>
        <a:spcAft>
          <a:spcPct val="0"/>
        </a:spcAft>
        <a:defRPr sz="2400">
          <a:solidFill>
            <a:schemeClr val="tx1"/>
          </a:solidFill>
          <a:latin typeface="Arial" charset="0"/>
        </a:defRPr>
      </a:lvl6pPr>
      <a:lvl7pPr marL="914400" algn="l" rtl="0" eaLnBrk="1" fontAlgn="base" hangingPunct="1">
        <a:spcBef>
          <a:spcPct val="0"/>
        </a:spcBef>
        <a:spcAft>
          <a:spcPct val="0"/>
        </a:spcAft>
        <a:defRPr sz="2400">
          <a:solidFill>
            <a:schemeClr val="tx1"/>
          </a:solidFill>
          <a:latin typeface="Arial" charset="0"/>
        </a:defRPr>
      </a:lvl7pPr>
      <a:lvl8pPr marL="1371600" algn="l" rtl="0" eaLnBrk="1" fontAlgn="base" hangingPunct="1">
        <a:spcBef>
          <a:spcPct val="0"/>
        </a:spcBef>
        <a:spcAft>
          <a:spcPct val="0"/>
        </a:spcAft>
        <a:defRPr sz="2400">
          <a:solidFill>
            <a:schemeClr val="tx1"/>
          </a:solidFill>
          <a:latin typeface="Arial" charset="0"/>
        </a:defRPr>
      </a:lvl8pPr>
      <a:lvl9pPr marL="1828800" algn="l" rtl="0" eaLnBrk="1" fontAlgn="base" hangingPunct="1">
        <a:spcBef>
          <a:spcPct val="0"/>
        </a:spcBef>
        <a:spcAft>
          <a:spcPct val="0"/>
        </a:spcAft>
        <a:defRPr sz="2400">
          <a:solidFill>
            <a:schemeClr val="tx1"/>
          </a:solidFill>
          <a:latin typeface="Arial" charset="0"/>
        </a:defRPr>
      </a:lvl9pPr>
    </p:titleStyle>
    <p:bodyStyle>
      <a:lvl1pPr algn="l" rtl="0" eaLnBrk="1" fontAlgn="base" hangingPunct="1">
        <a:lnSpc>
          <a:spcPct val="90000"/>
        </a:lnSpc>
        <a:spcBef>
          <a:spcPts val="800"/>
        </a:spcBef>
        <a:spcAft>
          <a:spcPts val="400"/>
        </a:spcAft>
        <a:buFont typeface="Arial" panose="020B0604020202020204" pitchFamily="34" charset="0"/>
        <a:defRPr sz="1600" b="1" kern="1200">
          <a:solidFill>
            <a:schemeClr val="accent1"/>
          </a:solidFill>
          <a:latin typeface="+mn-lt"/>
          <a:ea typeface="+mn-ea"/>
          <a:cs typeface="+mn-cs"/>
        </a:defRPr>
      </a:lvl1pPr>
      <a:lvl2pPr algn="l" rtl="0" eaLnBrk="1" fontAlgn="base" hangingPunct="1">
        <a:lnSpc>
          <a:spcPct val="90000"/>
        </a:lnSpc>
        <a:spcBef>
          <a:spcPts val="400"/>
        </a:spcBef>
        <a:spcAft>
          <a:spcPct val="0"/>
        </a:spcAft>
        <a:buFont typeface="Arial" panose="020B0604020202020204" pitchFamily="34" charset="0"/>
        <a:defRPr sz="1600" b="1" kern="1200">
          <a:solidFill>
            <a:schemeClr val="tx1">
              <a:lumMod val="85000"/>
              <a:lumOff val="15000"/>
            </a:schemeClr>
          </a:solidFill>
          <a:latin typeface="+mn-lt"/>
          <a:ea typeface="+mn-ea"/>
          <a:cs typeface="+mn-cs"/>
        </a:defRPr>
      </a:lvl2pPr>
      <a:lvl3pPr algn="l" rtl="0" eaLnBrk="1" fontAlgn="base" hangingPunct="1">
        <a:lnSpc>
          <a:spcPct val="90000"/>
        </a:lnSpc>
        <a:spcBef>
          <a:spcPts val="600"/>
        </a:spcBef>
        <a:spcAft>
          <a:spcPts val="600"/>
        </a:spcAft>
        <a:buClr>
          <a:schemeClr val="accent1"/>
        </a:buClr>
        <a:buFont typeface="Arial" panose="020B0604020202020204" pitchFamily="34" charset="0"/>
        <a:defRPr sz="1400" kern="1200">
          <a:solidFill>
            <a:schemeClr val="tx1">
              <a:lumMod val="85000"/>
              <a:lumOff val="15000"/>
            </a:schemeClr>
          </a:solidFill>
          <a:latin typeface="+mn-lt"/>
          <a:ea typeface="+mn-ea"/>
          <a:cs typeface="+mn-cs"/>
        </a:defRPr>
      </a:lvl3pPr>
      <a:lvl4pPr marL="179388" indent="-179388" algn="l" rtl="0" eaLnBrk="1" fontAlgn="base" hangingPunct="1">
        <a:lnSpc>
          <a:spcPct val="90000"/>
        </a:lnSpc>
        <a:spcBef>
          <a:spcPts val="600"/>
        </a:spcBef>
        <a:spcAft>
          <a:spcPct val="0"/>
        </a:spcAft>
        <a:buClr>
          <a:schemeClr val="tx2"/>
        </a:buClr>
        <a:buFont typeface="Arial" panose="020B0604020202020204" pitchFamily="34" charset="0"/>
        <a:buChar char="•"/>
        <a:defRPr sz="1400" kern="1200">
          <a:solidFill>
            <a:schemeClr val="tx1">
              <a:lumMod val="85000"/>
              <a:lumOff val="15000"/>
            </a:schemeClr>
          </a:solidFill>
          <a:latin typeface="+mn-lt"/>
          <a:ea typeface="+mn-ea"/>
          <a:cs typeface="+mn-cs"/>
        </a:defRPr>
      </a:lvl4pPr>
      <a:lvl5pPr marL="358775" indent="-180975" algn="l" rtl="0" eaLnBrk="1" fontAlgn="base" hangingPunct="1">
        <a:lnSpc>
          <a:spcPct val="90000"/>
        </a:lnSpc>
        <a:spcBef>
          <a:spcPts val="600"/>
        </a:spcBef>
        <a:spcAft>
          <a:spcPct val="0"/>
        </a:spcAft>
        <a:buClr>
          <a:schemeClr val="tx2"/>
        </a:buClr>
        <a:buFont typeface="Arial" panose="020B0604020202020204" pitchFamily="34" charset="0"/>
        <a:buChar char="−"/>
        <a:defRPr sz="1400" kern="1200">
          <a:solidFill>
            <a:schemeClr val="tx1">
              <a:lumMod val="85000"/>
              <a:lumOff val="15000"/>
            </a:schemeClr>
          </a:solidFill>
          <a:latin typeface="+mn-lt"/>
          <a:ea typeface="+mn-ea"/>
          <a:cs typeface="+mn-cs"/>
        </a:defRPr>
      </a:lvl5pPr>
      <a:lvl6pPr marL="540000" indent="-180000" algn="l" defTabSz="914400" rtl="0" eaLnBrk="1" latinLnBrk="0" hangingPunct="1">
        <a:lnSpc>
          <a:spcPct val="90000"/>
        </a:lnSpc>
        <a:spcBef>
          <a:spcPts val="600"/>
        </a:spcBef>
        <a:buClr>
          <a:schemeClr val="tx2"/>
        </a:buClr>
        <a:buSzPct val="75000"/>
        <a:buFont typeface="Courier New" pitchFamily="49" charset="0"/>
        <a:buChar char="o"/>
        <a:defRPr sz="1200" kern="1200">
          <a:solidFill>
            <a:schemeClr val="tx1"/>
          </a:solidFill>
          <a:latin typeface="+mn-lt"/>
          <a:ea typeface="+mn-ea"/>
          <a:cs typeface="+mn-cs"/>
        </a:defRPr>
      </a:lvl6pPr>
      <a:lvl7pPr marL="2971800" indent="-228600" algn="l" defTabSz="914400" rtl="0" eaLnBrk="1" latinLnBrk="0" hangingPunct="1">
        <a:spcBef>
          <a:spcPct val="20000"/>
        </a:spcBef>
        <a:buFont typeface="Wingdings" pitchFamily="2" charset="2"/>
        <a:buChar char="v"/>
        <a:defRPr sz="2000" kern="1200">
          <a:solidFill>
            <a:srgbClr val="FF0000"/>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880">
          <p15:clr>
            <a:srgbClr val="5ACBF0"/>
          </p15:clr>
        </p15:guide>
        <p15:guide id="2" pos="1920">
          <p15:clr>
            <a:srgbClr val="5ACBF0"/>
          </p15:clr>
        </p15:guide>
        <p15:guide id="3" pos="3840">
          <p15:clr>
            <a:srgbClr val="5ACBF0"/>
          </p15:clr>
        </p15:guide>
        <p15:guide id="4" pos="960">
          <p15:clr>
            <a:srgbClr val="5ACBF0"/>
          </p15:clr>
        </p15:guide>
        <p15:guide id="5" pos="4805">
          <p15:clr>
            <a:srgbClr val="5ACBF0"/>
          </p15:clr>
        </p15:guide>
        <p15:guide id="6" orient="horz" pos="1620">
          <p15:clr>
            <a:srgbClr val="5ACBF0"/>
          </p15:clr>
        </p15:guide>
        <p15:guide id="7" orient="horz" pos="1080">
          <p15:clr>
            <a:srgbClr val="5ACBF0"/>
          </p15:clr>
        </p15:guide>
        <p15:guide id="8" orient="horz" pos="542">
          <p15:clr>
            <a:srgbClr val="5ACBF0"/>
          </p15:clr>
        </p15:guide>
        <p15:guide id="10" orient="horz" pos="2160">
          <p15:clr>
            <a:srgbClr val="5ACBF0"/>
          </p15:clr>
        </p15:guide>
        <p15:guide id="12" orient="horz" pos="2699">
          <p15:clr>
            <a:srgbClr val="5ACBF0"/>
          </p15:clr>
        </p15:guide>
        <p15:guide id="13" orient="horz" pos="2894">
          <p15:clr>
            <a:srgbClr val="F26B43"/>
          </p15:clr>
        </p15:guide>
        <p15:guide id="14" orient="horz" pos="134">
          <p15:clr>
            <a:srgbClr val="F26B43"/>
          </p15:clr>
        </p15:guide>
        <p15:guide id="15" orient="horz" pos="758">
          <p15:clr>
            <a:srgbClr val="F26B43"/>
          </p15:clr>
        </p15:guide>
        <p15:guide id="16" orient="horz" pos="672">
          <p15:clr>
            <a:srgbClr val="F26B43"/>
          </p15:clr>
        </p15:guide>
        <p15:guide id="17" pos="2980">
          <p15:clr>
            <a:srgbClr val="F26B43"/>
          </p15:clr>
        </p15:guide>
        <p15:guide id="19" pos="5472">
          <p15:clr>
            <a:srgbClr val="F26B43"/>
          </p15:clr>
        </p15:guide>
        <p15:guide id="20" pos="28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notesSlide" Target="../notesSlides/notesSlide9.xml"/><Relationship Id="rId1" Type="http://schemas.openxmlformats.org/officeDocument/2006/relationships/slideLayout" Target="../slideLayouts/slideLayout29.xml"/><Relationship Id="rId6" Type="http://schemas.openxmlformats.org/officeDocument/2006/relationships/image" Target="../media/image93.jpeg"/><Relationship Id="rId5" Type="http://schemas.openxmlformats.org/officeDocument/2006/relationships/image" Target="../media/image92.png"/><Relationship Id="rId4" Type="http://schemas.openxmlformats.org/officeDocument/2006/relationships/image" Target="../media/image91.png"/></Relationships>
</file>

<file path=ppt/slides/_rels/slide1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0.xml"/><Relationship Id="rId1" Type="http://schemas.openxmlformats.org/officeDocument/2006/relationships/slideLayout" Target="../slideLayouts/slideLayout29.xml"/><Relationship Id="rId5" Type="http://schemas.openxmlformats.org/officeDocument/2006/relationships/image" Target="../media/image98.jpeg"/><Relationship Id="rId4" Type="http://schemas.openxmlformats.org/officeDocument/2006/relationships/image" Target="../media/image97.jpeg"/></Relationships>
</file>

<file path=ppt/slides/_rels/slide12.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png"/><Relationship Id="rId7" Type="http://schemas.openxmlformats.org/officeDocument/2006/relationships/image" Target="../media/image103.png"/><Relationship Id="rId12" Type="http://schemas.openxmlformats.org/officeDocument/2006/relationships/image" Target="../media/image108.png"/><Relationship Id="rId2" Type="http://schemas.openxmlformats.org/officeDocument/2006/relationships/notesSlide" Target="../notesSlides/notesSlide11.xml"/><Relationship Id="rId1" Type="http://schemas.openxmlformats.org/officeDocument/2006/relationships/slideLayout" Target="../slideLayouts/slideLayout29.xml"/><Relationship Id="rId6" Type="http://schemas.openxmlformats.org/officeDocument/2006/relationships/image" Target="../media/image102.jpeg"/><Relationship Id="rId11" Type="http://schemas.openxmlformats.org/officeDocument/2006/relationships/image" Target="../media/image107.jpeg"/><Relationship Id="rId5" Type="http://schemas.openxmlformats.org/officeDocument/2006/relationships/image" Target="../media/image101.jpeg"/><Relationship Id="rId10" Type="http://schemas.openxmlformats.org/officeDocument/2006/relationships/image" Target="../media/image106.jpeg"/><Relationship Id="rId4" Type="http://schemas.openxmlformats.org/officeDocument/2006/relationships/image" Target="../media/image100.png"/><Relationship Id="rId9" Type="http://schemas.openxmlformats.org/officeDocument/2006/relationships/image" Target="../media/image105.jpeg"/></Relationships>
</file>

<file path=ppt/slides/_rels/slide13.xml.rels><?xml version="1.0" encoding="UTF-8" standalone="yes"?>
<Relationships xmlns="http://schemas.openxmlformats.org/package/2006/relationships"><Relationship Id="rId8" Type="http://schemas.openxmlformats.org/officeDocument/2006/relationships/image" Target="../media/image114.jpeg"/><Relationship Id="rId13" Type="http://schemas.openxmlformats.org/officeDocument/2006/relationships/image" Target="../media/image119.png"/><Relationship Id="rId18" Type="http://schemas.openxmlformats.org/officeDocument/2006/relationships/image" Target="../media/image124.png"/><Relationship Id="rId3" Type="http://schemas.openxmlformats.org/officeDocument/2006/relationships/image" Target="../media/image109.png"/><Relationship Id="rId7" Type="http://schemas.openxmlformats.org/officeDocument/2006/relationships/image" Target="../media/image113.jpeg"/><Relationship Id="rId12" Type="http://schemas.openxmlformats.org/officeDocument/2006/relationships/image" Target="../media/image118.png"/><Relationship Id="rId17" Type="http://schemas.openxmlformats.org/officeDocument/2006/relationships/image" Target="../media/image123.png"/><Relationship Id="rId2" Type="http://schemas.openxmlformats.org/officeDocument/2006/relationships/notesSlide" Target="../notesSlides/notesSlide12.xml"/><Relationship Id="rId16" Type="http://schemas.openxmlformats.org/officeDocument/2006/relationships/image" Target="../media/image122.jpeg"/><Relationship Id="rId1" Type="http://schemas.openxmlformats.org/officeDocument/2006/relationships/slideLayout" Target="../slideLayouts/slideLayout29.xml"/><Relationship Id="rId6" Type="http://schemas.openxmlformats.org/officeDocument/2006/relationships/image" Target="../media/image112.png"/><Relationship Id="rId11" Type="http://schemas.openxmlformats.org/officeDocument/2006/relationships/image" Target="../media/image117.png"/><Relationship Id="rId5" Type="http://schemas.openxmlformats.org/officeDocument/2006/relationships/image" Target="../media/image111.png"/><Relationship Id="rId15" Type="http://schemas.openxmlformats.org/officeDocument/2006/relationships/image" Target="../media/image121.png"/><Relationship Id="rId10" Type="http://schemas.openxmlformats.org/officeDocument/2006/relationships/image" Target="../media/image116.jpeg"/><Relationship Id="rId4" Type="http://schemas.openxmlformats.org/officeDocument/2006/relationships/image" Target="../media/image110.png"/><Relationship Id="rId9" Type="http://schemas.openxmlformats.org/officeDocument/2006/relationships/image" Target="../media/image115.png"/><Relationship Id="rId14" Type="http://schemas.openxmlformats.org/officeDocument/2006/relationships/image" Target="../media/image12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4.xml"/><Relationship Id="rId1" Type="http://schemas.openxmlformats.org/officeDocument/2006/relationships/slideLayout" Target="../slideLayouts/slideLayout41.xml"/><Relationship Id="rId4" Type="http://schemas.openxmlformats.org/officeDocument/2006/relationships/image" Target="../media/image89.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6.jpe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27.jpeg"/><Relationship Id="rId7" Type="http://schemas.openxmlformats.org/officeDocument/2006/relationships/image" Target="../media/image131.jpeg"/><Relationship Id="rId2" Type="http://schemas.openxmlformats.org/officeDocument/2006/relationships/notesSlide" Target="../notesSlides/notesSlide15.xml"/><Relationship Id="rId1" Type="http://schemas.openxmlformats.org/officeDocument/2006/relationships/slideLayout" Target="../slideLayouts/slideLayout29.xml"/><Relationship Id="rId6" Type="http://schemas.openxmlformats.org/officeDocument/2006/relationships/image" Target="../media/image130.jpeg"/><Relationship Id="rId5" Type="http://schemas.openxmlformats.org/officeDocument/2006/relationships/image" Target="../media/image129.jpeg"/><Relationship Id="rId4" Type="http://schemas.openxmlformats.org/officeDocument/2006/relationships/image" Target="../media/image128.jpeg"/></Relationships>
</file>

<file path=ppt/slides/_rels/slide18.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7.xml"/><Relationship Id="rId1" Type="http://schemas.openxmlformats.org/officeDocument/2006/relationships/slideLayout" Target="../slideLayouts/slideLayout34.xml"/><Relationship Id="rId5" Type="http://schemas.openxmlformats.org/officeDocument/2006/relationships/image" Target="../media/image135.jpeg"/><Relationship Id="rId4" Type="http://schemas.openxmlformats.org/officeDocument/2006/relationships/image" Target="../media/image134.jpeg"/></Relationships>
</file>

<file path=ppt/slides/_rels/slide2.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notesSlide" Target="../notesSlides/notesSlide1.xml"/><Relationship Id="rId1" Type="http://schemas.openxmlformats.org/officeDocument/2006/relationships/slideLayout" Target="../slideLayouts/slideLayout56.xml"/><Relationship Id="rId6" Type="http://schemas.openxmlformats.org/officeDocument/2006/relationships/image" Target="../media/image61.jpeg"/><Relationship Id="rId5" Type="http://schemas.openxmlformats.org/officeDocument/2006/relationships/image" Target="../media/image60.emf"/><Relationship Id="rId4" Type="http://schemas.openxmlformats.org/officeDocument/2006/relationships/image" Target="../media/image59.emf"/><Relationship Id="rId9" Type="http://schemas.openxmlformats.org/officeDocument/2006/relationships/image" Target="../media/image64.jpeg"/></Relationships>
</file>

<file path=ppt/slides/_rels/slide20.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8.xml"/><Relationship Id="rId1" Type="http://schemas.openxmlformats.org/officeDocument/2006/relationships/slideLayout" Target="../slideLayouts/slideLayout34.xml"/><Relationship Id="rId6" Type="http://schemas.openxmlformats.org/officeDocument/2006/relationships/image" Target="../media/image139.jpeg"/><Relationship Id="rId5" Type="http://schemas.openxmlformats.org/officeDocument/2006/relationships/image" Target="../media/image138.jpeg"/><Relationship Id="rId4" Type="http://schemas.openxmlformats.org/officeDocument/2006/relationships/image" Target="../media/image137.jpeg"/></Relationships>
</file>

<file path=ppt/slides/_rels/slide2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9.xml"/><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20.xml"/><Relationship Id="rId1" Type="http://schemas.openxmlformats.org/officeDocument/2006/relationships/slideLayout" Target="../slideLayouts/slideLayout15.xml"/><Relationship Id="rId4" Type="http://schemas.openxmlformats.org/officeDocument/2006/relationships/image" Target="../media/image89.png"/></Relationships>
</file>

<file path=ppt/slides/_rels/slide23.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21.xml"/><Relationship Id="rId1" Type="http://schemas.openxmlformats.org/officeDocument/2006/relationships/slideLayout" Target="../slideLayouts/slideLayout29.xml"/><Relationship Id="rId6" Type="http://schemas.openxmlformats.org/officeDocument/2006/relationships/image" Target="../media/image145.jpeg"/><Relationship Id="rId5" Type="http://schemas.openxmlformats.org/officeDocument/2006/relationships/image" Target="../media/image144.png"/><Relationship Id="rId4" Type="http://schemas.openxmlformats.org/officeDocument/2006/relationships/image" Target="../media/image143.png"/></Relationships>
</file>

<file path=ppt/slides/_rels/slide24.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22.xml"/><Relationship Id="rId1" Type="http://schemas.openxmlformats.org/officeDocument/2006/relationships/slideLayout" Target="../slideLayouts/slideLayout98.xml"/><Relationship Id="rId4" Type="http://schemas.openxmlformats.org/officeDocument/2006/relationships/image" Target="../media/image147.jpeg"/></Relationships>
</file>

<file path=ppt/slides/_rels/slide2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3.xml"/><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5.xml"/><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xml"/><Relationship Id="rId1" Type="http://schemas.openxmlformats.org/officeDocument/2006/relationships/slideLayout" Target="../slideLayouts/slideLayout9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notesSlide" Target="../notesSlides/notesSlide3.xml"/><Relationship Id="rId1" Type="http://schemas.openxmlformats.org/officeDocument/2006/relationships/slideLayout" Target="../slideLayouts/slideLayout92.xml"/><Relationship Id="rId6" Type="http://schemas.openxmlformats.org/officeDocument/2006/relationships/image" Target="../media/image69.png"/><Relationship Id="rId11" Type="http://schemas.openxmlformats.org/officeDocument/2006/relationships/image" Target="../media/image1.png"/><Relationship Id="rId5" Type="http://schemas.openxmlformats.org/officeDocument/2006/relationships/image" Target="../media/image68.jpeg"/><Relationship Id="rId10" Type="http://schemas.openxmlformats.org/officeDocument/2006/relationships/image" Target="../media/image73.jpeg"/><Relationship Id="rId4" Type="http://schemas.openxmlformats.org/officeDocument/2006/relationships/image" Target="../media/image67.jpeg"/><Relationship Id="rId9" Type="http://schemas.openxmlformats.org/officeDocument/2006/relationships/image" Target="../media/image72.jpeg"/></Relationships>
</file>

<file path=ppt/slides/_rels/slide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xml"/><Relationship Id="rId1" Type="http://schemas.openxmlformats.org/officeDocument/2006/relationships/slideLayout" Target="../slideLayouts/slideLayout34.xml"/><Relationship Id="rId5" Type="http://schemas.openxmlformats.org/officeDocument/2006/relationships/image" Target="../media/image76.png"/><Relationship Id="rId4" Type="http://schemas.openxmlformats.org/officeDocument/2006/relationships/image" Target="../media/image7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jpeg"/><Relationship Id="rId12" Type="http://schemas.openxmlformats.org/officeDocument/2006/relationships/image" Target="../media/image86.jpeg"/><Relationship Id="rId2" Type="http://schemas.openxmlformats.org/officeDocument/2006/relationships/notesSlide" Target="../notesSlides/notesSlide6.xml"/><Relationship Id="rId1" Type="http://schemas.openxmlformats.org/officeDocument/2006/relationships/slideLayout" Target="../slideLayouts/slideLayout29.xml"/><Relationship Id="rId6" Type="http://schemas.openxmlformats.org/officeDocument/2006/relationships/image" Target="../media/image80.jpeg"/><Relationship Id="rId11" Type="http://schemas.openxmlformats.org/officeDocument/2006/relationships/image" Target="../media/image85.jpeg"/><Relationship Id="rId5" Type="http://schemas.openxmlformats.org/officeDocument/2006/relationships/image" Target="../media/image79.jpeg"/><Relationship Id="rId10" Type="http://schemas.openxmlformats.org/officeDocument/2006/relationships/image" Target="../media/image84.png"/><Relationship Id="rId4" Type="http://schemas.openxmlformats.org/officeDocument/2006/relationships/image" Target="../media/image78.jpeg"/><Relationship Id="rId9" Type="http://schemas.openxmlformats.org/officeDocument/2006/relationships/image" Target="../media/image83.jpeg"/></Relationships>
</file>

<file path=ppt/slides/_rels/slide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8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r>
              <a:rPr lang="en-GB" smtClean="0">
                <a:solidFill>
                  <a:srgbClr val="FFFFFF">
                    <a:lumMod val="75000"/>
                  </a:srgbClr>
                </a:solidFill>
              </a:rPr>
              <a:t> </a:t>
            </a:r>
            <a:fld id="{5F99B052-653D-4FAA-9FB7-FCCA26690A82}" type="slidenum">
              <a:rPr lang="en-GB" smtClean="0">
                <a:solidFill>
                  <a:srgbClr val="FFFFFF">
                    <a:lumMod val="75000"/>
                  </a:srgbClr>
                </a:solidFill>
              </a:rPr>
              <a:pPr/>
              <a:t>1</a:t>
            </a:fld>
            <a:endParaRPr lang="en-GB" dirty="0">
              <a:solidFill>
                <a:srgbClr val="FFFFFF">
                  <a:lumMod val="75000"/>
                </a:srgbClr>
              </a:solidFill>
            </a:endParaRPr>
          </a:p>
        </p:txBody>
      </p:sp>
      <p:sp>
        <p:nvSpPr>
          <p:cNvPr id="4" name="Text Placeholder 3"/>
          <p:cNvSpPr txBox="1">
            <a:spLocks/>
          </p:cNvSpPr>
          <p:nvPr/>
        </p:nvSpPr>
        <p:spPr>
          <a:xfrm>
            <a:off x="376104" y="2536526"/>
            <a:ext cx="4104456" cy="849408"/>
          </a:xfrm>
          <a:prstGeom prst="rect">
            <a:avLst/>
          </a:prstGeom>
        </p:spPr>
        <p:txBody>
          <a:bodyPr vert="horz" lIns="0" tIns="0" rIns="0" bIns="0" rtlCol="0">
            <a:normAutofit/>
          </a:bodyPr>
          <a:lstStyle>
            <a:lvl1pPr marL="0" indent="0" algn="l" defTabSz="914400" rtl="0" eaLnBrk="1" latinLnBrk="0" hangingPunct="1">
              <a:lnSpc>
                <a:spcPct val="90000"/>
              </a:lnSpc>
              <a:spcBef>
                <a:spcPts val="0"/>
              </a:spcBef>
              <a:spcAft>
                <a:spcPts val="200"/>
              </a:spcAft>
              <a:buFont typeface="Arial" pitchFamily="34" charset="0"/>
              <a:buNone/>
              <a:defRPr sz="2400" b="1" kern="1200" cap="all" baseline="0">
                <a:solidFill>
                  <a:schemeClr val="bg1"/>
                </a:solidFill>
                <a:latin typeface="+mj-lt"/>
                <a:ea typeface="+mn-ea"/>
                <a:cs typeface="+mn-cs"/>
              </a:defRPr>
            </a:lvl1pPr>
            <a:lvl2pPr marL="0" indent="0" algn="l" defTabSz="914400" rtl="0" eaLnBrk="1" latinLnBrk="0" hangingPunct="1">
              <a:lnSpc>
                <a:spcPct val="90000"/>
              </a:lnSpc>
              <a:spcBef>
                <a:spcPts val="0"/>
              </a:spcBef>
              <a:buFont typeface="Arial" pitchFamily="34" charset="0"/>
              <a:buNone/>
              <a:defRPr sz="1600" b="1" kern="1200">
                <a:solidFill>
                  <a:schemeClr val="bg1"/>
                </a:solidFill>
                <a:latin typeface="+mn-lt"/>
                <a:ea typeface="+mn-ea"/>
                <a:cs typeface="+mn-cs"/>
              </a:defRPr>
            </a:lvl2pPr>
            <a:lvl3pPr marL="180000" indent="-180000" algn="l" defTabSz="914400" rtl="0" eaLnBrk="1" latinLnBrk="0" hangingPunct="1">
              <a:lnSpc>
                <a:spcPct val="90000"/>
              </a:lnSpc>
              <a:spcBef>
                <a:spcPts val="400"/>
              </a:spcBef>
              <a:buClr>
                <a:schemeClr val="tx2"/>
              </a:buClr>
              <a:buFont typeface="Arial" pitchFamily="34" charset="0"/>
              <a:buChar char="•"/>
              <a:defRPr sz="1400" kern="1200">
                <a:solidFill>
                  <a:schemeClr val="accent1"/>
                </a:solidFill>
                <a:latin typeface="+mn-lt"/>
                <a:ea typeface="+mn-ea"/>
                <a:cs typeface="+mn-cs"/>
              </a:defRPr>
            </a:lvl3pPr>
            <a:lvl4pPr marL="0" indent="0" algn="l" defTabSz="914400" rtl="0" eaLnBrk="1" latinLnBrk="0" hangingPunct="1">
              <a:lnSpc>
                <a:spcPct val="90000"/>
              </a:lnSpc>
              <a:spcBef>
                <a:spcPts val="400"/>
              </a:spcBef>
              <a:spcAft>
                <a:spcPts val="400"/>
              </a:spcAft>
              <a:buFont typeface="Arial" pitchFamily="34" charset="0"/>
              <a:buNone/>
              <a:defRPr sz="1200" b="1" kern="1200">
                <a:solidFill>
                  <a:schemeClr val="accent1"/>
                </a:solidFill>
                <a:latin typeface="+mn-lt"/>
                <a:ea typeface="+mn-ea"/>
                <a:cs typeface="+mn-cs"/>
              </a:defRPr>
            </a:lvl4pPr>
            <a:lvl5pPr marL="0" indent="1588" algn="l" defTabSz="914400" rtl="0" eaLnBrk="1" latinLnBrk="0" hangingPunct="1">
              <a:spcBef>
                <a:spcPct val="20000"/>
              </a:spcBef>
              <a:buFont typeface="Arial" pitchFamily="34" charset="0"/>
              <a:buChar char="»"/>
              <a:defRPr sz="1100" kern="1200">
                <a:solidFill>
                  <a:schemeClr val="accen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2800" dirty="0" smtClean="0"/>
              <a:t>Tate &amp; LYLE PLC</a:t>
            </a:r>
            <a:r>
              <a:rPr lang="en-GB" sz="1800" dirty="0" smtClean="0"/>
              <a:t/>
            </a:r>
            <a:br>
              <a:rPr lang="en-GB" sz="1800" dirty="0" smtClean="0"/>
            </a:br>
            <a:r>
              <a:rPr lang="en-GB" sz="1800" b="0" dirty="0" smtClean="0"/>
              <a:t>INVESTOR  PRESENTATION </a:t>
            </a:r>
          </a:p>
          <a:p>
            <a:r>
              <a:rPr lang="en-GB" sz="1400" b="0" dirty="0" smtClean="0"/>
              <a:t>OCTOBER 2019</a:t>
            </a:r>
            <a:endParaRPr lang="en-GB" sz="1400" b="0" dirty="0"/>
          </a:p>
        </p:txBody>
      </p:sp>
    </p:spTree>
    <p:extLst>
      <p:ext uri="{BB962C8B-B14F-4D97-AF65-F5344CB8AC3E}">
        <p14:creationId xmlns:p14="http://schemas.microsoft.com/office/powerpoint/2010/main" val="3230019687"/>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54703056-155E-4D23-826D-1360AB0A0FBA}" type="slidenum">
              <a:rPr kumimoji="0" lang="en-GB" altLang="en-US" sz="10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t>10</a:t>
            </a:fld>
            <a:endParaRPr kumimoji="0" lang="en-GB" altLang="en-US" sz="1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18" name="Picture 3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6372200" y="1510320"/>
            <a:ext cx="714965" cy="45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 name="Arrow: Pentagon 35">
            <a:extLst>
              <a:ext uri="{FF2B5EF4-FFF2-40B4-BE49-F238E27FC236}">
                <a16:creationId xmlns:a16="http://schemas.microsoft.com/office/drawing/2014/main" id="{498308C4-46D1-4FED-99AE-897A4ADFD909}"/>
              </a:ext>
            </a:extLst>
          </p:cNvPr>
          <p:cNvSpPr/>
          <p:nvPr/>
        </p:nvSpPr>
        <p:spPr>
          <a:xfrm>
            <a:off x="473395" y="1203324"/>
            <a:ext cx="5365729" cy="3348645"/>
          </a:xfrm>
          <a:prstGeom prst="rect">
            <a:avLst/>
          </a:prstGeom>
          <a:noFill/>
          <a:ln w="9525">
            <a:solidFill>
              <a:schemeClr val="tx1">
                <a:lumMod val="50000"/>
                <a:lumOff val="5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8000" tIns="0" rIns="108000" bIns="0" numCol="1" spcCol="1270" anchor="ctr" anchorCtr="0">
            <a:noAutofit/>
          </a:bodyPr>
          <a:lstStyle/>
          <a:p>
            <a:pPr marL="266700" marR="0" lvl="0" indent="-174625" algn="l" defTabSz="533400" rtl="0" eaLnBrk="1" fontAlgn="base" latinLnBrk="0" hangingPunct="1">
              <a:lnSpc>
                <a:spcPct val="90000"/>
              </a:lnSpc>
              <a:spcBef>
                <a:spcPct val="0"/>
              </a:spcBef>
              <a:spcAft>
                <a:spcPct val="3500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64" name="Rectangle 63">
            <a:extLst>
              <a:ext uri="{FF2B5EF4-FFF2-40B4-BE49-F238E27FC236}">
                <a16:creationId xmlns:a16="http://schemas.microsoft.com/office/drawing/2014/main" id="{A300A4D7-17C5-48B5-A806-294D3B89BADB}"/>
              </a:ext>
            </a:extLst>
          </p:cNvPr>
          <p:cNvSpPr/>
          <p:nvPr/>
        </p:nvSpPr>
        <p:spPr>
          <a:xfrm>
            <a:off x="2417930" y="1005112"/>
            <a:ext cx="1260140" cy="360000"/>
          </a:xfrm>
          <a:prstGeom prst="rect">
            <a:avLst/>
          </a:prstGeom>
          <a:solidFill>
            <a:schemeClr val="bg1"/>
          </a:solidFill>
          <a:ln>
            <a:noFill/>
          </a:ln>
        </p:spPr>
        <p:txBody>
          <a:bodyPr wrap="square" lIns="72000" tIns="0" rIns="72000" bIns="0" rtlCol="0" anchor="ctr">
            <a:no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GB" sz="1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Trends</a:t>
            </a:r>
          </a:p>
        </p:txBody>
      </p:sp>
      <p:sp>
        <p:nvSpPr>
          <p:cNvPr id="5" name="TextBox 4"/>
          <p:cNvSpPr txBox="1"/>
          <p:nvPr/>
        </p:nvSpPr>
        <p:spPr>
          <a:xfrm>
            <a:off x="7425706" y="1491610"/>
            <a:ext cx="1261093" cy="487921"/>
          </a:xfrm>
          <a:prstGeom prst="rect">
            <a:avLst/>
          </a:prstGeom>
          <a:noFill/>
        </p:spPr>
        <p:txBody>
          <a:bodyPr wrap="square" lIns="90000" tIns="90000" bIns="90000" rtlCol="0" anchor="ctr">
            <a:noAutofit/>
          </a:bodyPr>
          <a:lstStyle/>
          <a:p>
            <a:pPr marL="0" marR="0" lvl="0" indent="0" algn="l" defTabSz="914400" rtl="0" eaLnBrk="1" fontAlgn="base" latinLnBrk="0" hangingPunct="1">
              <a:lnSpc>
                <a:spcPct val="100000"/>
              </a:lnSpc>
              <a:spcBef>
                <a:spcPts val="600"/>
              </a:spcBef>
              <a:spcAft>
                <a:spcPts val="60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Reduce sugars </a:t>
            </a:r>
            <a:r>
              <a:rPr kumimoji="0" lang="en-GB" sz="1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by at </a:t>
            </a: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least 5% over four years to 2020 </a:t>
            </a:r>
          </a:p>
        </p:txBody>
      </p:sp>
      <p:pic>
        <p:nvPicPr>
          <p:cNvPr id="6" name="Picture 5"/>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243809" y="2551608"/>
            <a:ext cx="1128795" cy="332641"/>
          </a:xfrm>
          <a:prstGeom prst="rect">
            <a:avLst/>
          </a:prstGeom>
        </p:spPr>
      </p:pic>
      <p:sp>
        <p:nvSpPr>
          <p:cNvPr id="7" name="TextBox 6"/>
          <p:cNvSpPr txBox="1"/>
          <p:nvPr/>
        </p:nvSpPr>
        <p:spPr>
          <a:xfrm>
            <a:off x="7425706" y="2499722"/>
            <a:ext cx="1261093" cy="419883"/>
          </a:xfrm>
          <a:prstGeom prst="rect">
            <a:avLst/>
          </a:prstGeom>
          <a:noFill/>
        </p:spPr>
        <p:txBody>
          <a:bodyPr wrap="square" lIns="90000" tIns="90000" bIns="90000" rtlCol="0" anchor="ctr">
            <a:noAutofit/>
          </a:bodyPr>
          <a:lstStyle/>
          <a:p>
            <a:pPr marL="0" marR="0" lvl="0" indent="0" algn="l" defTabSz="914400" rtl="0" eaLnBrk="1" fontAlgn="base" latinLnBrk="0" hangingPunct="1">
              <a:lnSpc>
                <a:spcPct val="100000"/>
              </a:lnSpc>
              <a:spcBef>
                <a:spcPts val="600"/>
              </a:spcBef>
              <a:spcAft>
                <a:spcPts val="60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Reduce calories </a:t>
            </a:r>
            <a:b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by 20% by 2025</a:t>
            </a:r>
          </a:p>
        </p:txBody>
      </p:sp>
      <p:sp>
        <p:nvSpPr>
          <p:cNvPr id="43" name="Arrow: Pentagon 35">
            <a:extLst>
              <a:ext uri="{FF2B5EF4-FFF2-40B4-BE49-F238E27FC236}">
                <a16:creationId xmlns:a16="http://schemas.microsoft.com/office/drawing/2014/main" id="{498308C4-46D1-4FED-99AE-897A4ADFD909}"/>
              </a:ext>
            </a:extLst>
          </p:cNvPr>
          <p:cNvSpPr/>
          <p:nvPr/>
        </p:nvSpPr>
        <p:spPr>
          <a:xfrm>
            <a:off x="6095471" y="1203324"/>
            <a:ext cx="2587516" cy="3348645"/>
          </a:xfrm>
          <a:prstGeom prst="rect">
            <a:avLst/>
          </a:prstGeom>
          <a:noFill/>
          <a:ln w="9525">
            <a:solidFill>
              <a:schemeClr val="tx1">
                <a:lumMod val="50000"/>
                <a:lumOff val="5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8000" tIns="0" rIns="108000" bIns="0" numCol="1" spcCol="1270" anchor="ctr" anchorCtr="0">
            <a:noAutofit/>
          </a:bodyPr>
          <a:lstStyle/>
          <a:p>
            <a:pPr marL="266700" marR="0" lvl="0" indent="-174625" algn="l" defTabSz="533400" rtl="0" eaLnBrk="1" fontAlgn="base" latinLnBrk="0" hangingPunct="1">
              <a:lnSpc>
                <a:spcPct val="90000"/>
              </a:lnSpc>
              <a:spcBef>
                <a:spcPct val="0"/>
              </a:spcBef>
              <a:spcAft>
                <a:spcPct val="3500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66" name="Rectangle 65">
            <a:extLst>
              <a:ext uri="{FF2B5EF4-FFF2-40B4-BE49-F238E27FC236}">
                <a16:creationId xmlns:a16="http://schemas.microsoft.com/office/drawing/2014/main" id="{A300A4D7-17C5-48B5-A806-294D3B89BADB}"/>
              </a:ext>
            </a:extLst>
          </p:cNvPr>
          <p:cNvSpPr/>
          <p:nvPr/>
        </p:nvSpPr>
        <p:spPr>
          <a:xfrm>
            <a:off x="6654645" y="1023618"/>
            <a:ext cx="1440160" cy="360000"/>
          </a:xfrm>
          <a:prstGeom prst="rect">
            <a:avLst/>
          </a:prstGeom>
          <a:solidFill>
            <a:schemeClr val="bg1"/>
          </a:solidFill>
          <a:ln>
            <a:noFill/>
          </a:ln>
        </p:spPr>
        <p:txBody>
          <a:bodyPr wrap="square" lIns="72000" tIns="0" rIns="72000" bIns="0" rtlCol="0" anchor="ctr">
            <a:no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GB" sz="1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Actions</a:t>
            </a:r>
          </a:p>
        </p:txBody>
      </p:sp>
      <p:sp>
        <p:nvSpPr>
          <p:cNvPr id="23" name="TextBox 22"/>
          <p:cNvSpPr txBox="1"/>
          <p:nvPr/>
        </p:nvSpPr>
        <p:spPr>
          <a:xfrm>
            <a:off x="7425707" y="3484389"/>
            <a:ext cx="1261092" cy="578644"/>
          </a:xfrm>
          <a:prstGeom prst="rect">
            <a:avLst/>
          </a:prstGeom>
          <a:noFill/>
        </p:spPr>
        <p:txBody>
          <a:bodyPr wrap="square" lIns="90000" tIns="90000" bIns="90000" rtlCol="0" anchor="ctr">
            <a:noAutofit/>
          </a:bodyPr>
          <a:lstStyle/>
          <a:p>
            <a:pPr marL="0" marR="0" lvl="0" indent="0" algn="l" defTabSz="914400" rtl="0" eaLnBrk="1" fontAlgn="base" latinLnBrk="0" hangingPunct="1">
              <a:lnSpc>
                <a:spcPct val="100000"/>
              </a:lnSpc>
              <a:spcBef>
                <a:spcPts val="600"/>
              </a:spcBef>
              <a:spcAft>
                <a:spcPts val="60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Adopt healthier meal options </a:t>
            </a:r>
            <a:b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as part of </a:t>
            </a:r>
            <a:b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‘War on Diabetes’</a:t>
            </a:r>
          </a:p>
        </p:txBody>
      </p:sp>
      <p:pic>
        <p:nvPicPr>
          <p:cNvPr id="24" name="Picture 23"/>
          <p:cNvPicPr>
            <a:picLocks noChangeAspect="1"/>
          </p:cNvPicPr>
          <p:nvPr/>
        </p:nvPicPr>
        <p:blipFill>
          <a:blip r:embed="rId5"/>
          <a:stretch>
            <a:fillRect/>
          </a:stretch>
        </p:blipFill>
        <p:spPr>
          <a:xfrm>
            <a:off x="6223230" y="3455643"/>
            <a:ext cx="1121707" cy="636136"/>
          </a:xfrm>
          <a:prstGeom prst="rect">
            <a:avLst/>
          </a:prstGeom>
        </p:spPr>
      </p:pic>
      <p:grpSp>
        <p:nvGrpSpPr>
          <p:cNvPr id="9" name="Group 8">
            <a:extLst>
              <a:ext uri="{FF2B5EF4-FFF2-40B4-BE49-F238E27FC236}">
                <a16:creationId xmlns:a16="http://schemas.microsoft.com/office/drawing/2014/main" id="{7DBB0AFA-E6D8-47A8-A06B-ACB70A4715EB}"/>
              </a:ext>
            </a:extLst>
          </p:cNvPr>
          <p:cNvGrpSpPr/>
          <p:nvPr/>
        </p:nvGrpSpPr>
        <p:grpSpPr>
          <a:xfrm>
            <a:off x="713842" y="1510211"/>
            <a:ext cx="2080800" cy="2698995"/>
            <a:chOff x="713842" y="1665430"/>
            <a:chExt cx="2080800" cy="2598468"/>
          </a:xfrm>
        </p:grpSpPr>
        <p:sp>
          <p:nvSpPr>
            <p:cNvPr id="27" name="Rectangle 26"/>
            <p:cNvSpPr/>
            <p:nvPr/>
          </p:nvSpPr>
          <p:spPr>
            <a:xfrm>
              <a:off x="713842" y="1665430"/>
              <a:ext cx="2080800" cy="360000"/>
            </a:xfrm>
            <a:prstGeom prst="rect">
              <a:avLst/>
            </a:prstGeom>
            <a:noFill/>
            <a:ln w="12700">
              <a:solidFill>
                <a:schemeClr val="accent4"/>
              </a:solidFill>
            </a:ln>
          </p:spPr>
          <p:txBody>
            <a:bodyPr wrap="none" lIns="0" tIns="0" rIns="0" bIns="0" anchor="ct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Obesity and Diabetes</a:t>
              </a:r>
            </a:p>
          </p:txBody>
        </p:sp>
        <p:sp>
          <p:nvSpPr>
            <p:cNvPr id="31" name="Rectangle 30"/>
            <p:cNvSpPr/>
            <p:nvPr/>
          </p:nvSpPr>
          <p:spPr>
            <a:xfrm>
              <a:off x="713842" y="3008512"/>
              <a:ext cx="2080800" cy="360000"/>
            </a:xfrm>
            <a:prstGeom prst="rect">
              <a:avLst/>
            </a:prstGeom>
            <a:noFill/>
            <a:ln w="12700">
              <a:solidFill>
                <a:schemeClr val="accent4"/>
              </a:solidFill>
            </a:ln>
          </p:spPr>
          <p:txBody>
            <a:bodyPr wrap="none" lIns="0" tIns="0" rIns="0" bIns="0" anchor="ct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Regulatory Changes</a:t>
              </a:r>
            </a:p>
          </p:txBody>
        </p:sp>
        <p:sp>
          <p:nvSpPr>
            <p:cNvPr id="38" name="Rectangle 37"/>
            <p:cNvSpPr/>
            <p:nvPr/>
          </p:nvSpPr>
          <p:spPr>
            <a:xfrm>
              <a:off x="713842" y="2113124"/>
              <a:ext cx="2080800" cy="360000"/>
            </a:xfrm>
            <a:prstGeom prst="rect">
              <a:avLst/>
            </a:prstGeom>
            <a:noFill/>
            <a:ln w="12700">
              <a:solidFill>
                <a:schemeClr val="accent4"/>
              </a:solidFill>
            </a:ln>
          </p:spPr>
          <p:txBody>
            <a:bodyPr wrap="none" lIns="0" tIns="0" rIns="0" bIns="0" anchor="ct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Sugar </a:t>
              </a:r>
              <a:r>
                <a:rPr kumimoji="0" lang="en-US" sz="12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Reduction</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1" name="Rectangle 50"/>
            <p:cNvSpPr/>
            <p:nvPr/>
          </p:nvSpPr>
          <p:spPr>
            <a:xfrm>
              <a:off x="713842" y="3903898"/>
              <a:ext cx="2080800" cy="360000"/>
            </a:xfrm>
            <a:prstGeom prst="rect">
              <a:avLst/>
            </a:prstGeom>
            <a:noFill/>
            <a:ln w="12700">
              <a:solidFill>
                <a:schemeClr val="accent4"/>
              </a:solidFill>
            </a:ln>
          </p:spPr>
          <p:txBody>
            <a:bodyPr wrap="none" lIns="0" tIns="0" rIns="0" bIns="0" anchor="ct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Clean Label</a:t>
              </a:r>
            </a:p>
          </p:txBody>
        </p:sp>
        <p:sp>
          <p:nvSpPr>
            <p:cNvPr id="35" name="Rectangle 34"/>
            <p:cNvSpPr/>
            <p:nvPr/>
          </p:nvSpPr>
          <p:spPr>
            <a:xfrm>
              <a:off x="713842" y="3456206"/>
              <a:ext cx="2080800" cy="360000"/>
            </a:xfrm>
            <a:prstGeom prst="rect">
              <a:avLst/>
            </a:prstGeom>
            <a:noFill/>
            <a:ln w="12700">
              <a:solidFill>
                <a:schemeClr val="accent4"/>
              </a:solidFill>
            </a:ln>
          </p:spPr>
          <p:txBody>
            <a:bodyPr wrap="none" lIns="0" tIns="0" rIns="0" bIns="0" anchor="ct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Desire for Healthier Living</a:t>
              </a:r>
            </a:p>
          </p:txBody>
        </p:sp>
        <p:sp>
          <p:nvSpPr>
            <p:cNvPr id="32" name="Rectangle 31"/>
            <p:cNvSpPr/>
            <p:nvPr/>
          </p:nvSpPr>
          <p:spPr>
            <a:xfrm>
              <a:off x="713842" y="2560818"/>
              <a:ext cx="2080800" cy="360000"/>
            </a:xfrm>
            <a:prstGeom prst="rect">
              <a:avLst/>
            </a:prstGeom>
            <a:noFill/>
            <a:ln w="12700">
              <a:solidFill>
                <a:schemeClr val="accent4"/>
              </a:solidFill>
            </a:ln>
          </p:spPr>
          <p:txBody>
            <a:bodyPr wrap="none" lIns="0" tIns="0" rIns="0" bIns="0" anchor="ct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Plant Power</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28" name="Footer Placeholder 2"/>
          <p:cNvSpPr>
            <a:spLocks noGrp="1"/>
          </p:cNvSpPr>
          <p:nvPr>
            <p:ph type="ftr" sz="quarter" idx="11"/>
          </p:nvPr>
        </p:nvSpPr>
        <p:spPr>
          <a:xfrm>
            <a:off x="457387" y="4551970"/>
            <a:ext cx="6886921" cy="439635"/>
          </a:xfrm>
          <a:prstGeom prst="rect">
            <a:avLst/>
          </a:prstGeom>
        </p:spPr>
        <p:txBody>
          <a:bodyPr/>
          <a:lstStyle/>
          <a:p>
            <a:pPr lvl="0">
              <a:defRPr/>
            </a:pPr>
            <a:r>
              <a:rPr lang="en-GB" sz="700" dirty="0"/>
              <a:t>1 World Health Organisation</a:t>
            </a:r>
          </a:p>
          <a:p>
            <a:pPr lvl="0">
              <a:defRPr/>
            </a:pPr>
            <a:r>
              <a:rPr lang="en-GB" sz="700" dirty="0"/>
              <a:t>2 International Diabetes Federation</a:t>
            </a:r>
          </a:p>
          <a:p>
            <a:pPr lvl="0">
              <a:defRPr/>
            </a:pPr>
            <a:r>
              <a:rPr lang="en-GB" sz="700" dirty="0"/>
              <a:t>3 United Nations</a:t>
            </a:r>
          </a:p>
        </p:txBody>
      </p:sp>
      <p:sp>
        <p:nvSpPr>
          <p:cNvPr id="30" name="Title 1"/>
          <p:cNvSpPr txBox="1">
            <a:spLocks/>
          </p:cNvSpPr>
          <p:nvPr/>
        </p:nvSpPr>
        <p:spPr bwMode="auto">
          <a:xfrm>
            <a:off x="297281" y="103588"/>
            <a:ext cx="6453717" cy="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normAutofit/>
          </a:bodyPr>
          <a:lstStyle>
            <a:lvl1pPr algn="l" rtl="0" eaLnBrk="1" fontAlgn="base" hangingPunct="1">
              <a:lnSpc>
                <a:spcPct val="90000"/>
              </a:lnSpc>
              <a:spcBef>
                <a:spcPct val="0"/>
              </a:spcBef>
              <a:spcAft>
                <a:spcPct val="0"/>
              </a:spcAft>
              <a:defRPr sz="2000" b="1" kern="1200" cap="none" baseline="0">
                <a:solidFill>
                  <a:schemeClr val="bg1"/>
                </a:solidFill>
                <a:latin typeface="+mj-lt"/>
                <a:ea typeface="+mj-ea"/>
                <a:cs typeface="+mj-cs"/>
              </a:defRPr>
            </a:lvl1pPr>
            <a:lvl2pPr algn="l" rtl="0" eaLnBrk="1" fontAlgn="base" hangingPunct="1">
              <a:spcBef>
                <a:spcPct val="0"/>
              </a:spcBef>
              <a:spcAft>
                <a:spcPct val="0"/>
              </a:spcAft>
              <a:defRPr sz="2400">
                <a:solidFill>
                  <a:schemeClr val="tx1"/>
                </a:solidFill>
                <a:latin typeface="Arial" charset="0"/>
              </a:defRPr>
            </a:lvl2pPr>
            <a:lvl3pPr algn="l" rtl="0" eaLnBrk="1" fontAlgn="base" hangingPunct="1">
              <a:spcBef>
                <a:spcPct val="0"/>
              </a:spcBef>
              <a:spcAft>
                <a:spcPct val="0"/>
              </a:spcAft>
              <a:defRPr sz="2400">
                <a:solidFill>
                  <a:schemeClr val="tx1"/>
                </a:solidFill>
                <a:latin typeface="Arial" charset="0"/>
              </a:defRPr>
            </a:lvl3pPr>
            <a:lvl4pPr algn="l" rtl="0" eaLnBrk="1" fontAlgn="base" hangingPunct="1">
              <a:spcBef>
                <a:spcPct val="0"/>
              </a:spcBef>
              <a:spcAft>
                <a:spcPct val="0"/>
              </a:spcAft>
              <a:defRPr sz="2400">
                <a:solidFill>
                  <a:schemeClr val="tx1"/>
                </a:solidFill>
                <a:latin typeface="Arial" charset="0"/>
              </a:defRPr>
            </a:lvl4pPr>
            <a:lvl5pPr algn="l" rtl="0" eaLnBrk="1" fontAlgn="base" hangingPunct="1">
              <a:spcBef>
                <a:spcPct val="0"/>
              </a:spcBef>
              <a:spcAft>
                <a:spcPct val="0"/>
              </a:spcAft>
              <a:defRPr sz="2400">
                <a:solidFill>
                  <a:schemeClr val="tx1"/>
                </a:solidFill>
                <a:latin typeface="Arial" charset="0"/>
              </a:defRPr>
            </a:lvl5pPr>
            <a:lvl6pPr marL="457200" algn="l" rtl="0" eaLnBrk="1" fontAlgn="base" hangingPunct="1">
              <a:spcBef>
                <a:spcPct val="0"/>
              </a:spcBef>
              <a:spcAft>
                <a:spcPct val="0"/>
              </a:spcAft>
              <a:defRPr sz="2400">
                <a:solidFill>
                  <a:schemeClr val="tx1"/>
                </a:solidFill>
                <a:latin typeface="Arial" charset="0"/>
              </a:defRPr>
            </a:lvl6pPr>
            <a:lvl7pPr marL="914400" algn="l" rtl="0" eaLnBrk="1" fontAlgn="base" hangingPunct="1">
              <a:spcBef>
                <a:spcPct val="0"/>
              </a:spcBef>
              <a:spcAft>
                <a:spcPct val="0"/>
              </a:spcAft>
              <a:defRPr sz="2400">
                <a:solidFill>
                  <a:schemeClr val="tx1"/>
                </a:solidFill>
                <a:latin typeface="Arial" charset="0"/>
              </a:defRPr>
            </a:lvl7pPr>
            <a:lvl8pPr marL="1371600" algn="l" rtl="0" eaLnBrk="1" fontAlgn="base" hangingPunct="1">
              <a:spcBef>
                <a:spcPct val="0"/>
              </a:spcBef>
              <a:spcAft>
                <a:spcPct val="0"/>
              </a:spcAft>
              <a:defRPr sz="2400">
                <a:solidFill>
                  <a:schemeClr val="tx1"/>
                </a:solidFill>
                <a:latin typeface="Arial" charset="0"/>
              </a:defRPr>
            </a:lvl8pPr>
            <a:lvl9pPr marL="1828800" algn="l" rtl="0" eaLnBrk="1" fontAlgn="base" hangingPunct="1">
              <a:spcBef>
                <a:spcPct val="0"/>
              </a:spcBef>
              <a:spcAft>
                <a:spcPct val="0"/>
              </a:spcAft>
              <a:defRPr sz="2400">
                <a:solidFill>
                  <a:schemeClr val="tx1"/>
                </a:solidFill>
                <a:latin typeface="Arial" charset="0"/>
              </a:defRPr>
            </a:lvl9pPr>
          </a:lstStyle>
          <a:p>
            <a:r>
              <a:rPr lang="en-GB" altLang="en-US" cap="small" dirty="0" smtClean="0"/>
              <a:t>Food &amp; Beverage Solutions: </a:t>
            </a:r>
          </a:p>
          <a:p>
            <a:r>
              <a:rPr lang="en-GB" altLang="en-US" sz="1800" cap="small" dirty="0" smtClean="0">
                <a:latin typeface="Arial" panose="020B0604020202020204" pitchFamily="34" charset="0"/>
                <a:cs typeface="Arial" panose="020B0604020202020204" pitchFamily="34" charset="0"/>
              </a:rPr>
              <a:t>Global Trends Driving Consumer, Customer and Government Actions</a:t>
            </a:r>
            <a:endParaRPr lang="en-GB" sz="1800" cap="small" dirty="0">
              <a:latin typeface="Arial" panose="020B0604020202020204" pitchFamily="34" charset="0"/>
              <a:cs typeface="Arial" panose="020B0604020202020204" pitchFamily="34" charset="0"/>
            </a:endParaRPr>
          </a:p>
        </p:txBody>
      </p:sp>
      <p:sp>
        <p:nvSpPr>
          <p:cNvPr id="87" name="Content Placeholder 4"/>
          <p:cNvSpPr txBox="1">
            <a:spLocks/>
          </p:cNvSpPr>
          <p:nvPr/>
        </p:nvSpPr>
        <p:spPr bwMode="auto">
          <a:xfrm>
            <a:off x="4305840" y="1411784"/>
            <a:ext cx="1447041" cy="105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algn="l" rtl="0" eaLnBrk="1" fontAlgn="base" hangingPunct="1">
              <a:lnSpc>
                <a:spcPct val="90000"/>
              </a:lnSpc>
              <a:spcBef>
                <a:spcPts val="1067"/>
              </a:spcBef>
              <a:spcAft>
                <a:spcPts val="533"/>
              </a:spcAft>
              <a:buFont typeface="Arial" panose="020B0604020202020204" pitchFamily="34" charset="0"/>
              <a:defRPr sz="2133" b="1" kern="1200">
                <a:solidFill>
                  <a:schemeClr val="accent1"/>
                </a:solidFill>
                <a:latin typeface="+mn-lt"/>
                <a:ea typeface="+mn-ea"/>
                <a:cs typeface="+mn-cs"/>
              </a:defRPr>
            </a:lvl1pPr>
            <a:lvl2pPr algn="l" rtl="0" eaLnBrk="1" fontAlgn="base" hangingPunct="1">
              <a:lnSpc>
                <a:spcPct val="90000"/>
              </a:lnSpc>
              <a:spcBef>
                <a:spcPts val="533"/>
              </a:spcBef>
              <a:spcAft>
                <a:spcPct val="0"/>
              </a:spcAft>
              <a:buFont typeface="Arial" panose="020B0604020202020204" pitchFamily="34" charset="0"/>
              <a:defRPr sz="2133" b="1" kern="1200">
                <a:solidFill>
                  <a:schemeClr val="tx1">
                    <a:lumMod val="85000"/>
                    <a:lumOff val="15000"/>
                  </a:schemeClr>
                </a:solidFill>
                <a:latin typeface="+mn-lt"/>
                <a:ea typeface="+mn-ea"/>
                <a:cs typeface="+mn-cs"/>
              </a:defRPr>
            </a:lvl2pPr>
            <a:lvl3pPr algn="l" rtl="0" eaLnBrk="1" fontAlgn="base" hangingPunct="1">
              <a:lnSpc>
                <a:spcPct val="90000"/>
              </a:lnSpc>
              <a:spcBef>
                <a:spcPts val="800"/>
              </a:spcBef>
              <a:spcAft>
                <a:spcPts val="800"/>
              </a:spcAft>
              <a:buClr>
                <a:schemeClr val="accent1"/>
              </a:buClr>
              <a:buFont typeface="Arial" panose="020B0604020202020204" pitchFamily="34" charset="0"/>
              <a:defRPr sz="1867" kern="1200">
                <a:solidFill>
                  <a:schemeClr val="tx1">
                    <a:lumMod val="85000"/>
                    <a:lumOff val="15000"/>
                  </a:schemeClr>
                </a:solidFill>
                <a:latin typeface="+mn-lt"/>
                <a:ea typeface="+mn-ea"/>
                <a:cs typeface="+mn-cs"/>
              </a:defRPr>
            </a:lvl3pPr>
            <a:lvl4pPr marL="239178" indent="-239178" algn="l" rtl="0" eaLnBrk="1" fontAlgn="base" hangingPunct="1">
              <a:lnSpc>
                <a:spcPct val="90000"/>
              </a:lnSpc>
              <a:spcBef>
                <a:spcPts val="800"/>
              </a:spcBef>
              <a:spcAft>
                <a:spcPct val="0"/>
              </a:spcAft>
              <a:buClr>
                <a:schemeClr val="tx2"/>
              </a:buClr>
              <a:buFont typeface="Arial" panose="020B0604020202020204" pitchFamily="34" charset="0"/>
              <a:buChar char="•"/>
              <a:defRPr sz="1867" kern="1200">
                <a:solidFill>
                  <a:schemeClr val="tx1">
                    <a:lumMod val="85000"/>
                    <a:lumOff val="15000"/>
                  </a:schemeClr>
                </a:solidFill>
                <a:latin typeface="+mn-lt"/>
                <a:ea typeface="+mn-ea"/>
                <a:cs typeface="+mn-cs"/>
              </a:defRPr>
            </a:lvl4pPr>
            <a:lvl5pPr marL="478355" indent="-241294" algn="l" rtl="0" eaLnBrk="1" fontAlgn="base" hangingPunct="1">
              <a:lnSpc>
                <a:spcPct val="90000"/>
              </a:lnSpc>
              <a:spcBef>
                <a:spcPts val="800"/>
              </a:spcBef>
              <a:spcAft>
                <a:spcPct val="0"/>
              </a:spcAft>
              <a:buClr>
                <a:schemeClr val="tx2"/>
              </a:buClr>
              <a:buFont typeface="Arial" panose="020B0604020202020204" pitchFamily="34" charset="0"/>
              <a:buChar char="−"/>
              <a:defRPr sz="1867" kern="1200">
                <a:solidFill>
                  <a:schemeClr val="tx1">
                    <a:lumMod val="85000"/>
                    <a:lumOff val="15000"/>
                  </a:schemeClr>
                </a:solidFill>
                <a:latin typeface="+mn-lt"/>
                <a:ea typeface="+mn-ea"/>
                <a:cs typeface="+mn-cs"/>
              </a:defRPr>
            </a:lvl5pPr>
            <a:lvl6pPr marL="719982" indent="-239994" algn="l" defTabSz="1219170" rtl="0" eaLnBrk="1" latinLnBrk="0" hangingPunct="1">
              <a:lnSpc>
                <a:spcPct val="90000"/>
              </a:lnSpc>
              <a:spcBef>
                <a:spcPts val="800"/>
              </a:spcBef>
              <a:buClr>
                <a:schemeClr val="tx2"/>
              </a:buClr>
              <a:buSzPct val="75000"/>
              <a:buFont typeface="Courier New" pitchFamily="49" charset="0"/>
              <a:buChar char="o"/>
              <a:defRPr sz="1600" kern="1200">
                <a:solidFill>
                  <a:schemeClr val="tx1"/>
                </a:solidFill>
                <a:latin typeface="+mn-lt"/>
                <a:ea typeface="+mn-ea"/>
                <a:cs typeface="+mn-cs"/>
              </a:defRPr>
            </a:lvl6pPr>
            <a:lvl7pPr marL="3962301" indent="-304792" algn="l" defTabSz="1219170" rtl="0" eaLnBrk="1" latinLnBrk="0" hangingPunct="1">
              <a:spcBef>
                <a:spcPct val="20000"/>
              </a:spcBef>
              <a:buFont typeface="Wingdings" pitchFamily="2" charset="2"/>
              <a:buChar char="v"/>
              <a:defRPr sz="2667" kern="1200">
                <a:solidFill>
                  <a:srgbClr val="FF0000"/>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lgn="ctr">
              <a:lnSpc>
                <a:spcPct val="100000"/>
              </a:lnSpc>
            </a:pPr>
            <a:r>
              <a:rPr lang="en-US" sz="1100" dirty="0" smtClean="0">
                <a:solidFill>
                  <a:schemeClr val="tx1"/>
                </a:solidFill>
              </a:rPr>
              <a:t>70 million children </a:t>
            </a:r>
            <a:br>
              <a:rPr lang="en-US" sz="1100" dirty="0" smtClean="0">
                <a:solidFill>
                  <a:schemeClr val="tx1"/>
                </a:solidFill>
              </a:rPr>
            </a:br>
            <a:r>
              <a:rPr lang="en-US" sz="1100" b="0" dirty="0" smtClean="0">
                <a:solidFill>
                  <a:schemeClr val="tx1"/>
                </a:solidFill>
              </a:rPr>
              <a:t>projected to be overweight</a:t>
            </a:r>
            <a:br>
              <a:rPr lang="en-US" sz="1100" b="0" dirty="0" smtClean="0">
                <a:solidFill>
                  <a:schemeClr val="tx1"/>
                </a:solidFill>
              </a:rPr>
            </a:br>
            <a:r>
              <a:rPr lang="en-US" sz="1100" b="0" dirty="0" smtClean="0">
                <a:solidFill>
                  <a:schemeClr val="tx1"/>
                </a:solidFill>
              </a:rPr>
              <a:t>or obese globally by 2025</a:t>
            </a:r>
            <a:r>
              <a:rPr lang="en-US" sz="1100" b="0" baseline="30000" dirty="0" smtClean="0">
                <a:solidFill>
                  <a:schemeClr val="tx1"/>
                </a:solidFill>
              </a:rPr>
              <a:t>1</a:t>
            </a:r>
            <a:endParaRPr lang="en-US" sz="1100" b="0" baseline="30000" dirty="0">
              <a:solidFill>
                <a:schemeClr val="tx1"/>
              </a:solidFill>
            </a:endParaRPr>
          </a:p>
        </p:txBody>
      </p:sp>
      <p:pic>
        <p:nvPicPr>
          <p:cNvPr id="88" name="Picture 87"/>
          <p:cNvPicPr>
            <a:picLocks noChangeAspect="1"/>
          </p:cNvPicPr>
          <p:nvPr/>
        </p:nvPicPr>
        <p:blipFill rotWithShape="1">
          <a:blip r:embed="rId6" cstate="screen">
            <a:extLst>
              <a:ext uri="{28A0092B-C50C-407E-A947-70E740481C1C}">
                <a14:useLocalDpi xmlns:a14="http://schemas.microsoft.com/office/drawing/2010/main"/>
              </a:ext>
            </a:extLst>
          </a:blip>
          <a:srcRect b="-369"/>
          <a:stretch/>
        </p:blipFill>
        <p:spPr>
          <a:xfrm>
            <a:off x="3010623" y="1389743"/>
            <a:ext cx="1253846" cy="1089676"/>
          </a:xfrm>
          <a:prstGeom prst="ellipse">
            <a:avLst/>
          </a:prstGeom>
        </p:spPr>
      </p:pic>
      <p:sp>
        <p:nvSpPr>
          <p:cNvPr id="89" name="Rectangle 88"/>
          <p:cNvSpPr/>
          <p:nvPr/>
        </p:nvSpPr>
        <p:spPr>
          <a:xfrm>
            <a:off x="2884779" y="2573862"/>
            <a:ext cx="1678111" cy="769441"/>
          </a:xfrm>
          <a:prstGeom prst="rect">
            <a:avLst/>
          </a:prstGeom>
        </p:spPr>
        <p:txBody>
          <a:bodyPr wrap="square">
            <a:spAutoFit/>
          </a:bodyPr>
          <a:lstStyle/>
          <a:p>
            <a:pPr marL="0" marR="0" lvl="0" indent="0" algn="ctr" defTabSz="914400" rtl="0" eaLnBrk="1" fontAlgn="base" latinLnBrk="0" hangingPunct="1">
              <a:lnSpc>
                <a:spcPct val="100000"/>
              </a:lnSpc>
              <a:spcBef>
                <a:spcPts val="600"/>
              </a:spcBef>
              <a:spcAft>
                <a:spcPct val="0"/>
              </a:spcAft>
              <a:buClrTx/>
              <a:buSzTx/>
              <a:buFontTx/>
              <a:buNone/>
              <a:tabLst/>
              <a:defRPr/>
            </a:pPr>
            <a:r>
              <a:rPr kumimoji="0" lang="en-GB" sz="1100" b="1" i="0" u="none" strike="noStrike" kern="1200" cap="none" spc="0" normalizeH="0" baseline="0" noProof="0" dirty="0" smtClean="0">
                <a:ln>
                  <a:noFill/>
                </a:ln>
                <a:effectLst/>
                <a:uLnTx/>
                <a:uFillTx/>
                <a:latin typeface="+mn-lt"/>
                <a:ea typeface="+mn-ea"/>
                <a:cs typeface="Arial" panose="020B0604020202020204" pitchFamily="34" charset="0"/>
              </a:rPr>
              <a:t>110 million diabetics </a:t>
            </a:r>
            <a:br>
              <a:rPr kumimoji="0" lang="en-GB" sz="1100" b="1" i="0" u="none" strike="noStrike" kern="1200" cap="none" spc="0" normalizeH="0" baseline="0" noProof="0" dirty="0" smtClean="0">
                <a:ln>
                  <a:noFill/>
                </a:ln>
                <a:effectLst/>
                <a:uLnTx/>
                <a:uFillTx/>
                <a:latin typeface="+mn-lt"/>
                <a:ea typeface="+mn-ea"/>
                <a:cs typeface="Arial" panose="020B0604020202020204" pitchFamily="34" charset="0"/>
              </a:rPr>
            </a:br>
            <a:r>
              <a:rPr kumimoji="0" lang="en-GB" sz="1100" i="0" u="none" strike="noStrike" kern="1200" cap="none" spc="0" normalizeH="0" baseline="0" noProof="0" dirty="0" smtClean="0">
                <a:ln>
                  <a:noFill/>
                </a:ln>
                <a:effectLst/>
                <a:uLnTx/>
                <a:uFillTx/>
                <a:latin typeface="+mn-lt"/>
                <a:ea typeface="+mn-ea"/>
                <a:cs typeface="Arial" panose="020B0604020202020204" pitchFamily="34" charset="0"/>
              </a:rPr>
              <a:t>in China, estimated to increase </a:t>
            </a:r>
            <a:r>
              <a:rPr kumimoji="0" lang="en-GB" sz="1100" i="0" u="none" strike="noStrike" kern="1200" cap="none" spc="0" normalizeH="0" baseline="0" noProof="0" dirty="0">
                <a:ln>
                  <a:noFill/>
                </a:ln>
                <a:effectLst/>
                <a:uLnTx/>
                <a:uFillTx/>
                <a:latin typeface="+mn-lt"/>
                <a:ea typeface="+mn-ea"/>
                <a:cs typeface="Arial" panose="020B0604020202020204" pitchFamily="34" charset="0"/>
              </a:rPr>
              <a:t>to </a:t>
            </a:r>
            <a:r>
              <a:rPr kumimoji="0" lang="en-GB" sz="1100" i="0" u="none" strike="noStrike" kern="1200" cap="none" spc="0" normalizeH="0" baseline="0" noProof="0" dirty="0" smtClean="0">
                <a:ln>
                  <a:noFill/>
                </a:ln>
                <a:effectLst/>
                <a:uLnTx/>
                <a:uFillTx/>
                <a:latin typeface="+mn-lt"/>
                <a:ea typeface="+mn-ea"/>
                <a:cs typeface="Arial" panose="020B0604020202020204" pitchFamily="34" charset="0"/>
              </a:rPr>
              <a:t>154 </a:t>
            </a:r>
            <a:r>
              <a:rPr kumimoji="0" lang="en-GB" sz="1100" i="0" u="none" strike="noStrike" kern="1200" cap="none" spc="0" normalizeH="0" baseline="0" noProof="0" dirty="0">
                <a:ln>
                  <a:noFill/>
                </a:ln>
                <a:effectLst/>
                <a:uLnTx/>
                <a:uFillTx/>
                <a:latin typeface="+mn-lt"/>
                <a:ea typeface="+mn-ea"/>
                <a:cs typeface="Arial" panose="020B0604020202020204" pitchFamily="34" charset="0"/>
              </a:rPr>
              <a:t>million by </a:t>
            </a:r>
            <a:r>
              <a:rPr kumimoji="0" lang="en-GB" sz="1100" i="0" u="none" strike="noStrike" kern="1200" cap="none" spc="0" normalizeH="0" baseline="0" noProof="0" dirty="0" smtClean="0">
                <a:ln>
                  <a:noFill/>
                </a:ln>
                <a:effectLst/>
                <a:uLnTx/>
                <a:uFillTx/>
                <a:latin typeface="+mn-lt"/>
                <a:ea typeface="+mn-ea"/>
                <a:cs typeface="Arial" panose="020B0604020202020204" pitchFamily="34" charset="0"/>
              </a:rPr>
              <a:t>2040</a:t>
            </a:r>
            <a:r>
              <a:rPr kumimoji="0" lang="en-US" sz="1100" i="0" u="none" strike="noStrike" kern="1200" cap="none" spc="0" normalizeH="0" baseline="30000" noProof="0" dirty="0" smtClean="0">
                <a:ln>
                  <a:noFill/>
                </a:ln>
                <a:effectLst/>
                <a:uLnTx/>
                <a:uFillTx/>
                <a:latin typeface="+mn-lt"/>
                <a:ea typeface="+mn-ea"/>
                <a:cs typeface="Arial" panose="020B0604020202020204" pitchFamily="34" charset="0"/>
              </a:rPr>
              <a:t>2</a:t>
            </a:r>
            <a:endParaRPr kumimoji="0" lang="en-GB" sz="1100" i="0" u="none" strike="noStrike" kern="1200" cap="none" spc="0" normalizeH="0" baseline="0" noProof="0" dirty="0">
              <a:ln>
                <a:noFill/>
              </a:ln>
              <a:effectLst/>
              <a:uLnTx/>
              <a:uFillTx/>
              <a:latin typeface="+mn-lt"/>
              <a:ea typeface="+mn-ea"/>
              <a:cs typeface="Arial" panose="020B0604020202020204" pitchFamily="34" charset="0"/>
            </a:endParaRPr>
          </a:p>
        </p:txBody>
      </p:sp>
      <p:sp>
        <p:nvSpPr>
          <p:cNvPr id="90" name="Oval 89"/>
          <p:cNvSpPr/>
          <p:nvPr/>
        </p:nvSpPr>
        <p:spPr>
          <a:xfrm>
            <a:off x="4492206" y="2479419"/>
            <a:ext cx="1246003" cy="1048605"/>
          </a:xfrm>
          <a:prstGeom prst="ellipse">
            <a:avLst/>
          </a:prstGeom>
          <a:blipFill>
            <a:blip r:embed="rId7" cstate="screen">
              <a:extLst>
                <a:ext uri="{28A0092B-C50C-407E-A947-70E740481C1C}">
                  <a14:useLocalDpi xmlns:a14="http://schemas.microsoft.com/office/drawing/2010/main"/>
                </a:ext>
              </a:extLst>
            </a:blip>
            <a:srcRect/>
            <a:stretch>
              <a:fillRect r="279" b="314"/>
            </a:stretch>
          </a:blipFill>
        </p:spPr>
        <p:txBody>
          <a:bodyPr wrap="none" lIns="0" tIns="0" rIns="0" bIns="0" rtlCol="0" anchor="ctr">
            <a:noAutofit/>
          </a:bodyPr>
          <a:lstStyle/>
          <a:p>
            <a:pPr algn="ctr">
              <a:lnSpc>
                <a:spcPct val="90000"/>
              </a:lnSpc>
            </a:pPr>
            <a:endParaRPr lang="en-GB" sz="1400" b="1" dirty="0" smtClean="0">
              <a:solidFill>
                <a:schemeClr val="bg1"/>
              </a:solidFill>
            </a:endParaRPr>
          </a:p>
        </p:txBody>
      </p:sp>
      <p:sp>
        <p:nvSpPr>
          <p:cNvPr id="91" name="Oval 90"/>
          <p:cNvSpPr/>
          <p:nvPr/>
        </p:nvSpPr>
        <p:spPr>
          <a:xfrm>
            <a:off x="2977906" y="3426169"/>
            <a:ext cx="1299925" cy="1055372"/>
          </a:xfrm>
          <a:prstGeom prst="ellipse">
            <a:avLst/>
          </a:prstGeom>
          <a:blipFill>
            <a:blip r:embed="rId8" cstate="screen">
              <a:extLst>
                <a:ext uri="{28A0092B-C50C-407E-A947-70E740481C1C}">
                  <a14:useLocalDpi xmlns:a14="http://schemas.microsoft.com/office/drawing/2010/main"/>
                </a:ext>
              </a:extLst>
            </a:blip>
            <a:stretch>
              <a:fillRect/>
            </a:stretch>
          </a:blipFill>
        </p:spPr>
        <p:txBody>
          <a:bodyPr wrap="none" lIns="0" tIns="0" rIns="0" bIns="0" rtlCol="0" anchor="ctr">
            <a:noAutofit/>
          </a:bodyPr>
          <a:lstStyle/>
          <a:p>
            <a:pPr algn="ctr">
              <a:lnSpc>
                <a:spcPct val="90000"/>
              </a:lnSpc>
            </a:pPr>
            <a:endParaRPr lang="en-GB" sz="1400" b="1" dirty="0" smtClean="0">
              <a:solidFill>
                <a:schemeClr val="bg1"/>
              </a:solidFill>
            </a:endParaRPr>
          </a:p>
        </p:txBody>
      </p:sp>
      <p:sp>
        <p:nvSpPr>
          <p:cNvPr id="92" name="Content Placeholder 4"/>
          <p:cNvSpPr txBox="1">
            <a:spLocks/>
          </p:cNvSpPr>
          <p:nvPr/>
        </p:nvSpPr>
        <p:spPr>
          <a:xfrm>
            <a:off x="4491302" y="3756202"/>
            <a:ext cx="1199358" cy="528461"/>
          </a:xfrm>
          <a:prstGeom prst="rect">
            <a:avLst/>
          </a:prstGeom>
        </p:spPr>
        <p:txBody>
          <a:bodyPr vert="horz" lIns="0" tIns="0" rIns="0" bIns="0" rtlCol="0">
            <a:noAutofit/>
          </a:bodyPr>
          <a:lstStyle>
            <a:lvl1pPr marL="0" indent="0" algn="l" defTabSz="685784" rtl="0" eaLnBrk="1" latinLnBrk="0" hangingPunct="1">
              <a:lnSpc>
                <a:spcPct val="90000"/>
              </a:lnSpc>
              <a:spcBef>
                <a:spcPts val="600"/>
              </a:spcBef>
              <a:spcAft>
                <a:spcPts val="300"/>
              </a:spcAft>
              <a:buFont typeface="Arial" pitchFamily="34" charset="0"/>
              <a:buNone/>
              <a:defRPr sz="1200" b="1" kern="1200">
                <a:solidFill>
                  <a:schemeClr val="accent1"/>
                </a:solidFill>
                <a:latin typeface="+mn-lt"/>
                <a:ea typeface="+mn-ea"/>
                <a:cs typeface="+mn-cs"/>
              </a:defRPr>
            </a:lvl1pPr>
            <a:lvl2pPr marL="0" indent="0" algn="l" defTabSz="685784" rtl="0" eaLnBrk="1" latinLnBrk="0" hangingPunct="1">
              <a:lnSpc>
                <a:spcPct val="90000"/>
              </a:lnSpc>
              <a:spcBef>
                <a:spcPts val="300"/>
              </a:spcBef>
              <a:buFont typeface="Arial" pitchFamily="34" charset="0"/>
              <a:buNone/>
              <a:defRPr sz="1200" b="1" kern="1200">
                <a:solidFill>
                  <a:schemeClr val="tx1"/>
                </a:solidFill>
                <a:latin typeface="+mn-lt"/>
                <a:ea typeface="+mn-ea"/>
                <a:cs typeface="+mn-cs"/>
              </a:defRPr>
            </a:lvl2pPr>
            <a:lvl3pPr marL="0" indent="0" algn="l" defTabSz="685784" rtl="0" eaLnBrk="1" latinLnBrk="0" hangingPunct="1">
              <a:lnSpc>
                <a:spcPct val="90000"/>
              </a:lnSpc>
              <a:spcBef>
                <a:spcPts val="450"/>
              </a:spcBef>
              <a:spcAft>
                <a:spcPts val="450"/>
              </a:spcAft>
              <a:buClr>
                <a:schemeClr val="accent1"/>
              </a:buClr>
              <a:buFont typeface="Arial" pitchFamily="34" charset="0"/>
              <a:buNone/>
              <a:defRPr sz="1050" kern="1200">
                <a:solidFill>
                  <a:schemeClr val="tx1"/>
                </a:solidFill>
                <a:latin typeface="+mn-lt"/>
                <a:ea typeface="+mn-ea"/>
                <a:cs typeface="+mn-cs"/>
              </a:defRPr>
            </a:lvl3pPr>
            <a:lvl4pPr marL="134997" indent="-134997" algn="l" defTabSz="685784" rtl="0" eaLnBrk="1" latinLnBrk="0" hangingPunct="1">
              <a:lnSpc>
                <a:spcPct val="90000"/>
              </a:lnSpc>
              <a:spcBef>
                <a:spcPts val="450"/>
              </a:spcBef>
              <a:spcAft>
                <a:spcPts val="0"/>
              </a:spcAft>
              <a:buClr>
                <a:schemeClr val="tx2"/>
              </a:buClr>
              <a:buFont typeface="Arial" pitchFamily="34" charset="0"/>
              <a:buChar char="•"/>
              <a:defRPr sz="1050" b="0" kern="1200">
                <a:solidFill>
                  <a:schemeClr val="tx1"/>
                </a:solidFill>
                <a:latin typeface="+mn-lt"/>
                <a:ea typeface="+mn-ea"/>
                <a:cs typeface="+mn-cs"/>
              </a:defRPr>
            </a:lvl4pPr>
            <a:lvl5pPr marL="269993" indent="-135728" algn="l" defTabSz="685784" rtl="0" eaLnBrk="1" latinLnBrk="0" hangingPunct="1">
              <a:lnSpc>
                <a:spcPct val="90000"/>
              </a:lnSpc>
              <a:spcBef>
                <a:spcPts val="450"/>
              </a:spcBef>
              <a:buClr>
                <a:schemeClr val="tx2"/>
              </a:buClr>
              <a:buFont typeface="Arial" pitchFamily="34" charset="0"/>
              <a:buChar char="−"/>
              <a:defRPr sz="1050" kern="1200">
                <a:solidFill>
                  <a:schemeClr val="tx1"/>
                </a:solidFill>
                <a:latin typeface="+mn-lt"/>
                <a:ea typeface="+mn-ea"/>
                <a:cs typeface="+mn-cs"/>
              </a:defRPr>
            </a:lvl5pPr>
            <a:lvl6pPr marL="404990" indent="-134997" algn="l" defTabSz="685784" rtl="0" eaLnBrk="1" latinLnBrk="0" hangingPunct="1">
              <a:lnSpc>
                <a:spcPct val="90000"/>
              </a:lnSpc>
              <a:spcBef>
                <a:spcPts val="450"/>
              </a:spcBef>
              <a:buClr>
                <a:schemeClr val="tx2"/>
              </a:buClr>
              <a:buSzPct val="75000"/>
              <a:buFont typeface="Courier New" pitchFamily="49" charset="0"/>
              <a:buChar char="o"/>
              <a:defRPr sz="900" kern="1200">
                <a:solidFill>
                  <a:schemeClr val="tx1"/>
                </a:solidFill>
                <a:latin typeface="+mn-lt"/>
                <a:ea typeface="+mn-ea"/>
                <a:cs typeface="+mn-cs"/>
              </a:defRPr>
            </a:lvl6pPr>
            <a:lvl7pPr marL="2228795" indent="-171446" algn="l" defTabSz="685784" rtl="0" eaLnBrk="1" latinLnBrk="0" hangingPunct="1">
              <a:spcBef>
                <a:spcPct val="20000"/>
              </a:spcBef>
              <a:buFont typeface="Wingdings" pitchFamily="2" charset="2"/>
              <a:buChar char="v"/>
              <a:defRPr sz="1500" kern="1200">
                <a:solidFill>
                  <a:srgbClr val="FF0000"/>
                </a:solidFill>
                <a:latin typeface="+mn-lt"/>
                <a:ea typeface="+mn-ea"/>
                <a:cs typeface="+mn-cs"/>
              </a:defRPr>
            </a:lvl7pPr>
            <a:lvl8pPr marL="2571686" indent="-171446" algn="l" defTabSz="68578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7" indent="-171446" algn="l" defTabSz="68578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marR="0" lvl="0" indent="0" algn="ctr" defTabSz="685784" rtl="0" eaLnBrk="1" fontAlgn="auto" latinLnBrk="0" hangingPunct="1">
              <a:lnSpc>
                <a:spcPct val="100000"/>
              </a:lnSpc>
              <a:spcBef>
                <a:spcPts val="600"/>
              </a:spcBef>
              <a:spcAft>
                <a:spcPts val="300"/>
              </a:spcAft>
              <a:buClrTx/>
              <a:buSzTx/>
              <a:buFont typeface="Arial" pitchFamily="34" charset="0"/>
              <a:buNone/>
              <a:tabLst/>
              <a:defRPr/>
            </a:pPr>
            <a:r>
              <a:rPr kumimoji="0" lang="en-US" sz="1100" b="1" i="0" u="none" strike="noStrike" kern="1200" cap="none" spc="0" normalizeH="0" baseline="0" noProof="0" dirty="0" smtClean="0">
                <a:ln>
                  <a:noFill/>
                </a:ln>
                <a:solidFill>
                  <a:schemeClr val="tx1"/>
                </a:solidFill>
                <a:effectLst/>
                <a:uLnTx/>
                <a:uFillTx/>
                <a:ea typeface="+mn-ea"/>
                <a:cs typeface="+mn-cs"/>
              </a:rPr>
              <a:t>Global </a:t>
            </a:r>
            <a:r>
              <a:rPr kumimoji="0" lang="en-US" sz="1100" b="1" i="0" u="none" strike="noStrike" kern="1200" cap="none" spc="0" normalizeH="0" baseline="0" noProof="0" dirty="0">
                <a:ln>
                  <a:noFill/>
                </a:ln>
                <a:solidFill>
                  <a:schemeClr val="tx1"/>
                </a:solidFill>
                <a:effectLst/>
                <a:uLnTx/>
                <a:uFillTx/>
                <a:ea typeface="+mn-ea"/>
                <a:cs typeface="+mn-cs"/>
              </a:rPr>
              <a:t>population </a:t>
            </a:r>
            <a:r>
              <a:rPr kumimoji="0" lang="en-US" sz="1100" b="1" i="0" u="none" strike="noStrike" kern="1200" cap="none" spc="0" normalizeH="0" baseline="0" noProof="0" dirty="0" smtClean="0">
                <a:ln>
                  <a:noFill/>
                </a:ln>
                <a:solidFill>
                  <a:schemeClr val="tx1"/>
                </a:solidFill>
                <a:effectLst/>
                <a:uLnTx/>
                <a:uFillTx/>
                <a:ea typeface="+mn-ea"/>
                <a:cs typeface="+mn-cs"/>
              </a:rPr>
              <a:t/>
            </a:r>
            <a:br>
              <a:rPr kumimoji="0" lang="en-US" sz="1100" b="1" i="0" u="none" strike="noStrike" kern="1200" cap="none" spc="0" normalizeH="0" baseline="0" noProof="0" dirty="0" smtClean="0">
                <a:ln>
                  <a:noFill/>
                </a:ln>
                <a:solidFill>
                  <a:schemeClr val="tx1"/>
                </a:solidFill>
                <a:effectLst/>
                <a:uLnTx/>
                <a:uFillTx/>
                <a:ea typeface="+mn-ea"/>
                <a:cs typeface="+mn-cs"/>
              </a:rPr>
            </a:br>
            <a:r>
              <a:rPr kumimoji="0" lang="en-US" sz="1100" b="0" i="0" u="none" strike="noStrike" kern="1200" cap="none" spc="0" normalizeH="0" baseline="0" noProof="0" dirty="0" smtClean="0">
                <a:ln>
                  <a:noFill/>
                </a:ln>
                <a:solidFill>
                  <a:schemeClr val="tx1"/>
                </a:solidFill>
                <a:effectLst/>
                <a:uLnTx/>
                <a:uFillTx/>
                <a:ea typeface="+mn-ea"/>
                <a:cs typeface="+mn-cs"/>
              </a:rPr>
              <a:t>expected </a:t>
            </a:r>
            <a:r>
              <a:rPr kumimoji="0" lang="en-US" sz="1100" b="0" i="0" u="none" strike="noStrike" kern="1200" cap="none" spc="0" normalizeH="0" baseline="0" noProof="0" dirty="0">
                <a:ln>
                  <a:noFill/>
                </a:ln>
                <a:solidFill>
                  <a:schemeClr val="tx1"/>
                </a:solidFill>
                <a:effectLst/>
                <a:uLnTx/>
                <a:uFillTx/>
                <a:ea typeface="+mn-ea"/>
                <a:cs typeface="+mn-cs"/>
              </a:rPr>
              <a:t>to grow </a:t>
            </a:r>
            <a:r>
              <a:rPr kumimoji="0" lang="en-US" sz="1100" b="0" i="0" u="none" strike="noStrike" kern="1200" cap="none" spc="0" normalizeH="0" baseline="0" noProof="0" dirty="0" smtClean="0">
                <a:ln>
                  <a:noFill/>
                </a:ln>
                <a:solidFill>
                  <a:schemeClr val="tx1"/>
                </a:solidFill>
                <a:effectLst/>
                <a:uLnTx/>
                <a:uFillTx/>
                <a:ea typeface="+mn-ea"/>
                <a:cs typeface="+mn-cs"/>
              </a:rPr>
              <a:t/>
            </a:r>
            <a:br>
              <a:rPr kumimoji="0" lang="en-US" sz="1100" b="0" i="0" u="none" strike="noStrike" kern="1200" cap="none" spc="0" normalizeH="0" baseline="0" noProof="0" dirty="0" smtClean="0">
                <a:ln>
                  <a:noFill/>
                </a:ln>
                <a:solidFill>
                  <a:schemeClr val="tx1"/>
                </a:solidFill>
                <a:effectLst/>
                <a:uLnTx/>
                <a:uFillTx/>
                <a:ea typeface="+mn-ea"/>
                <a:cs typeface="+mn-cs"/>
              </a:rPr>
            </a:br>
            <a:r>
              <a:rPr kumimoji="0" lang="en-US" sz="1100" b="0" i="0" u="none" strike="noStrike" kern="1200" cap="none" spc="0" normalizeH="0" baseline="0" noProof="0" dirty="0" smtClean="0">
                <a:ln>
                  <a:noFill/>
                </a:ln>
                <a:solidFill>
                  <a:schemeClr val="tx1"/>
                </a:solidFill>
                <a:effectLst/>
                <a:uLnTx/>
                <a:uFillTx/>
                <a:ea typeface="+mn-ea"/>
                <a:cs typeface="+mn-cs"/>
              </a:rPr>
              <a:t>by a </a:t>
            </a:r>
            <a:r>
              <a:rPr kumimoji="0" lang="en-US" sz="1100" b="0" i="0" u="none" strike="noStrike" kern="1200" cap="none" spc="0" normalizeH="0" baseline="0" noProof="0" dirty="0">
                <a:ln>
                  <a:noFill/>
                </a:ln>
                <a:solidFill>
                  <a:schemeClr val="tx1"/>
                </a:solidFill>
                <a:effectLst/>
                <a:uLnTx/>
                <a:uFillTx/>
                <a:ea typeface="+mn-ea"/>
                <a:cs typeface="+mn-cs"/>
              </a:rPr>
              <a:t>third by </a:t>
            </a:r>
            <a:r>
              <a:rPr kumimoji="0" lang="en-US" sz="1100" b="0" i="0" u="none" strike="noStrike" kern="1200" cap="none" spc="0" normalizeH="0" baseline="0" noProof="0" dirty="0" smtClean="0">
                <a:ln>
                  <a:noFill/>
                </a:ln>
                <a:solidFill>
                  <a:schemeClr val="tx1"/>
                </a:solidFill>
                <a:effectLst/>
                <a:uLnTx/>
                <a:uFillTx/>
                <a:ea typeface="+mn-ea"/>
                <a:cs typeface="+mn-cs"/>
              </a:rPr>
              <a:t>2050</a:t>
            </a:r>
            <a:r>
              <a:rPr kumimoji="0" lang="en-US" sz="1100" b="0" i="0" u="none" strike="noStrike" kern="1200" cap="none" spc="0" normalizeH="0" baseline="30000" noProof="0" dirty="0" smtClean="0">
                <a:ln>
                  <a:noFill/>
                </a:ln>
                <a:solidFill>
                  <a:schemeClr val="tx1"/>
                </a:solidFill>
                <a:effectLst/>
                <a:uLnTx/>
                <a:uFillTx/>
                <a:ea typeface="+mn-ea"/>
                <a:cs typeface="+mn-cs"/>
              </a:rPr>
              <a:t>3</a:t>
            </a:r>
            <a:endParaRPr kumimoji="0" lang="en-US" sz="1100" b="0" i="0" u="none" strike="noStrike" kern="1200" cap="none" spc="0" normalizeH="0" baseline="30000" noProof="0" dirty="0">
              <a:ln>
                <a:noFill/>
              </a:ln>
              <a:solidFill>
                <a:schemeClr val="tx1"/>
              </a:solidFill>
              <a:effectLst/>
              <a:uLnTx/>
              <a:uFillTx/>
              <a:ea typeface="+mn-ea"/>
              <a:cs typeface="+mn-cs"/>
            </a:endParaRPr>
          </a:p>
        </p:txBody>
      </p:sp>
    </p:spTree>
    <p:extLst>
      <p:ext uri="{BB962C8B-B14F-4D97-AF65-F5344CB8AC3E}">
        <p14:creationId xmlns:p14="http://schemas.microsoft.com/office/powerpoint/2010/main" val="1678462357"/>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GB" altLang="en-US" sz="1000" b="0" i="0" u="none" strike="noStrike" kern="1200" cap="none" spc="0" normalizeH="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GB" altLang="en-US"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fld id="{A108F386-01D4-4FD0-BE9B-ECDB922336F6}" type="slidenum">
              <a:rPr kumimoji="0" lang="en-GB" altLang="en-US" sz="10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t>11</a:t>
            </a:fld>
            <a:endParaRPr kumimoji="0" lang="en-GB" altLang="en-US" sz="1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4" name="Line 102"/>
          <p:cNvSpPr>
            <a:spLocks noChangeShapeType="1"/>
          </p:cNvSpPr>
          <p:nvPr/>
        </p:nvSpPr>
        <p:spPr bwMode="auto">
          <a:xfrm flipH="1" flipV="1">
            <a:off x="2892578" y="3357259"/>
            <a:ext cx="0" cy="1081894"/>
          </a:xfrm>
          <a:prstGeom prst="line">
            <a:avLst/>
          </a:prstGeom>
          <a:noFill/>
          <a:ln w="9525" cap="rnd">
            <a:solidFill>
              <a:schemeClr val="accent4"/>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41065" tIns="4107" rIns="41065" bIns="4107" anchor="ctr"/>
          <a:lstStyle/>
          <a:p>
            <a:endParaRPr lang="en-US"/>
          </a:p>
        </p:txBody>
      </p:sp>
      <p:sp>
        <p:nvSpPr>
          <p:cNvPr id="76" name="Rectangle 706"/>
          <p:cNvSpPr>
            <a:spLocks noChangeArrowheads="1"/>
          </p:cNvSpPr>
          <p:nvPr/>
        </p:nvSpPr>
        <p:spPr bwMode="auto">
          <a:xfrm>
            <a:off x="1295330" y="3517079"/>
            <a:ext cx="1605050" cy="377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41065" tIns="4107" rIns="41065" bIns="4107">
            <a:spAutoFit/>
          </a:bodyPr>
          <a:lstStyle>
            <a:lvl1pPr>
              <a:defRPr sz="800" baseline="30000">
                <a:solidFill>
                  <a:schemeClr val="tx1"/>
                </a:solidFill>
                <a:latin typeface="Arial" charset="0"/>
                <a:cs typeface="Arial" charset="0"/>
              </a:defRPr>
            </a:lvl1pPr>
            <a:lvl2pPr marL="742950" indent="-285750">
              <a:defRPr sz="800" baseline="30000">
                <a:solidFill>
                  <a:schemeClr val="tx1"/>
                </a:solidFill>
                <a:latin typeface="Arial" charset="0"/>
                <a:cs typeface="Arial" charset="0"/>
              </a:defRPr>
            </a:lvl2pPr>
            <a:lvl3pPr marL="1143000" indent="-228600">
              <a:defRPr sz="800" baseline="30000">
                <a:solidFill>
                  <a:schemeClr val="tx1"/>
                </a:solidFill>
                <a:latin typeface="Arial" charset="0"/>
                <a:cs typeface="Arial" charset="0"/>
              </a:defRPr>
            </a:lvl3pPr>
            <a:lvl4pPr marL="1600200" indent="-228600">
              <a:defRPr sz="800" baseline="30000">
                <a:solidFill>
                  <a:schemeClr val="tx1"/>
                </a:solidFill>
                <a:latin typeface="Arial" charset="0"/>
                <a:cs typeface="Arial" charset="0"/>
              </a:defRPr>
            </a:lvl4pPr>
            <a:lvl5pPr marL="2057400" indent="-228600">
              <a:defRPr sz="800" baseline="30000">
                <a:solidFill>
                  <a:schemeClr val="tx1"/>
                </a:solidFill>
                <a:latin typeface="Arial" charset="0"/>
                <a:cs typeface="Arial" charset="0"/>
              </a:defRPr>
            </a:lvl5pPr>
            <a:lvl6pPr marL="2514600" indent="-228600" eaLnBrk="0" fontAlgn="base" hangingPunct="0">
              <a:spcBef>
                <a:spcPct val="0"/>
              </a:spcBef>
              <a:spcAft>
                <a:spcPct val="0"/>
              </a:spcAft>
              <a:defRPr sz="800" baseline="30000">
                <a:solidFill>
                  <a:schemeClr val="tx1"/>
                </a:solidFill>
                <a:latin typeface="Arial" charset="0"/>
                <a:cs typeface="Arial" charset="0"/>
              </a:defRPr>
            </a:lvl6pPr>
            <a:lvl7pPr marL="2971800" indent="-228600" eaLnBrk="0" fontAlgn="base" hangingPunct="0">
              <a:spcBef>
                <a:spcPct val="0"/>
              </a:spcBef>
              <a:spcAft>
                <a:spcPct val="0"/>
              </a:spcAft>
              <a:defRPr sz="800" baseline="30000">
                <a:solidFill>
                  <a:schemeClr val="tx1"/>
                </a:solidFill>
                <a:latin typeface="Arial" charset="0"/>
                <a:cs typeface="Arial" charset="0"/>
              </a:defRPr>
            </a:lvl7pPr>
            <a:lvl8pPr marL="3429000" indent="-228600" eaLnBrk="0" fontAlgn="base" hangingPunct="0">
              <a:spcBef>
                <a:spcPct val="0"/>
              </a:spcBef>
              <a:spcAft>
                <a:spcPct val="0"/>
              </a:spcAft>
              <a:defRPr sz="800" baseline="30000">
                <a:solidFill>
                  <a:schemeClr val="tx1"/>
                </a:solidFill>
                <a:latin typeface="Arial" charset="0"/>
                <a:cs typeface="Arial" charset="0"/>
              </a:defRPr>
            </a:lvl8pPr>
            <a:lvl9pPr marL="3886200" indent="-228600" eaLnBrk="0" fontAlgn="base" hangingPunct="0">
              <a:spcBef>
                <a:spcPct val="0"/>
              </a:spcBef>
              <a:spcAft>
                <a:spcPct val="0"/>
              </a:spcAft>
              <a:defRPr sz="800" baseline="30000">
                <a:solidFill>
                  <a:schemeClr val="tx1"/>
                </a:solidFill>
                <a:latin typeface="Arial" charset="0"/>
                <a:cs typeface="Arial" charset="0"/>
              </a:defRPr>
            </a:lvl9pPr>
          </a:lstStyle>
          <a:p>
            <a:pPr algn="ctr" eaLnBrk="1" hangingPunct="1"/>
            <a:r>
              <a:rPr lang="en-GB" altLang="en-US" sz="1200" b="1" baseline="0" dirty="0" smtClean="0"/>
              <a:t>Sugar and calorie reduction</a:t>
            </a:r>
            <a:endParaRPr lang="en-GB" altLang="en-US" sz="1200" b="1" baseline="0" dirty="0"/>
          </a:p>
        </p:txBody>
      </p:sp>
      <p:sp>
        <p:nvSpPr>
          <p:cNvPr id="77" name="Rectangle 5"/>
          <p:cNvSpPr>
            <a:spLocks noChangeArrowheads="1"/>
          </p:cNvSpPr>
          <p:nvPr/>
        </p:nvSpPr>
        <p:spPr bwMode="auto">
          <a:xfrm>
            <a:off x="1423087" y="4040066"/>
            <a:ext cx="1306800" cy="50552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0" rIns="0" bIns="0" anchor="t"/>
          <a:lstStyle/>
          <a:p>
            <a:pPr algn="ctr">
              <a:lnSpc>
                <a:spcPct val="90000"/>
              </a:lnSpc>
              <a:buClr>
                <a:schemeClr val="tx2"/>
              </a:buClr>
            </a:pPr>
            <a:r>
              <a:rPr lang="en-GB" sz="1000" b="1" kern="0" dirty="0">
                <a:solidFill>
                  <a:schemeClr val="accent1"/>
                </a:solidFill>
              </a:rPr>
              <a:t>Adding sweetness </a:t>
            </a:r>
            <a:r>
              <a:rPr lang="en-GB" sz="1000" b="1" kern="0" dirty="0" smtClean="0">
                <a:solidFill>
                  <a:schemeClr val="accent1"/>
                </a:solidFill>
              </a:rPr>
              <a:t>whilst reducing calories</a:t>
            </a:r>
            <a:endParaRPr lang="en-GB" sz="1000" b="1" kern="0" dirty="0">
              <a:solidFill>
                <a:schemeClr val="accent1"/>
              </a:solidFill>
            </a:endParaRPr>
          </a:p>
        </p:txBody>
      </p:sp>
      <p:sp>
        <p:nvSpPr>
          <p:cNvPr id="78" name="Line 102"/>
          <p:cNvSpPr>
            <a:spLocks noChangeShapeType="1"/>
          </p:cNvSpPr>
          <p:nvPr/>
        </p:nvSpPr>
        <p:spPr bwMode="auto">
          <a:xfrm flipH="1" flipV="1">
            <a:off x="6243771" y="3357259"/>
            <a:ext cx="0" cy="1081894"/>
          </a:xfrm>
          <a:prstGeom prst="line">
            <a:avLst/>
          </a:prstGeom>
          <a:noFill/>
          <a:ln w="9525" cap="rnd">
            <a:solidFill>
              <a:schemeClr val="accent4"/>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41065" tIns="4107" rIns="41065" bIns="4107" anchor="ctr"/>
          <a:lstStyle/>
          <a:p>
            <a:endParaRPr lang="en-US"/>
          </a:p>
        </p:txBody>
      </p:sp>
      <p:sp>
        <p:nvSpPr>
          <p:cNvPr id="79" name="Line 102"/>
          <p:cNvSpPr>
            <a:spLocks noChangeShapeType="1"/>
          </p:cNvSpPr>
          <p:nvPr/>
        </p:nvSpPr>
        <p:spPr bwMode="auto">
          <a:xfrm flipH="1" flipV="1">
            <a:off x="4577800" y="3357259"/>
            <a:ext cx="0" cy="1081894"/>
          </a:xfrm>
          <a:prstGeom prst="line">
            <a:avLst/>
          </a:prstGeom>
          <a:noFill/>
          <a:ln w="9525" cap="rnd">
            <a:solidFill>
              <a:schemeClr val="accent4"/>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41065" tIns="4107" rIns="41065" bIns="4107" anchor="ctr"/>
          <a:lstStyle/>
          <a:p>
            <a:endParaRPr lang="en-US"/>
          </a:p>
        </p:txBody>
      </p:sp>
      <p:sp>
        <p:nvSpPr>
          <p:cNvPr id="80" name="Rectangle 5"/>
          <p:cNvSpPr>
            <a:spLocks noChangeArrowheads="1"/>
          </p:cNvSpPr>
          <p:nvPr/>
        </p:nvSpPr>
        <p:spPr bwMode="auto">
          <a:xfrm>
            <a:off x="4760265" y="4040066"/>
            <a:ext cx="1306800" cy="50552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0" rIns="0" bIns="0" anchor="t"/>
          <a:lstStyle/>
          <a:p>
            <a:pPr algn="ctr">
              <a:lnSpc>
                <a:spcPct val="90000"/>
              </a:lnSpc>
              <a:buClr>
                <a:schemeClr val="tx2"/>
              </a:buClr>
              <a:defRPr/>
            </a:pPr>
            <a:r>
              <a:rPr lang="en-GB" sz="1000" b="1" kern="0" dirty="0" smtClean="0">
                <a:solidFill>
                  <a:schemeClr val="accent1"/>
                </a:solidFill>
              </a:rPr>
              <a:t>Adding nutrition (e.g. fibre) </a:t>
            </a:r>
          </a:p>
        </p:txBody>
      </p:sp>
      <p:sp>
        <p:nvSpPr>
          <p:cNvPr id="81" name="Rectangle 5"/>
          <p:cNvSpPr>
            <a:spLocks noChangeArrowheads="1"/>
          </p:cNvSpPr>
          <p:nvPr/>
        </p:nvSpPr>
        <p:spPr bwMode="auto">
          <a:xfrm>
            <a:off x="3054514" y="4040066"/>
            <a:ext cx="1341697" cy="50552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0" rIns="0" bIns="0" anchor="t"/>
          <a:lstStyle/>
          <a:p>
            <a:pPr algn="ctr">
              <a:lnSpc>
                <a:spcPct val="90000"/>
              </a:lnSpc>
              <a:buClr>
                <a:schemeClr val="tx2"/>
              </a:buClr>
              <a:defRPr/>
            </a:pPr>
            <a:r>
              <a:rPr lang="en-GB" sz="1000" b="1" kern="0" dirty="0" smtClean="0">
                <a:solidFill>
                  <a:schemeClr val="accent1"/>
                </a:solidFill>
              </a:rPr>
              <a:t>Thickening and improving shelf-life, reducing fat</a:t>
            </a:r>
          </a:p>
        </p:txBody>
      </p:sp>
      <p:sp>
        <p:nvSpPr>
          <p:cNvPr id="82" name="Rectangle 5"/>
          <p:cNvSpPr>
            <a:spLocks noChangeArrowheads="1"/>
          </p:cNvSpPr>
          <p:nvPr/>
        </p:nvSpPr>
        <p:spPr bwMode="auto">
          <a:xfrm>
            <a:off x="6250362" y="4040066"/>
            <a:ext cx="1485137" cy="50552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0" rIns="0" bIns="0" anchor="t"/>
          <a:lstStyle/>
          <a:p>
            <a:pPr algn="ctr">
              <a:lnSpc>
                <a:spcPct val="90000"/>
              </a:lnSpc>
              <a:buClr>
                <a:schemeClr val="tx2"/>
              </a:buClr>
              <a:defRPr/>
            </a:pPr>
            <a:r>
              <a:rPr lang="en-GB" sz="1000" b="1" kern="0" dirty="0" smtClean="0">
                <a:solidFill>
                  <a:schemeClr val="accent1"/>
                </a:solidFill>
              </a:rPr>
              <a:t>Adding stability</a:t>
            </a:r>
          </a:p>
          <a:p>
            <a:pPr algn="ctr">
              <a:lnSpc>
                <a:spcPct val="90000"/>
              </a:lnSpc>
              <a:buClr>
                <a:schemeClr val="tx2"/>
              </a:buClr>
              <a:defRPr/>
            </a:pPr>
            <a:r>
              <a:rPr lang="en-GB" sz="1000" b="1" kern="0" dirty="0" smtClean="0">
                <a:solidFill>
                  <a:schemeClr val="accent1"/>
                </a:solidFill>
              </a:rPr>
              <a:t>and texture</a:t>
            </a:r>
          </a:p>
          <a:p>
            <a:pPr algn="ctr">
              <a:lnSpc>
                <a:spcPct val="90000"/>
              </a:lnSpc>
              <a:buClr>
                <a:schemeClr val="tx2"/>
              </a:buClr>
              <a:defRPr/>
            </a:pPr>
            <a:r>
              <a:rPr lang="en-GB" sz="1000" b="1" kern="0" dirty="0">
                <a:solidFill>
                  <a:schemeClr val="accent1"/>
                </a:solidFill>
              </a:rPr>
              <a:t>(</a:t>
            </a:r>
            <a:r>
              <a:rPr lang="en-GB" sz="1000" b="1" kern="0" dirty="0" smtClean="0">
                <a:solidFill>
                  <a:schemeClr val="accent1"/>
                </a:solidFill>
              </a:rPr>
              <a:t>mainly in dairy)</a:t>
            </a:r>
            <a:endParaRPr lang="en-GB" sz="900" kern="0" dirty="0">
              <a:solidFill>
                <a:schemeClr val="accent1"/>
              </a:solidFill>
            </a:endParaRPr>
          </a:p>
        </p:txBody>
      </p:sp>
      <p:sp>
        <p:nvSpPr>
          <p:cNvPr id="83" name="Rectangle 706"/>
          <p:cNvSpPr>
            <a:spLocks noChangeArrowheads="1"/>
          </p:cNvSpPr>
          <p:nvPr/>
        </p:nvSpPr>
        <p:spPr bwMode="auto">
          <a:xfrm>
            <a:off x="3009813" y="3509905"/>
            <a:ext cx="1464405" cy="192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41065" tIns="4107" rIns="41065" bIns="4107">
            <a:spAutoFit/>
          </a:bodyPr>
          <a:lstStyle>
            <a:lvl1pPr>
              <a:defRPr sz="800" baseline="30000">
                <a:solidFill>
                  <a:schemeClr val="tx1"/>
                </a:solidFill>
                <a:latin typeface="Arial" charset="0"/>
                <a:cs typeface="Arial" charset="0"/>
              </a:defRPr>
            </a:lvl1pPr>
            <a:lvl2pPr marL="742950" indent="-285750">
              <a:defRPr sz="800" baseline="30000">
                <a:solidFill>
                  <a:schemeClr val="tx1"/>
                </a:solidFill>
                <a:latin typeface="Arial" charset="0"/>
                <a:cs typeface="Arial" charset="0"/>
              </a:defRPr>
            </a:lvl2pPr>
            <a:lvl3pPr marL="1143000" indent="-228600">
              <a:defRPr sz="800" baseline="30000">
                <a:solidFill>
                  <a:schemeClr val="tx1"/>
                </a:solidFill>
                <a:latin typeface="Arial" charset="0"/>
                <a:cs typeface="Arial" charset="0"/>
              </a:defRPr>
            </a:lvl3pPr>
            <a:lvl4pPr marL="1600200" indent="-228600">
              <a:defRPr sz="800" baseline="30000">
                <a:solidFill>
                  <a:schemeClr val="tx1"/>
                </a:solidFill>
                <a:latin typeface="Arial" charset="0"/>
                <a:cs typeface="Arial" charset="0"/>
              </a:defRPr>
            </a:lvl4pPr>
            <a:lvl5pPr marL="2057400" indent="-228600">
              <a:defRPr sz="800" baseline="30000">
                <a:solidFill>
                  <a:schemeClr val="tx1"/>
                </a:solidFill>
                <a:latin typeface="Arial" charset="0"/>
                <a:cs typeface="Arial" charset="0"/>
              </a:defRPr>
            </a:lvl5pPr>
            <a:lvl6pPr marL="2514600" indent="-228600" eaLnBrk="0" fontAlgn="base" hangingPunct="0">
              <a:spcBef>
                <a:spcPct val="0"/>
              </a:spcBef>
              <a:spcAft>
                <a:spcPct val="0"/>
              </a:spcAft>
              <a:defRPr sz="800" baseline="30000">
                <a:solidFill>
                  <a:schemeClr val="tx1"/>
                </a:solidFill>
                <a:latin typeface="Arial" charset="0"/>
                <a:cs typeface="Arial" charset="0"/>
              </a:defRPr>
            </a:lvl6pPr>
            <a:lvl7pPr marL="2971800" indent="-228600" eaLnBrk="0" fontAlgn="base" hangingPunct="0">
              <a:spcBef>
                <a:spcPct val="0"/>
              </a:spcBef>
              <a:spcAft>
                <a:spcPct val="0"/>
              </a:spcAft>
              <a:defRPr sz="800" baseline="30000">
                <a:solidFill>
                  <a:schemeClr val="tx1"/>
                </a:solidFill>
                <a:latin typeface="Arial" charset="0"/>
                <a:cs typeface="Arial" charset="0"/>
              </a:defRPr>
            </a:lvl7pPr>
            <a:lvl8pPr marL="3429000" indent="-228600" eaLnBrk="0" fontAlgn="base" hangingPunct="0">
              <a:spcBef>
                <a:spcPct val="0"/>
              </a:spcBef>
              <a:spcAft>
                <a:spcPct val="0"/>
              </a:spcAft>
              <a:defRPr sz="800" baseline="30000">
                <a:solidFill>
                  <a:schemeClr val="tx1"/>
                </a:solidFill>
                <a:latin typeface="Arial" charset="0"/>
                <a:cs typeface="Arial" charset="0"/>
              </a:defRPr>
            </a:lvl8pPr>
            <a:lvl9pPr marL="3886200" indent="-228600" eaLnBrk="0" fontAlgn="base" hangingPunct="0">
              <a:spcBef>
                <a:spcPct val="0"/>
              </a:spcBef>
              <a:spcAft>
                <a:spcPct val="0"/>
              </a:spcAft>
              <a:defRPr sz="800" baseline="30000">
                <a:solidFill>
                  <a:schemeClr val="tx1"/>
                </a:solidFill>
                <a:latin typeface="Arial" charset="0"/>
                <a:cs typeface="Arial" charset="0"/>
              </a:defRPr>
            </a:lvl9pPr>
          </a:lstStyle>
          <a:p>
            <a:pPr algn="ctr" eaLnBrk="1" hangingPunct="1"/>
            <a:r>
              <a:rPr lang="en-GB" altLang="en-US" sz="1200" b="1" baseline="0" dirty="0" err="1" smtClean="0"/>
              <a:t>Texturants</a:t>
            </a:r>
            <a:r>
              <a:rPr lang="en-GB" altLang="en-US" sz="1200" b="1" baseline="0" dirty="0" smtClean="0"/>
              <a:t> </a:t>
            </a:r>
            <a:endParaRPr lang="en-GB" altLang="en-US" sz="1200" b="1" baseline="0" dirty="0"/>
          </a:p>
        </p:txBody>
      </p:sp>
      <p:sp>
        <p:nvSpPr>
          <p:cNvPr id="84" name="Rectangle 706"/>
          <p:cNvSpPr>
            <a:spLocks noChangeArrowheads="1"/>
          </p:cNvSpPr>
          <p:nvPr/>
        </p:nvSpPr>
        <p:spPr bwMode="auto">
          <a:xfrm>
            <a:off x="4707974" y="3509905"/>
            <a:ext cx="1464405" cy="192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41065" tIns="4107" rIns="41065" bIns="4107">
            <a:spAutoFit/>
          </a:bodyPr>
          <a:lstStyle>
            <a:lvl1pPr>
              <a:defRPr sz="800" baseline="30000">
                <a:solidFill>
                  <a:schemeClr val="tx1"/>
                </a:solidFill>
                <a:latin typeface="Arial" charset="0"/>
                <a:cs typeface="Arial" charset="0"/>
              </a:defRPr>
            </a:lvl1pPr>
            <a:lvl2pPr marL="742950" indent="-285750">
              <a:defRPr sz="800" baseline="30000">
                <a:solidFill>
                  <a:schemeClr val="tx1"/>
                </a:solidFill>
                <a:latin typeface="Arial" charset="0"/>
                <a:cs typeface="Arial" charset="0"/>
              </a:defRPr>
            </a:lvl2pPr>
            <a:lvl3pPr marL="1143000" indent="-228600">
              <a:defRPr sz="800" baseline="30000">
                <a:solidFill>
                  <a:schemeClr val="tx1"/>
                </a:solidFill>
                <a:latin typeface="Arial" charset="0"/>
                <a:cs typeface="Arial" charset="0"/>
              </a:defRPr>
            </a:lvl3pPr>
            <a:lvl4pPr marL="1600200" indent="-228600">
              <a:defRPr sz="800" baseline="30000">
                <a:solidFill>
                  <a:schemeClr val="tx1"/>
                </a:solidFill>
                <a:latin typeface="Arial" charset="0"/>
                <a:cs typeface="Arial" charset="0"/>
              </a:defRPr>
            </a:lvl4pPr>
            <a:lvl5pPr marL="2057400" indent="-228600">
              <a:defRPr sz="800" baseline="30000">
                <a:solidFill>
                  <a:schemeClr val="tx1"/>
                </a:solidFill>
                <a:latin typeface="Arial" charset="0"/>
                <a:cs typeface="Arial" charset="0"/>
              </a:defRPr>
            </a:lvl5pPr>
            <a:lvl6pPr marL="2514600" indent="-228600" eaLnBrk="0" fontAlgn="base" hangingPunct="0">
              <a:spcBef>
                <a:spcPct val="0"/>
              </a:spcBef>
              <a:spcAft>
                <a:spcPct val="0"/>
              </a:spcAft>
              <a:defRPr sz="800" baseline="30000">
                <a:solidFill>
                  <a:schemeClr val="tx1"/>
                </a:solidFill>
                <a:latin typeface="Arial" charset="0"/>
                <a:cs typeface="Arial" charset="0"/>
              </a:defRPr>
            </a:lvl6pPr>
            <a:lvl7pPr marL="2971800" indent="-228600" eaLnBrk="0" fontAlgn="base" hangingPunct="0">
              <a:spcBef>
                <a:spcPct val="0"/>
              </a:spcBef>
              <a:spcAft>
                <a:spcPct val="0"/>
              </a:spcAft>
              <a:defRPr sz="800" baseline="30000">
                <a:solidFill>
                  <a:schemeClr val="tx1"/>
                </a:solidFill>
                <a:latin typeface="Arial" charset="0"/>
                <a:cs typeface="Arial" charset="0"/>
              </a:defRPr>
            </a:lvl7pPr>
            <a:lvl8pPr marL="3429000" indent="-228600" eaLnBrk="0" fontAlgn="base" hangingPunct="0">
              <a:spcBef>
                <a:spcPct val="0"/>
              </a:spcBef>
              <a:spcAft>
                <a:spcPct val="0"/>
              </a:spcAft>
              <a:defRPr sz="800" baseline="30000">
                <a:solidFill>
                  <a:schemeClr val="tx1"/>
                </a:solidFill>
                <a:latin typeface="Arial" charset="0"/>
                <a:cs typeface="Arial" charset="0"/>
              </a:defRPr>
            </a:lvl8pPr>
            <a:lvl9pPr marL="3886200" indent="-228600" eaLnBrk="0" fontAlgn="base" hangingPunct="0">
              <a:spcBef>
                <a:spcPct val="0"/>
              </a:spcBef>
              <a:spcAft>
                <a:spcPct val="0"/>
              </a:spcAft>
              <a:defRPr sz="800" baseline="30000">
                <a:solidFill>
                  <a:schemeClr val="tx1"/>
                </a:solidFill>
                <a:latin typeface="Arial" charset="0"/>
                <a:cs typeface="Arial" charset="0"/>
              </a:defRPr>
            </a:lvl9pPr>
          </a:lstStyle>
          <a:p>
            <a:pPr algn="ctr" eaLnBrk="1" hangingPunct="1"/>
            <a:r>
              <a:rPr lang="en-GB" altLang="en-US" sz="1200" b="1" baseline="0" dirty="0" smtClean="0"/>
              <a:t>Enrichment</a:t>
            </a:r>
            <a:endParaRPr lang="en-GB" altLang="en-US" sz="1200" b="1" baseline="0" dirty="0"/>
          </a:p>
        </p:txBody>
      </p:sp>
      <p:sp>
        <p:nvSpPr>
          <p:cNvPr id="85" name="Rectangle 706"/>
          <p:cNvSpPr>
            <a:spLocks noChangeArrowheads="1"/>
          </p:cNvSpPr>
          <p:nvPr/>
        </p:nvSpPr>
        <p:spPr bwMode="auto">
          <a:xfrm>
            <a:off x="6269939" y="3509905"/>
            <a:ext cx="1464405" cy="192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41065" tIns="4107" rIns="41065" bIns="4107">
            <a:spAutoFit/>
          </a:bodyPr>
          <a:lstStyle>
            <a:lvl1pPr>
              <a:defRPr sz="800" baseline="30000">
                <a:solidFill>
                  <a:schemeClr val="tx1"/>
                </a:solidFill>
                <a:latin typeface="Arial" charset="0"/>
                <a:cs typeface="Arial" charset="0"/>
              </a:defRPr>
            </a:lvl1pPr>
            <a:lvl2pPr marL="742950" indent="-285750">
              <a:defRPr sz="800" baseline="30000">
                <a:solidFill>
                  <a:schemeClr val="tx1"/>
                </a:solidFill>
                <a:latin typeface="Arial" charset="0"/>
                <a:cs typeface="Arial" charset="0"/>
              </a:defRPr>
            </a:lvl2pPr>
            <a:lvl3pPr marL="1143000" indent="-228600">
              <a:defRPr sz="800" baseline="30000">
                <a:solidFill>
                  <a:schemeClr val="tx1"/>
                </a:solidFill>
                <a:latin typeface="Arial" charset="0"/>
                <a:cs typeface="Arial" charset="0"/>
              </a:defRPr>
            </a:lvl3pPr>
            <a:lvl4pPr marL="1600200" indent="-228600">
              <a:defRPr sz="800" baseline="30000">
                <a:solidFill>
                  <a:schemeClr val="tx1"/>
                </a:solidFill>
                <a:latin typeface="Arial" charset="0"/>
                <a:cs typeface="Arial" charset="0"/>
              </a:defRPr>
            </a:lvl4pPr>
            <a:lvl5pPr marL="2057400" indent="-228600">
              <a:defRPr sz="800" baseline="30000">
                <a:solidFill>
                  <a:schemeClr val="tx1"/>
                </a:solidFill>
                <a:latin typeface="Arial" charset="0"/>
                <a:cs typeface="Arial" charset="0"/>
              </a:defRPr>
            </a:lvl5pPr>
            <a:lvl6pPr marL="2514600" indent="-228600" eaLnBrk="0" fontAlgn="base" hangingPunct="0">
              <a:spcBef>
                <a:spcPct val="0"/>
              </a:spcBef>
              <a:spcAft>
                <a:spcPct val="0"/>
              </a:spcAft>
              <a:defRPr sz="800" baseline="30000">
                <a:solidFill>
                  <a:schemeClr val="tx1"/>
                </a:solidFill>
                <a:latin typeface="Arial" charset="0"/>
                <a:cs typeface="Arial" charset="0"/>
              </a:defRPr>
            </a:lvl6pPr>
            <a:lvl7pPr marL="2971800" indent="-228600" eaLnBrk="0" fontAlgn="base" hangingPunct="0">
              <a:spcBef>
                <a:spcPct val="0"/>
              </a:spcBef>
              <a:spcAft>
                <a:spcPct val="0"/>
              </a:spcAft>
              <a:defRPr sz="800" baseline="30000">
                <a:solidFill>
                  <a:schemeClr val="tx1"/>
                </a:solidFill>
                <a:latin typeface="Arial" charset="0"/>
                <a:cs typeface="Arial" charset="0"/>
              </a:defRPr>
            </a:lvl7pPr>
            <a:lvl8pPr marL="3429000" indent="-228600" eaLnBrk="0" fontAlgn="base" hangingPunct="0">
              <a:spcBef>
                <a:spcPct val="0"/>
              </a:spcBef>
              <a:spcAft>
                <a:spcPct val="0"/>
              </a:spcAft>
              <a:defRPr sz="800" baseline="30000">
                <a:solidFill>
                  <a:schemeClr val="tx1"/>
                </a:solidFill>
                <a:latin typeface="Arial" charset="0"/>
                <a:cs typeface="Arial" charset="0"/>
              </a:defRPr>
            </a:lvl8pPr>
            <a:lvl9pPr marL="3886200" indent="-228600" eaLnBrk="0" fontAlgn="base" hangingPunct="0">
              <a:spcBef>
                <a:spcPct val="0"/>
              </a:spcBef>
              <a:spcAft>
                <a:spcPct val="0"/>
              </a:spcAft>
              <a:defRPr sz="800" baseline="30000">
                <a:solidFill>
                  <a:schemeClr val="tx1"/>
                </a:solidFill>
                <a:latin typeface="Arial" charset="0"/>
                <a:cs typeface="Arial" charset="0"/>
              </a:defRPr>
            </a:lvl9pPr>
          </a:lstStyle>
          <a:p>
            <a:pPr algn="ctr" eaLnBrk="1" hangingPunct="1"/>
            <a:r>
              <a:rPr lang="en-GB" altLang="en-US" sz="1200" b="1" baseline="0" dirty="0" smtClean="0"/>
              <a:t>Stabilisation</a:t>
            </a:r>
            <a:endParaRPr lang="en-GB" altLang="en-US" sz="1200" b="1" baseline="0" dirty="0"/>
          </a:p>
        </p:txBody>
      </p:sp>
      <p:sp>
        <p:nvSpPr>
          <p:cNvPr id="86" name="Rectangle 708"/>
          <p:cNvSpPr>
            <a:spLocks noChangeArrowheads="1"/>
          </p:cNvSpPr>
          <p:nvPr/>
        </p:nvSpPr>
        <p:spPr bwMode="auto">
          <a:xfrm>
            <a:off x="277431" y="1265557"/>
            <a:ext cx="8604591" cy="339365"/>
          </a:xfrm>
          <a:prstGeom prst="rect">
            <a:avLst/>
          </a:prstGeom>
          <a:solidFill>
            <a:schemeClr val="bg1">
              <a:lumMod val="50000"/>
            </a:schemeClr>
          </a:solidFill>
          <a:ln>
            <a:noFill/>
          </a:ln>
          <a:effectLst/>
          <a:extLst/>
        </p:spPr>
        <p:txBody>
          <a:bodyPr lIns="41065" tIns="36000" rIns="41065" bIns="36000" anchor="ctr" anchorCtr="0">
            <a:noAutofit/>
          </a:bodyPr>
          <a:lstStyle>
            <a:lvl1pPr>
              <a:defRPr sz="800" baseline="30000">
                <a:solidFill>
                  <a:schemeClr val="tx1"/>
                </a:solidFill>
                <a:latin typeface="Arial" charset="0"/>
                <a:cs typeface="Arial" charset="0"/>
              </a:defRPr>
            </a:lvl1pPr>
            <a:lvl2pPr marL="742950" indent="-285750">
              <a:defRPr sz="800" baseline="30000">
                <a:solidFill>
                  <a:schemeClr val="tx1"/>
                </a:solidFill>
                <a:latin typeface="Arial" charset="0"/>
                <a:cs typeface="Arial" charset="0"/>
              </a:defRPr>
            </a:lvl2pPr>
            <a:lvl3pPr marL="1143000" indent="-228600">
              <a:defRPr sz="800" baseline="30000">
                <a:solidFill>
                  <a:schemeClr val="tx1"/>
                </a:solidFill>
                <a:latin typeface="Arial" charset="0"/>
                <a:cs typeface="Arial" charset="0"/>
              </a:defRPr>
            </a:lvl3pPr>
            <a:lvl4pPr marL="1600200" indent="-228600">
              <a:defRPr sz="800" baseline="30000">
                <a:solidFill>
                  <a:schemeClr val="tx1"/>
                </a:solidFill>
                <a:latin typeface="Arial" charset="0"/>
                <a:cs typeface="Arial" charset="0"/>
              </a:defRPr>
            </a:lvl4pPr>
            <a:lvl5pPr marL="2057400" indent="-228600">
              <a:defRPr sz="800" baseline="30000">
                <a:solidFill>
                  <a:schemeClr val="tx1"/>
                </a:solidFill>
                <a:latin typeface="Arial" charset="0"/>
                <a:cs typeface="Arial" charset="0"/>
              </a:defRPr>
            </a:lvl5pPr>
            <a:lvl6pPr marL="2514600" indent="-228600" eaLnBrk="0" fontAlgn="base" hangingPunct="0">
              <a:spcBef>
                <a:spcPct val="0"/>
              </a:spcBef>
              <a:spcAft>
                <a:spcPct val="0"/>
              </a:spcAft>
              <a:defRPr sz="800" baseline="30000">
                <a:solidFill>
                  <a:schemeClr val="tx1"/>
                </a:solidFill>
                <a:latin typeface="Arial" charset="0"/>
                <a:cs typeface="Arial" charset="0"/>
              </a:defRPr>
            </a:lvl6pPr>
            <a:lvl7pPr marL="2971800" indent="-228600" eaLnBrk="0" fontAlgn="base" hangingPunct="0">
              <a:spcBef>
                <a:spcPct val="0"/>
              </a:spcBef>
              <a:spcAft>
                <a:spcPct val="0"/>
              </a:spcAft>
              <a:defRPr sz="800" baseline="30000">
                <a:solidFill>
                  <a:schemeClr val="tx1"/>
                </a:solidFill>
                <a:latin typeface="Arial" charset="0"/>
                <a:cs typeface="Arial" charset="0"/>
              </a:defRPr>
            </a:lvl7pPr>
            <a:lvl8pPr marL="3429000" indent="-228600" eaLnBrk="0" fontAlgn="base" hangingPunct="0">
              <a:spcBef>
                <a:spcPct val="0"/>
              </a:spcBef>
              <a:spcAft>
                <a:spcPct val="0"/>
              </a:spcAft>
              <a:defRPr sz="800" baseline="30000">
                <a:solidFill>
                  <a:schemeClr val="tx1"/>
                </a:solidFill>
                <a:latin typeface="Arial" charset="0"/>
                <a:cs typeface="Arial" charset="0"/>
              </a:defRPr>
            </a:lvl8pPr>
            <a:lvl9pPr marL="3886200" indent="-228600" eaLnBrk="0" fontAlgn="base" hangingPunct="0">
              <a:spcBef>
                <a:spcPct val="0"/>
              </a:spcBef>
              <a:spcAft>
                <a:spcPct val="0"/>
              </a:spcAft>
              <a:defRPr sz="800" baseline="30000">
                <a:solidFill>
                  <a:schemeClr val="tx1"/>
                </a:solidFill>
                <a:latin typeface="Arial" charset="0"/>
                <a:cs typeface="Arial" charset="0"/>
              </a:defRPr>
            </a:lvl9pPr>
          </a:lstStyle>
          <a:p>
            <a:pPr algn="ctr"/>
            <a:r>
              <a:rPr lang="en-GB" altLang="en-US" sz="1400" b="1" baseline="0" dirty="0">
                <a:solidFill>
                  <a:schemeClr val="bg1"/>
                </a:solidFill>
              </a:rPr>
              <a:t>D</a:t>
            </a:r>
            <a:r>
              <a:rPr lang="en-GB" altLang="en-US" sz="1400" b="1" baseline="0" dirty="0" smtClean="0">
                <a:solidFill>
                  <a:schemeClr val="bg1"/>
                </a:solidFill>
              </a:rPr>
              <a:t>ifferentiated by the combination of our leading category expertise and ingredient knowledge</a:t>
            </a:r>
            <a:endParaRPr lang="en-GB" altLang="en-US" sz="1400" b="1" baseline="0" dirty="0">
              <a:solidFill>
                <a:schemeClr val="bg1"/>
              </a:solidFill>
            </a:endParaRPr>
          </a:p>
        </p:txBody>
      </p:sp>
      <p:sp>
        <p:nvSpPr>
          <p:cNvPr id="87" name="TextBox 86"/>
          <p:cNvSpPr txBox="1"/>
          <p:nvPr/>
        </p:nvSpPr>
        <p:spPr>
          <a:xfrm>
            <a:off x="6073408" y="1811976"/>
            <a:ext cx="1899373" cy="859076"/>
          </a:xfrm>
          <a:prstGeom prst="rect">
            <a:avLst/>
          </a:prstGeom>
          <a:solidFill>
            <a:schemeClr val="accent4"/>
          </a:solidFill>
          <a:ln>
            <a:noFill/>
          </a:ln>
        </p:spPr>
        <p:txBody>
          <a:bodyPr wrap="square" lIns="72000" tIns="72000" rIns="36000" bIns="72000" rtlCol="0" anchor="ctr">
            <a:noAutofit/>
          </a:bodyPr>
          <a:lstStyle>
            <a:defPPr>
              <a:defRPr lang="en-US"/>
            </a:defPPr>
            <a:lvl1pPr>
              <a:lnSpc>
                <a:spcPct val="90000"/>
              </a:lnSpc>
              <a:defRPr sz="1100" b="1">
                <a:solidFill>
                  <a:schemeClr val="bg1"/>
                </a:solidFill>
              </a:defRPr>
            </a:lvl1pPr>
          </a:lstStyle>
          <a:p>
            <a:r>
              <a:rPr lang="en-GB" sz="1200" dirty="0"/>
              <a:t>Soups, </a:t>
            </a:r>
            <a:br>
              <a:rPr lang="en-GB" sz="1200" dirty="0"/>
            </a:br>
            <a:r>
              <a:rPr lang="en-GB" sz="1200" dirty="0"/>
              <a:t>sauces </a:t>
            </a:r>
            <a:r>
              <a:rPr lang="en-GB" sz="1200" dirty="0" smtClean="0"/>
              <a:t/>
            </a:r>
            <a:br>
              <a:rPr lang="en-GB" sz="1200" dirty="0" smtClean="0"/>
            </a:br>
            <a:r>
              <a:rPr lang="en-GB" sz="1200" dirty="0" smtClean="0"/>
              <a:t>and </a:t>
            </a:r>
            <a:r>
              <a:rPr lang="en-GB" sz="1200" dirty="0"/>
              <a:t/>
            </a:r>
            <a:br>
              <a:rPr lang="en-GB" sz="1200" dirty="0"/>
            </a:br>
            <a:r>
              <a:rPr lang="en-GB" sz="1200" dirty="0"/>
              <a:t>dressings</a:t>
            </a:r>
          </a:p>
        </p:txBody>
      </p:sp>
      <p:sp>
        <p:nvSpPr>
          <p:cNvPr id="88" name="TextBox 87"/>
          <p:cNvSpPr txBox="1"/>
          <p:nvPr/>
        </p:nvSpPr>
        <p:spPr>
          <a:xfrm>
            <a:off x="1116814" y="1811976"/>
            <a:ext cx="1882585" cy="858340"/>
          </a:xfrm>
          <a:prstGeom prst="rect">
            <a:avLst/>
          </a:prstGeom>
          <a:solidFill>
            <a:schemeClr val="accent4"/>
          </a:solidFill>
          <a:ln>
            <a:noFill/>
          </a:ln>
        </p:spPr>
        <p:txBody>
          <a:bodyPr wrap="square" lIns="72000" tIns="72000" rIns="36000" bIns="72000" rtlCol="0" anchor="ctr">
            <a:noAutofit/>
          </a:bodyPr>
          <a:lstStyle>
            <a:defPPr>
              <a:defRPr lang="en-US"/>
            </a:defPPr>
            <a:lvl1pPr>
              <a:lnSpc>
                <a:spcPct val="90000"/>
              </a:lnSpc>
              <a:defRPr sz="1100" b="1">
                <a:solidFill>
                  <a:schemeClr val="bg1"/>
                </a:solidFill>
              </a:defRPr>
            </a:lvl1pPr>
          </a:lstStyle>
          <a:p>
            <a:r>
              <a:rPr lang="en-GB" sz="1200" dirty="0"/>
              <a:t>Dairy</a:t>
            </a:r>
          </a:p>
        </p:txBody>
      </p:sp>
      <p:sp>
        <p:nvSpPr>
          <p:cNvPr id="89" name="TextBox 88"/>
          <p:cNvSpPr txBox="1"/>
          <p:nvPr/>
        </p:nvSpPr>
        <p:spPr>
          <a:xfrm>
            <a:off x="3580332" y="1811904"/>
            <a:ext cx="1900578" cy="859148"/>
          </a:xfrm>
          <a:prstGeom prst="rect">
            <a:avLst/>
          </a:prstGeom>
          <a:solidFill>
            <a:schemeClr val="accent4"/>
          </a:solidFill>
          <a:ln>
            <a:noFill/>
          </a:ln>
        </p:spPr>
        <p:txBody>
          <a:bodyPr wrap="square" lIns="72000" tIns="72000" rIns="36000" bIns="72000" rtlCol="0" anchor="ctr">
            <a:noAutofit/>
          </a:bodyPr>
          <a:lstStyle/>
          <a:p>
            <a:pPr>
              <a:lnSpc>
                <a:spcPct val="90000"/>
              </a:lnSpc>
            </a:pPr>
            <a:r>
              <a:rPr lang="en-GB" sz="1200" b="1" dirty="0" smtClean="0">
                <a:solidFill>
                  <a:schemeClr val="bg1"/>
                </a:solidFill>
              </a:rPr>
              <a:t>Beverages</a:t>
            </a:r>
          </a:p>
        </p:txBody>
      </p:sp>
      <p:pic>
        <p:nvPicPr>
          <p:cNvPr id="91" name="Picture 90"/>
          <p:cNvPicPr preferRelativeResize="0">
            <a:picLocks/>
          </p:cNvPicPr>
          <p:nvPr/>
        </p:nvPicPr>
        <p:blipFill>
          <a:blip r:embed="rId3" cstate="print">
            <a:extLst>
              <a:ext uri="{28A0092B-C50C-407E-A947-70E740481C1C}">
                <a14:useLocalDpi xmlns:a14="http://schemas.microsoft.com/office/drawing/2010/main" val="0"/>
              </a:ext>
            </a:extLst>
          </a:blip>
          <a:stretch>
            <a:fillRect/>
          </a:stretch>
        </p:blipFill>
        <p:spPr>
          <a:xfrm>
            <a:off x="2126849" y="1811976"/>
            <a:ext cx="1082753" cy="858340"/>
          </a:xfrm>
          <a:prstGeom prst="rect">
            <a:avLst/>
          </a:prstGeom>
          <a:ln>
            <a:noFill/>
          </a:ln>
        </p:spPr>
      </p:pic>
      <p:pic>
        <p:nvPicPr>
          <p:cNvPr id="93" name="Picture 92"/>
          <p:cNvPicPr>
            <a:picLocks/>
          </p:cNvPicPr>
          <p:nvPr/>
        </p:nvPicPr>
        <p:blipFill rotWithShape="1">
          <a:blip r:embed="rId4" cstate="print">
            <a:extLst>
              <a:ext uri="{28A0092B-C50C-407E-A947-70E740481C1C}">
                <a14:useLocalDpi xmlns:a14="http://schemas.microsoft.com/office/drawing/2010/main" val="0"/>
              </a:ext>
            </a:extLst>
          </a:blip>
          <a:srcRect l="2843" t="-365" r="6170" b="365"/>
          <a:stretch/>
        </p:blipFill>
        <p:spPr>
          <a:xfrm>
            <a:off x="7056277" y="1804284"/>
            <a:ext cx="1146582" cy="867600"/>
          </a:xfrm>
          <a:prstGeom prst="rect">
            <a:avLst/>
          </a:prstGeom>
          <a:ln>
            <a:noFill/>
          </a:ln>
        </p:spPr>
      </p:pic>
      <p:sp>
        <p:nvSpPr>
          <p:cNvPr id="94" name="Rectangle 708"/>
          <p:cNvSpPr>
            <a:spLocks noChangeArrowheads="1"/>
          </p:cNvSpPr>
          <p:nvPr/>
        </p:nvSpPr>
        <p:spPr bwMode="auto">
          <a:xfrm>
            <a:off x="1355288" y="3208833"/>
            <a:ext cx="6464758" cy="229661"/>
          </a:xfrm>
          <a:prstGeom prst="rect">
            <a:avLst/>
          </a:prstGeom>
          <a:solidFill>
            <a:schemeClr val="bg1"/>
          </a:solidFill>
          <a:ln w="12700">
            <a:solidFill>
              <a:schemeClr val="tx1"/>
            </a:solidFill>
            <a:prstDash val="sysDash"/>
          </a:ln>
          <a:effectLst/>
          <a:extLst/>
        </p:spPr>
        <p:txBody>
          <a:bodyPr lIns="41065" tIns="36000" rIns="41065" bIns="36000" anchor="ctr" anchorCtr="0">
            <a:noAutofit/>
          </a:bodyPr>
          <a:lstStyle>
            <a:lvl1pPr>
              <a:defRPr sz="800" baseline="30000">
                <a:solidFill>
                  <a:schemeClr val="tx1"/>
                </a:solidFill>
                <a:latin typeface="Arial" charset="0"/>
                <a:cs typeface="Arial" charset="0"/>
              </a:defRPr>
            </a:lvl1pPr>
            <a:lvl2pPr marL="742950" indent="-285750">
              <a:defRPr sz="800" baseline="30000">
                <a:solidFill>
                  <a:schemeClr val="tx1"/>
                </a:solidFill>
                <a:latin typeface="Arial" charset="0"/>
                <a:cs typeface="Arial" charset="0"/>
              </a:defRPr>
            </a:lvl2pPr>
            <a:lvl3pPr marL="1143000" indent="-228600">
              <a:defRPr sz="800" baseline="30000">
                <a:solidFill>
                  <a:schemeClr val="tx1"/>
                </a:solidFill>
                <a:latin typeface="Arial" charset="0"/>
                <a:cs typeface="Arial" charset="0"/>
              </a:defRPr>
            </a:lvl3pPr>
            <a:lvl4pPr marL="1600200" indent="-228600">
              <a:defRPr sz="800" baseline="30000">
                <a:solidFill>
                  <a:schemeClr val="tx1"/>
                </a:solidFill>
                <a:latin typeface="Arial" charset="0"/>
                <a:cs typeface="Arial" charset="0"/>
              </a:defRPr>
            </a:lvl4pPr>
            <a:lvl5pPr marL="2057400" indent="-228600">
              <a:defRPr sz="800" baseline="30000">
                <a:solidFill>
                  <a:schemeClr val="tx1"/>
                </a:solidFill>
                <a:latin typeface="Arial" charset="0"/>
                <a:cs typeface="Arial" charset="0"/>
              </a:defRPr>
            </a:lvl5pPr>
            <a:lvl6pPr marL="2514600" indent="-228600" eaLnBrk="0" fontAlgn="base" hangingPunct="0">
              <a:spcBef>
                <a:spcPct val="0"/>
              </a:spcBef>
              <a:spcAft>
                <a:spcPct val="0"/>
              </a:spcAft>
              <a:defRPr sz="800" baseline="30000">
                <a:solidFill>
                  <a:schemeClr val="tx1"/>
                </a:solidFill>
                <a:latin typeface="Arial" charset="0"/>
                <a:cs typeface="Arial" charset="0"/>
              </a:defRPr>
            </a:lvl6pPr>
            <a:lvl7pPr marL="2971800" indent="-228600" eaLnBrk="0" fontAlgn="base" hangingPunct="0">
              <a:spcBef>
                <a:spcPct val="0"/>
              </a:spcBef>
              <a:spcAft>
                <a:spcPct val="0"/>
              </a:spcAft>
              <a:defRPr sz="800" baseline="30000">
                <a:solidFill>
                  <a:schemeClr val="tx1"/>
                </a:solidFill>
                <a:latin typeface="Arial" charset="0"/>
                <a:cs typeface="Arial" charset="0"/>
              </a:defRPr>
            </a:lvl7pPr>
            <a:lvl8pPr marL="3429000" indent="-228600" eaLnBrk="0" fontAlgn="base" hangingPunct="0">
              <a:spcBef>
                <a:spcPct val="0"/>
              </a:spcBef>
              <a:spcAft>
                <a:spcPct val="0"/>
              </a:spcAft>
              <a:defRPr sz="800" baseline="30000">
                <a:solidFill>
                  <a:schemeClr val="tx1"/>
                </a:solidFill>
                <a:latin typeface="Arial" charset="0"/>
                <a:cs typeface="Arial" charset="0"/>
              </a:defRPr>
            </a:lvl8pPr>
            <a:lvl9pPr marL="3886200" indent="-228600" eaLnBrk="0" fontAlgn="base" hangingPunct="0">
              <a:spcBef>
                <a:spcPct val="0"/>
              </a:spcBef>
              <a:spcAft>
                <a:spcPct val="0"/>
              </a:spcAft>
              <a:defRPr sz="800" baseline="30000">
                <a:solidFill>
                  <a:schemeClr val="tx1"/>
                </a:solidFill>
                <a:latin typeface="Arial" charset="0"/>
                <a:cs typeface="Arial" charset="0"/>
              </a:defRPr>
            </a:lvl9pPr>
          </a:lstStyle>
          <a:p>
            <a:pPr algn="ctr"/>
            <a:r>
              <a:rPr lang="en-GB" altLang="en-US" sz="1050" b="1" baseline="0" dirty="0" smtClean="0">
                <a:solidFill>
                  <a:schemeClr val="accent4"/>
                </a:solidFill>
              </a:rPr>
              <a:t>CUSTOMER SOLUTIONS</a:t>
            </a:r>
            <a:endParaRPr lang="en-GB" altLang="en-US" sz="1050" b="1" baseline="0" dirty="0">
              <a:solidFill>
                <a:schemeClr val="accent4"/>
              </a:solidFill>
            </a:endParaRPr>
          </a:p>
        </p:txBody>
      </p:sp>
      <p:sp>
        <p:nvSpPr>
          <p:cNvPr id="4" name="Isosceles Triangle 3"/>
          <p:cNvSpPr/>
          <p:nvPr/>
        </p:nvSpPr>
        <p:spPr>
          <a:xfrm flipV="1">
            <a:off x="1086485" y="2812811"/>
            <a:ext cx="6971030" cy="329792"/>
          </a:xfrm>
          <a:prstGeom prst="triangle">
            <a:avLst/>
          </a:prstGeom>
          <a:solidFill>
            <a:schemeClr val="accent4"/>
          </a:solidFill>
        </p:spPr>
        <p:txBody>
          <a:bodyPr wrap="none" lIns="0" tIns="0" rIns="0" bIns="0" rtlCol="0" anchor="ctr">
            <a:noAutofit/>
          </a:bodyPr>
          <a:lstStyle/>
          <a:p>
            <a:pPr algn="ctr">
              <a:lnSpc>
                <a:spcPct val="90000"/>
              </a:lnSpc>
            </a:pPr>
            <a:endParaRPr lang="en-GB" sz="1400" b="1" dirty="0" smtClean="0">
              <a:solidFill>
                <a:schemeClr val="bg1"/>
              </a:solidFill>
            </a:endParaRPr>
          </a:p>
        </p:txBody>
      </p:sp>
      <p:sp>
        <p:nvSpPr>
          <p:cNvPr id="25" name="Title 1"/>
          <p:cNvSpPr txBox="1">
            <a:spLocks/>
          </p:cNvSpPr>
          <p:nvPr/>
        </p:nvSpPr>
        <p:spPr bwMode="auto">
          <a:xfrm>
            <a:off x="297281" y="103588"/>
            <a:ext cx="6453717" cy="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normAutofit/>
          </a:bodyPr>
          <a:lstStyle>
            <a:lvl1pPr algn="l" rtl="0" eaLnBrk="1" fontAlgn="base" hangingPunct="1">
              <a:lnSpc>
                <a:spcPct val="90000"/>
              </a:lnSpc>
              <a:spcBef>
                <a:spcPct val="0"/>
              </a:spcBef>
              <a:spcAft>
                <a:spcPct val="0"/>
              </a:spcAft>
              <a:defRPr sz="2000" b="1" kern="1200" cap="none" baseline="0">
                <a:solidFill>
                  <a:schemeClr val="bg1"/>
                </a:solidFill>
                <a:latin typeface="+mj-lt"/>
                <a:ea typeface="+mj-ea"/>
                <a:cs typeface="+mj-cs"/>
              </a:defRPr>
            </a:lvl1pPr>
            <a:lvl2pPr algn="l" rtl="0" eaLnBrk="1" fontAlgn="base" hangingPunct="1">
              <a:spcBef>
                <a:spcPct val="0"/>
              </a:spcBef>
              <a:spcAft>
                <a:spcPct val="0"/>
              </a:spcAft>
              <a:defRPr sz="2400">
                <a:solidFill>
                  <a:schemeClr val="tx1"/>
                </a:solidFill>
                <a:latin typeface="Arial" charset="0"/>
              </a:defRPr>
            </a:lvl2pPr>
            <a:lvl3pPr algn="l" rtl="0" eaLnBrk="1" fontAlgn="base" hangingPunct="1">
              <a:spcBef>
                <a:spcPct val="0"/>
              </a:spcBef>
              <a:spcAft>
                <a:spcPct val="0"/>
              </a:spcAft>
              <a:defRPr sz="2400">
                <a:solidFill>
                  <a:schemeClr val="tx1"/>
                </a:solidFill>
                <a:latin typeface="Arial" charset="0"/>
              </a:defRPr>
            </a:lvl3pPr>
            <a:lvl4pPr algn="l" rtl="0" eaLnBrk="1" fontAlgn="base" hangingPunct="1">
              <a:spcBef>
                <a:spcPct val="0"/>
              </a:spcBef>
              <a:spcAft>
                <a:spcPct val="0"/>
              </a:spcAft>
              <a:defRPr sz="2400">
                <a:solidFill>
                  <a:schemeClr val="tx1"/>
                </a:solidFill>
                <a:latin typeface="Arial" charset="0"/>
              </a:defRPr>
            </a:lvl4pPr>
            <a:lvl5pPr algn="l" rtl="0" eaLnBrk="1" fontAlgn="base" hangingPunct="1">
              <a:spcBef>
                <a:spcPct val="0"/>
              </a:spcBef>
              <a:spcAft>
                <a:spcPct val="0"/>
              </a:spcAft>
              <a:defRPr sz="2400">
                <a:solidFill>
                  <a:schemeClr val="tx1"/>
                </a:solidFill>
                <a:latin typeface="Arial" charset="0"/>
              </a:defRPr>
            </a:lvl5pPr>
            <a:lvl6pPr marL="457200" algn="l" rtl="0" eaLnBrk="1" fontAlgn="base" hangingPunct="1">
              <a:spcBef>
                <a:spcPct val="0"/>
              </a:spcBef>
              <a:spcAft>
                <a:spcPct val="0"/>
              </a:spcAft>
              <a:defRPr sz="2400">
                <a:solidFill>
                  <a:schemeClr val="tx1"/>
                </a:solidFill>
                <a:latin typeface="Arial" charset="0"/>
              </a:defRPr>
            </a:lvl6pPr>
            <a:lvl7pPr marL="914400" algn="l" rtl="0" eaLnBrk="1" fontAlgn="base" hangingPunct="1">
              <a:spcBef>
                <a:spcPct val="0"/>
              </a:spcBef>
              <a:spcAft>
                <a:spcPct val="0"/>
              </a:spcAft>
              <a:defRPr sz="2400">
                <a:solidFill>
                  <a:schemeClr val="tx1"/>
                </a:solidFill>
                <a:latin typeface="Arial" charset="0"/>
              </a:defRPr>
            </a:lvl7pPr>
            <a:lvl8pPr marL="1371600" algn="l" rtl="0" eaLnBrk="1" fontAlgn="base" hangingPunct="1">
              <a:spcBef>
                <a:spcPct val="0"/>
              </a:spcBef>
              <a:spcAft>
                <a:spcPct val="0"/>
              </a:spcAft>
              <a:defRPr sz="2400">
                <a:solidFill>
                  <a:schemeClr val="tx1"/>
                </a:solidFill>
                <a:latin typeface="Arial" charset="0"/>
              </a:defRPr>
            </a:lvl8pPr>
            <a:lvl9pPr marL="1828800" algn="l" rtl="0" eaLnBrk="1" fontAlgn="base" hangingPunct="1">
              <a:spcBef>
                <a:spcPct val="0"/>
              </a:spcBef>
              <a:spcAft>
                <a:spcPct val="0"/>
              </a:spcAft>
              <a:defRPr sz="2400">
                <a:solidFill>
                  <a:schemeClr val="tx1"/>
                </a:solidFill>
                <a:latin typeface="Arial" charset="0"/>
              </a:defRPr>
            </a:lvl9pPr>
          </a:lstStyle>
          <a:p>
            <a:r>
              <a:rPr lang="en-GB" altLang="en-US" cap="small" dirty="0"/>
              <a:t>Food &amp; Beverage </a:t>
            </a:r>
            <a:r>
              <a:rPr lang="en-GB" altLang="en-US" cap="small" dirty="0" smtClean="0"/>
              <a:t>Solutions: </a:t>
            </a:r>
          </a:p>
          <a:p>
            <a:r>
              <a:rPr lang="en-GB" altLang="en-US" sz="1800" cap="small" dirty="0" smtClean="0"/>
              <a:t>Focus on Three Core Categories</a:t>
            </a:r>
            <a:endParaRPr lang="en-GB" sz="1800" cap="small" dirty="0"/>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68891" y="1811904"/>
            <a:ext cx="1101588" cy="860133"/>
          </a:xfrm>
          <a:prstGeom prst="rect">
            <a:avLst/>
          </a:prstGeom>
        </p:spPr>
      </p:pic>
    </p:spTree>
    <p:extLst>
      <p:ext uri="{BB962C8B-B14F-4D97-AF65-F5344CB8AC3E}">
        <p14:creationId xmlns:p14="http://schemas.microsoft.com/office/powerpoint/2010/main" val="1942249895"/>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D3EACF84-8456-4C38-8DE1-8CD42E9B42A5}" type="slidenum">
              <a:rPr kumimoji="0" lang="en-GB" altLang="en-US" sz="10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t>12</a:t>
            </a:fld>
            <a:endParaRPr kumimoji="0" lang="en-GB" altLang="en-US" sz="1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5" name="Group 4">
            <a:extLst>
              <a:ext uri="{FF2B5EF4-FFF2-40B4-BE49-F238E27FC236}">
                <a16:creationId xmlns:a16="http://schemas.microsoft.com/office/drawing/2014/main" id="{AF4B5422-6FCE-46B9-9B09-EB0C22650183}"/>
              </a:ext>
            </a:extLst>
          </p:cNvPr>
          <p:cNvGrpSpPr/>
          <p:nvPr/>
        </p:nvGrpSpPr>
        <p:grpSpPr>
          <a:xfrm>
            <a:off x="480841" y="3033665"/>
            <a:ext cx="2836746" cy="1410291"/>
            <a:chOff x="1967331" y="3399386"/>
            <a:chExt cx="3317384" cy="1686904"/>
          </a:xfrm>
        </p:grpSpPr>
        <p:sp>
          <p:nvSpPr>
            <p:cNvPr id="6" name="Rounded Rectangle 8"/>
            <p:cNvSpPr/>
            <p:nvPr/>
          </p:nvSpPr>
          <p:spPr>
            <a:xfrm>
              <a:off x="1967331" y="3576032"/>
              <a:ext cx="3317384" cy="1510258"/>
            </a:xfrm>
            <a:prstGeom prst="rect">
              <a:avLst/>
            </a:prstGeom>
            <a:solidFill>
              <a:sysClr val="window" lastClr="FFFFFF"/>
            </a:solidFill>
            <a:ln w="12700" cap="flat" cmpd="sng" algn="ctr">
              <a:solidFill>
                <a:schemeClr val="tx2"/>
              </a:solidFill>
              <a:prstDash val="solid"/>
            </a:ln>
            <a:effectLst/>
          </p:spPr>
          <p:txBody>
            <a:bodyPr lIns="108000" tIns="180000" rIns="180000" bIns="180000" anchor="t"/>
            <a:lstStyle/>
            <a:p>
              <a:pPr marL="271463" marR="0" lvl="0" indent="-185738" algn="l" defTabSz="639929" rtl="0" eaLnBrk="1" fontAlgn="auto" latinLnBrk="0" hangingPunct="1">
                <a:lnSpc>
                  <a:spcPct val="100000"/>
                </a:lnSpc>
                <a:spcBef>
                  <a:spcPts val="0"/>
                </a:spcBef>
                <a:spcAft>
                  <a:spcPts val="600"/>
                </a:spcAft>
                <a:buClr>
                  <a:srgbClr val="00A9E0"/>
                </a:buClr>
                <a:buSzTx/>
                <a:buFont typeface="Arial" panose="020B0604020202020204" pitchFamily="34" charset="0"/>
                <a:buChar char="•"/>
                <a:tabLst/>
                <a:defRPr/>
              </a:pPr>
              <a:r>
                <a:rPr kumimoji="0" lang="en-US" sz="1000" b="0" i="0" u="none" strike="noStrike" kern="0" cap="none" spc="0" normalizeH="0" baseline="0" noProof="0" dirty="0" smtClean="0">
                  <a:ln>
                    <a:noFill/>
                  </a:ln>
                  <a:solidFill>
                    <a:srgbClr val="000000"/>
                  </a:solidFill>
                  <a:effectLst/>
                  <a:uLnTx/>
                  <a:uFillTx/>
                  <a:latin typeface="Arial"/>
                  <a:ea typeface="+mn-ea"/>
                  <a:cs typeface="Arial" panose="020B0604020202020204" pitchFamily="34" charset="0"/>
                </a:rPr>
                <a:t>Add body and mouthfeel when sugars, fat or gluten are taken out</a:t>
              </a:r>
            </a:p>
            <a:p>
              <a:pPr marL="271463" marR="0" lvl="0" indent="-185738" algn="l" defTabSz="639929" rtl="0" eaLnBrk="1" fontAlgn="auto" latinLnBrk="0" hangingPunct="1">
                <a:lnSpc>
                  <a:spcPct val="100000"/>
                </a:lnSpc>
                <a:spcBef>
                  <a:spcPts val="0"/>
                </a:spcBef>
                <a:spcAft>
                  <a:spcPts val="600"/>
                </a:spcAft>
                <a:buClr>
                  <a:srgbClr val="00A9E0"/>
                </a:buClr>
                <a:buSzTx/>
                <a:buFont typeface="Arial" panose="020B0604020202020204" pitchFamily="34" charset="0"/>
                <a:buChar char="•"/>
                <a:tabLst/>
                <a:defRPr/>
              </a:pPr>
              <a:r>
                <a:rPr kumimoji="0" lang="en-US" sz="1000" b="0" i="0" u="none" strike="noStrike" kern="0" cap="none" spc="0" normalizeH="0" baseline="0" noProof="0" dirty="0" smtClean="0">
                  <a:ln>
                    <a:noFill/>
                  </a:ln>
                  <a:solidFill>
                    <a:srgbClr val="000000"/>
                  </a:solidFill>
                  <a:effectLst/>
                  <a:uLnTx/>
                  <a:uFillTx/>
                  <a:latin typeface="Arial"/>
                  <a:ea typeface="+mn-ea"/>
                  <a:cs typeface="Arial" panose="020B0604020202020204" pitchFamily="34" charset="0"/>
                </a:rPr>
                <a:t>Improves shelf life</a:t>
              </a:r>
            </a:p>
            <a:p>
              <a:pPr marL="271463" marR="0" lvl="0" indent="-185738" algn="l" defTabSz="639929" rtl="0" eaLnBrk="1" fontAlgn="auto" latinLnBrk="0" hangingPunct="1">
                <a:lnSpc>
                  <a:spcPct val="100000"/>
                </a:lnSpc>
                <a:spcBef>
                  <a:spcPts val="0"/>
                </a:spcBef>
                <a:spcAft>
                  <a:spcPts val="600"/>
                </a:spcAft>
                <a:buClr>
                  <a:srgbClr val="00A9E0"/>
                </a:buClr>
                <a:buSzTx/>
                <a:buFont typeface="Arial" panose="020B0604020202020204" pitchFamily="34" charset="0"/>
                <a:buChar char="•"/>
                <a:tabLst/>
                <a:defRPr/>
              </a:pPr>
              <a:r>
                <a:rPr kumimoji="0" lang="en-US" sz="1000" b="0" i="0" u="none" strike="noStrike" kern="0" cap="none" spc="0" normalizeH="0" baseline="0" noProof="0" dirty="0" smtClean="0">
                  <a:ln>
                    <a:noFill/>
                  </a:ln>
                  <a:solidFill>
                    <a:srgbClr val="000000"/>
                  </a:solidFill>
                  <a:effectLst/>
                  <a:uLnTx/>
                  <a:uFillTx/>
                  <a:latin typeface="Arial"/>
                  <a:ea typeface="+mn-ea"/>
                  <a:cs typeface="Arial" panose="020B0604020202020204" pitchFamily="34" charset="0"/>
                </a:rPr>
                <a:t>Provide stability</a:t>
              </a:r>
            </a:p>
            <a:p>
              <a:pPr marL="271463" marR="0" lvl="0" indent="-185738" algn="l" defTabSz="639929" rtl="0" eaLnBrk="1" fontAlgn="auto" latinLnBrk="0" hangingPunct="1">
                <a:lnSpc>
                  <a:spcPct val="100000"/>
                </a:lnSpc>
                <a:spcBef>
                  <a:spcPts val="0"/>
                </a:spcBef>
                <a:spcAft>
                  <a:spcPts val="600"/>
                </a:spcAft>
                <a:buClr>
                  <a:srgbClr val="00A9E0"/>
                </a:buClr>
                <a:buSzTx/>
                <a:buFont typeface="Arial" panose="020B0604020202020204" pitchFamily="34" charset="0"/>
                <a:buChar char="•"/>
                <a:tabLst/>
                <a:defRPr/>
              </a:pPr>
              <a:r>
                <a:rPr lang="en-US" sz="1000" kern="0" dirty="0" smtClean="0">
                  <a:solidFill>
                    <a:srgbClr val="000000"/>
                  </a:solidFill>
                  <a:latin typeface="Arial"/>
                  <a:cs typeface="Arial" panose="020B0604020202020204" pitchFamily="34" charset="0"/>
                </a:rPr>
                <a:t>Improve sensory appeal</a:t>
              </a:r>
              <a:endParaRPr kumimoji="0" lang="en-US" sz="1000" b="0" i="0" u="none" strike="noStrike" kern="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7" name="Rectangle 6">
              <a:extLst>
                <a:ext uri="{FF2B5EF4-FFF2-40B4-BE49-F238E27FC236}">
                  <a16:creationId xmlns:a16="http://schemas.microsoft.com/office/drawing/2014/main" id="{3849724F-3E9D-4041-900B-65B07D5E5E43}"/>
                </a:ext>
              </a:extLst>
            </p:cNvPr>
            <p:cNvSpPr/>
            <p:nvPr/>
          </p:nvSpPr>
          <p:spPr>
            <a:xfrm>
              <a:off x="3042138" y="3399386"/>
              <a:ext cx="1134511" cy="331329"/>
            </a:xfrm>
            <a:prstGeom prst="rect">
              <a:avLst/>
            </a:prstGeom>
            <a:solidFill>
              <a:schemeClr val="bg1"/>
            </a:solidFill>
          </p:spPr>
          <p:txBody>
            <a:bodyPr wrap="none">
              <a:spAutoFit/>
            </a:bodyPr>
            <a:lstStyle/>
            <a:p>
              <a:pPr marL="0" marR="0" lvl="0" indent="0" algn="ctr" defTabSz="639929" rtl="0" eaLnBrk="1" fontAlgn="auto" latinLnBrk="0" hangingPunct="1">
                <a:lnSpc>
                  <a:spcPct val="100000"/>
                </a:lnSpc>
                <a:spcBef>
                  <a:spcPts val="0"/>
                </a:spcBef>
                <a:spcAft>
                  <a:spcPts val="0"/>
                </a:spcAft>
                <a:buClr>
                  <a:srgbClr val="E94562"/>
                </a:buClr>
                <a:buSzTx/>
                <a:buFontTx/>
                <a:buNone/>
                <a:tabLst/>
                <a:defRPr/>
              </a:pPr>
              <a:r>
                <a:rPr kumimoji="0" lang="en-US" sz="1200" b="1" i="0" u="none" strike="noStrike" kern="0" cap="none" spc="0" normalizeH="0" baseline="0" noProof="0" dirty="0" err="1" smtClean="0">
                  <a:ln>
                    <a:noFill/>
                  </a:ln>
                  <a:solidFill>
                    <a:srgbClr val="00A9E0"/>
                  </a:solidFill>
                  <a:effectLst/>
                  <a:uLnTx/>
                  <a:uFillTx/>
                  <a:latin typeface="Arial"/>
                  <a:ea typeface="+mn-ea"/>
                  <a:cs typeface="Arial" panose="020B0604020202020204" pitchFamily="34" charset="0"/>
                </a:rPr>
                <a:t>Texturants</a:t>
              </a:r>
              <a:endParaRPr kumimoji="0" lang="en-US" sz="1200" b="0" i="0" u="none" strike="noStrike" kern="0" cap="none" spc="0" normalizeH="0" baseline="0" noProof="0" dirty="0">
                <a:ln>
                  <a:noFill/>
                </a:ln>
                <a:solidFill>
                  <a:srgbClr val="00A9E0"/>
                </a:solidFill>
                <a:effectLst/>
                <a:uLnTx/>
                <a:uFillTx/>
                <a:latin typeface="Arial"/>
                <a:ea typeface="+mn-ea"/>
                <a:cs typeface="Arial" panose="020B0604020202020204" pitchFamily="34" charset="0"/>
              </a:endParaRPr>
            </a:p>
          </p:txBody>
        </p:sp>
      </p:grpSp>
      <p:sp>
        <p:nvSpPr>
          <p:cNvPr id="9" name="Rounded Rectangle 7"/>
          <p:cNvSpPr/>
          <p:nvPr/>
        </p:nvSpPr>
        <p:spPr>
          <a:xfrm>
            <a:off x="6354277" y="1910569"/>
            <a:ext cx="2332523" cy="992417"/>
          </a:xfrm>
          <a:prstGeom prst="rect">
            <a:avLst/>
          </a:prstGeom>
          <a:solidFill>
            <a:sysClr val="window" lastClr="FFFFFF"/>
          </a:solidFill>
          <a:ln w="12700" cap="flat" cmpd="sng" algn="ctr">
            <a:solidFill>
              <a:schemeClr val="accent6"/>
            </a:solidFill>
            <a:prstDash val="solid"/>
          </a:ln>
          <a:effectLst/>
        </p:spPr>
        <p:txBody>
          <a:bodyPr lIns="108000" tIns="180000" rIns="180000" bIns="180000" anchor="t"/>
          <a:lstStyle/>
          <a:p>
            <a:pPr marL="271463" marR="0" lvl="0" indent="-176213" algn="l" defTabSz="639929" rtl="0" eaLnBrk="1" fontAlgn="auto" latinLnBrk="0" hangingPunct="1">
              <a:lnSpc>
                <a:spcPct val="100000"/>
              </a:lnSpc>
              <a:spcBef>
                <a:spcPts val="600"/>
              </a:spcBef>
              <a:spcAft>
                <a:spcPts val="600"/>
              </a:spcAft>
              <a:buClr>
                <a:srgbClr val="7A9A01"/>
              </a:buClr>
              <a:buSzTx/>
              <a:buFont typeface="Arial" panose="020B0604020202020204" pitchFamily="34" charset="0"/>
              <a:buChar char="•"/>
              <a:tabLst/>
              <a:defRPr/>
            </a:pPr>
            <a:r>
              <a:rPr kumimoji="0" lang="en-US" sz="1000" b="0" i="0" u="none" strike="noStrike" kern="0" cap="none" spc="0" normalizeH="0" baseline="0" noProof="0" dirty="0" smtClean="0">
                <a:ln>
                  <a:noFill/>
                </a:ln>
                <a:solidFill>
                  <a:srgbClr val="000000"/>
                </a:solidFill>
                <a:effectLst/>
                <a:uLnTx/>
                <a:uFillTx/>
                <a:latin typeface="Arial"/>
                <a:ea typeface="+mn-ea"/>
                <a:cs typeface="Arial" panose="020B0604020202020204" pitchFamily="34" charset="0"/>
              </a:rPr>
              <a:t>Replace sugar </a:t>
            </a:r>
            <a:r>
              <a:rPr kumimoji="0" lang="en-US" sz="1000" b="0" i="0" u="none" strike="noStrike" kern="0" cap="none" spc="0" normalizeH="0" baseline="0" noProof="0" dirty="0">
                <a:ln>
                  <a:noFill/>
                </a:ln>
                <a:solidFill>
                  <a:srgbClr val="000000"/>
                </a:solidFill>
                <a:effectLst/>
                <a:uLnTx/>
                <a:uFillTx/>
                <a:latin typeface="Arial"/>
                <a:ea typeface="+mn-ea"/>
                <a:cs typeface="Arial" panose="020B0604020202020204" pitchFamily="34" charset="0"/>
              </a:rPr>
              <a:t>to reduce calories </a:t>
            </a:r>
            <a:r>
              <a:rPr kumimoji="0" lang="en-US" sz="1000" b="0" i="0" u="none" strike="noStrike" kern="0" cap="none" spc="0" normalizeH="0" baseline="0" noProof="0" dirty="0" smtClean="0">
                <a:ln>
                  <a:noFill/>
                </a:ln>
                <a:solidFill>
                  <a:srgbClr val="000000"/>
                </a:solidFill>
                <a:effectLst/>
                <a:uLnTx/>
                <a:uFillTx/>
                <a:latin typeface="Arial"/>
                <a:ea typeface="+mn-ea"/>
                <a:cs typeface="Arial" panose="020B0604020202020204" pitchFamily="34" charset="0"/>
              </a:rPr>
              <a:t>while maintaining taste</a:t>
            </a:r>
            <a:endParaRPr kumimoji="0" lang="en-US" sz="1000" b="0" i="0" u="none" strike="noStrike" kern="0" cap="none" spc="0" normalizeH="0" baseline="0" noProof="0" dirty="0">
              <a:ln>
                <a:noFill/>
              </a:ln>
              <a:solidFill>
                <a:srgbClr val="000000"/>
              </a:solidFill>
              <a:effectLst/>
              <a:uLnTx/>
              <a:uFillTx/>
              <a:latin typeface="Arial"/>
              <a:ea typeface="+mn-ea"/>
              <a:cs typeface="Arial" panose="020B0604020202020204" pitchFamily="34" charset="0"/>
            </a:endParaRPr>
          </a:p>
          <a:p>
            <a:pPr marL="271463" marR="0" lvl="0" indent="-176213" algn="l" defTabSz="639929" rtl="0" eaLnBrk="1" fontAlgn="auto" latinLnBrk="0" hangingPunct="1">
              <a:lnSpc>
                <a:spcPct val="100000"/>
              </a:lnSpc>
              <a:spcBef>
                <a:spcPts val="0"/>
              </a:spcBef>
              <a:spcAft>
                <a:spcPts val="600"/>
              </a:spcAft>
              <a:buClr>
                <a:srgbClr val="7A9A01"/>
              </a:buClr>
              <a:buSzTx/>
              <a:buFont typeface="Arial" panose="020B0604020202020204" pitchFamily="34" charset="0"/>
              <a:buChar char="•"/>
              <a:tabLst/>
              <a:defRPr/>
            </a:pPr>
            <a:r>
              <a:rPr kumimoji="0" lang="en-US" sz="1000" b="0" i="0" u="none" strike="noStrike" kern="0" cap="none" spc="0" normalizeH="0" baseline="0" noProof="0" dirty="0" smtClean="0">
                <a:ln>
                  <a:noFill/>
                </a:ln>
                <a:solidFill>
                  <a:srgbClr val="000000"/>
                </a:solidFill>
                <a:effectLst/>
                <a:uLnTx/>
                <a:uFillTx/>
                <a:latin typeface="Arial"/>
                <a:ea typeface="+mn-ea"/>
                <a:cs typeface="Arial" panose="020B0604020202020204" pitchFamily="34" charset="0"/>
              </a:rPr>
              <a:t>Add </a:t>
            </a:r>
            <a:r>
              <a:rPr kumimoji="0" lang="en-US" sz="1000" b="0" i="0" u="none" strike="noStrike" kern="0" cap="none" spc="0" normalizeH="0" baseline="0" noProof="0" dirty="0">
                <a:ln>
                  <a:noFill/>
                </a:ln>
                <a:solidFill>
                  <a:srgbClr val="000000"/>
                </a:solidFill>
                <a:effectLst/>
                <a:uLnTx/>
                <a:uFillTx/>
                <a:latin typeface="Arial"/>
                <a:ea typeface="+mn-ea"/>
                <a:cs typeface="Arial" panose="020B0604020202020204" pitchFamily="34" charset="0"/>
              </a:rPr>
              <a:t>nutrition through </a:t>
            </a:r>
            <a:r>
              <a:rPr kumimoji="0" lang="en-US" sz="1000" b="0" i="0" u="none" strike="noStrike" kern="0" cap="none" spc="0" normalizeH="0" baseline="0" noProof="0" dirty="0" err="1">
                <a:ln>
                  <a:noFill/>
                </a:ln>
                <a:solidFill>
                  <a:srgbClr val="000000"/>
                </a:solidFill>
                <a:effectLst/>
                <a:uLnTx/>
                <a:uFillTx/>
                <a:latin typeface="Arial"/>
                <a:ea typeface="+mn-ea"/>
                <a:cs typeface="Arial" panose="020B0604020202020204" pitchFamily="34" charset="0"/>
              </a:rPr>
              <a:t>fibre</a:t>
            </a:r>
            <a:r>
              <a:rPr kumimoji="0" lang="en-US" sz="1000" b="0" i="0" u="none" strike="noStrike" kern="0" cap="none" spc="0" normalizeH="0" baseline="0" noProof="0" dirty="0">
                <a:ln>
                  <a:noFill/>
                </a:ln>
                <a:solidFill>
                  <a:srgbClr val="000000"/>
                </a:solidFill>
                <a:effectLst/>
                <a:uLnTx/>
                <a:uFillTx/>
                <a:latin typeface="Arial"/>
                <a:ea typeface="+mn-ea"/>
                <a:cs typeface="Arial" panose="020B0604020202020204" pitchFamily="34" charset="0"/>
              </a:rPr>
              <a:t> </a:t>
            </a:r>
            <a:r>
              <a:rPr kumimoji="0" lang="en-US" sz="1000" b="0" i="0" u="none" strike="noStrike" kern="0" cap="none" spc="0" normalizeH="0" baseline="0" noProof="0" dirty="0" smtClean="0">
                <a:ln>
                  <a:noFill/>
                </a:ln>
                <a:solidFill>
                  <a:srgbClr val="000000"/>
                </a:solidFill>
                <a:effectLst/>
                <a:uLnTx/>
                <a:uFillTx/>
                <a:latin typeface="Arial"/>
                <a:ea typeface="+mn-ea"/>
                <a:cs typeface="Arial" panose="020B0604020202020204" pitchFamily="34" charset="0"/>
              </a:rPr>
              <a:t>enrichment</a:t>
            </a:r>
            <a:endParaRPr kumimoji="0" lang="en-US" sz="1000" b="0" i="0" u="none" strike="noStrike" kern="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10" name="Rectangle 9">
            <a:extLst>
              <a:ext uri="{FF2B5EF4-FFF2-40B4-BE49-F238E27FC236}">
                <a16:creationId xmlns:a16="http://schemas.microsoft.com/office/drawing/2014/main" id="{3784F20A-089D-4224-A9D3-AE7D7A5277F2}"/>
              </a:ext>
            </a:extLst>
          </p:cNvPr>
          <p:cNvSpPr/>
          <p:nvPr/>
        </p:nvSpPr>
        <p:spPr>
          <a:xfrm>
            <a:off x="6671159" y="1786354"/>
            <a:ext cx="1643893" cy="222870"/>
          </a:xfrm>
          <a:prstGeom prst="rect">
            <a:avLst/>
          </a:prstGeom>
          <a:solidFill>
            <a:schemeClr val="bg1"/>
          </a:solidFill>
        </p:spPr>
        <p:txBody>
          <a:bodyPr wrap="square">
            <a:noAutofit/>
          </a:bodyPr>
          <a:lstStyle/>
          <a:p>
            <a:pPr marL="0" marR="0" lvl="0" indent="0" algn="ctr" defTabSz="639929" rtl="0" eaLnBrk="1" fontAlgn="auto" latinLnBrk="0" hangingPunct="1">
              <a:lnSpc>
                <a:spcPct val="100000"/>
              </a:lnSpc>
              <a:spcBef>
                <a:spcPts val="0"/>
              </a:spcBef>
              <a:spcAft>
                <a:spcPts val="0"/>
              </a:spcAft>
              <a:buClr>
                <a:srgbClr val="E94562"/>
              </a:buClr>
              <a:buSzTx/>
              <a:buFontTx/>
              <a:buNone/>
              <a:tabLst/>
              <a:defRPr/>
            </a:pPr>
            <a:r>
              <a:rPr kumimoji="0" lang="en-US" sz="1200" b="1" i="0" u="none" strike="noStrike" kern="0" cap="none" spc="0" normalizeH="0" baseline="0" noProof="0" dirty="0">
                <a:ln>
                  <a:noFill/>
                </a:ln>
                <a:solidFill>
                  <a:srgbClr val="7A9A01"/>
                </a:solidFill>
                <a:effectLst/>
                <a:uLnTx/>
                <a:uFillTx/>
                <a:latin typeface="Arial"/>
                <a:ea typeface="+mn-ea"/>
                <a:cs typeface="Arial" panose="020B0604020202020204" pitchFamily="34" charset="0"/>
              </a:rPr>
              <a:t>Health &amp; Wellness</a:t>
            </a:r>
            <a:endParaRPr kumimoji="0" lang="en-US" sz="1200" b="0" i="0" u="none" strike="noStrike" kern="0" cap="none" spc="0" normalizeH="0" baseline="0" noProof="0" dirty="0">
              <a:ln>
                <a:noFill/>
              </a:ln>
              <a:solidFill>
                <a:srgbClr val="7A9A01"/>
              </a:solidFill>
              <a:effectLst/>
              <a:uLnTx/>
              <a:uFillTx/>
              <a:latin typeface="Arial"/>
              <a:ea typeface="+mn-ea"/>
              <a:cs typeface="Arial" panose="020B0604020202020204" pitchFamily="34" charset="0"/>
            </a:endParaRPr>
          </a:p>
        </p:txBody>
      </p:sp>
      <p:grpSp>
        <p:nvGrpSpPr>
          <p:cNvPr id="11" name="Group 10">
            <a:extLst>
              <a:ext uri="{FF2B5EF4-FFF2-40B4-BE49-F238E27FC236}">
                <a16:creationId xmlns:a16="http://schemas.microsoft.com/office/drawing/2014/main" id="{A2ABD6C8-95B9-4549-ACB2-E1132443A213}"/>
              </a:ext>
            </a:extLst>
          </p:cNvPr>
          <p:cNvGrpSpPr/>
          <p:nvPr/>
        </p:nvGrpSpPr>
        <p:grpSpPr>
          <a:xfrm>
            <a:off x="480841" y="1292064"/>
            <a:ext cx="1998644" cy="1450748"/>
            <a:chOff x="5977563" y="1477030"/>
            <a:chExt cx="2374796" cy="1791672"/>
          </a:xfrm>
        </p:grpSpPr>
        <p:sp>
          <p:nvSpPr>
            <p:cNvPr id="12" name="Rounded Rectangle 5"/>
            <p:cNvSpPr/>
            <p:nvPr/>
          </p:nvSpPr>
          <p:spPr>
            <a:xfrm>
              <a:off x="5977563" y="1633091"/>
              <a:ext cx="2374796" cy="1635611"/>
            </a:xfrm>
            <a:prstGeom prst="rect">
              <a:avLst/>
            </a:prstGeom>
            <a:solidFill>
              <a:sysClr val="window" lastClr="FFFFFF"/>
            </a:solidFill>
            <a:ln w="12700" cap="flat" cmpd="sng" algn="ctr">
              <a:solidFill>
                <a:schemeClr val="bg2"/>
              </a:solidFill>
              <a:prstDash val="solid"/>
            </a:ln>
            <a:effectLst/>
          </p:spPr>
          <p:txBody>
            <a:bodyPr lIns="108000" tIns="180000" rIns="108000" bIns="180000" anchor="t"/>
            <a:lstStyle/>
            <a:p>
              <a:pPr marL="271463" marR="0" lvl="0" indent="-171450" defTabSz="639929" rtl="0" eaLnBrk="1" fontAlgn="auto" latinLnBrk="0" hangingPunct="1">
                <a:lnSpc>
                  <a:spcPct val="100000"/>
                </a:lnSpc>
                <a:spcBef>
                  <a:spcPts val="0"/>
                </a:spcBef>
                <a:spcAft>
                  <a:spcPts val="600"/>
                </a:spcAft>
                <a:buClr>
                  <a:srgbClr val="FF9E1B"/>
                </a:buClr>
                <a:buSzTx/>
                <a:buFont typeface="Arial" panose="020B0604020202020204" pitchFamily="34" charset="0"/>
                <a:buChar char="•"/>
                <a:tabLst/>
                <a:defRPr/>
              </a:pPr>
              <a:r>
                <a:rPr kumimoji="0" lang="en-US" sz="1000" b="0" i="0" u="none" strike="noStrike" kern="0" cap="none" spc="0" normalizeH="0" baseline="0" noProof="0" dirty="0" smtClean="0">
                  <a:ln>
                    <a:noFill/>
                  </a:ln>
                  <a:solidFill>
                    <a:srgbClr val="000000"/>
                  </a:solidFill>
                  <a:effectLst/>
                  <a:uLnTx/>
                  <a:uFillTx/>
                  <a:latin typeface="Arial"/>
                  <a:ea typeface="+mn-ea"/>
                  <a:cs typeface="Arial" panose="020B0604020202020204" pitchFamily="34" charset="0"/>
                </a:rPr>
                <a:t>Replace </a:t>
              </a:r>
              <a:r>
                <a:rPr kumimoji="0" lang="en-US" sz="1000" b="0" i="0" u="none" strike="noStrike" kern="0" cap="none" spc="0" normalizeH="0" baseline="0" noProof="0" dirty="0">
                  <a:ln>
                    <a:noFill/>
                  </a:ln>
                  <a:solidFill>
                    <a:srgbClr val="000000"/>
                  </a:solidFill>
                  <a:effectLst/>
                  <a:uLnTx/>
                  <a:uFillTx/>
                  <a:latin typeface="Arial"/>
                  <a:ea typeface="+mn-ea"/>
                  <a:cs typeface="Arial" panose="020B0604020202020204" pitchFamily="34" charset="0"/>
                </a:rPr>
                <a:t>sugars </a:t>
              </a:r>
            </a:p>
            <a:p>
              <a:pPr marL="271463" indent="-171450" defTabSz="639929">
                <a:spcAft>
                  <a:spcPts val="600"/>
                </a:spcAft>
                <a:buClr>
                  <a:srgbClr val="FF9E1B"/>
                </a:buClr>
                <a:buFont typeface="Arial" panose="020B0604020202020204" pitchFamily="34" charset="0"/>
                <a:buChar char="•"/>
                <a:defRPr/>
              </a:pPr>
              <a:r>
                <a:rPr lang="en-US" sz="1000" kern="0" dirty="0" smtClean="0">
                  <a:solidFill>
                    <a:srgbClr val="000000"/>
                  </a:solidFill>
                  <a:cs typeface="Arial" panose="020B0604020202020204" pitchFamily="34" charset="0"/>
                </a:rPr>
                <a:t>Reduce </a:t>
              </a:r>
              <a:r>
                <a:rPr lang="en-US" sz="1000" kern="0" dirty="0">
                  <a:solidFill>
                    <a:srgbClr val="000000"/>
                  </a:solidFill>
                  <a:cs typeface="Arial" panose="020B0604020202020204" pitchFamily="34" charset="0"/>
                </a:rPr>
                <a:t>calories </a:t>
              </a:r>
            </a:p>
            <a:p>
              <a:pPr marL="271463" marR="0" lvl="0" indent="-171450" defTabSz="639929" rtl="0" eaLnBrk="1" fontAlgn="auto" latinLnBrk="0" hangingPunct="1">
                <a:lnSpc>
                  <a:spcPct val="100000"/>
                </a:lnSpc>
                <a:spcBef>
                  <a:spcPts val="0"/>
                </a:spcBef>
                <a:spcAft>
                  <a:spcPts val="600"/>
                </a:spcAft>
                <a:buClr>
                  <a:srgbClr val="FF9E1B"/>
                </a:buClr>
                <a:buSzTx/>
                <a:buFont typeface="Arial" panose="020B0604020202020204" pitchFamily="34" charset="0"/>
                <a:buChar char="•"/>
                <a:tabLst/>
                <a:defRPr/>
              </a:pPr>
              <a:r>
                <a:rPr kumimoji="0" lang="en-US" sz="1000" b="0" i="0" u="none" strike="noStrike" kern="0" cap="none" spc="0" normalizeH="0" baseline="0" noProof="0" dirty="0" smtClean="0">
                  <a:ln>
                    <a:noFill/>
                  </a:ln>
                  <a:solidFill>
                    <a:srgbClr val="000000"/>
                  </a:solidFill>
                  <a:effectLst/>
                  <a:uLnTx/>
                  <a:uFillTx/>
                  <a:latin typeface="Arial"/>
                  <a:ea typeface="+mn-ea"/>
                  <a:cs typeface="Arial" panose="020B0604020202020204" pitchFamily="34" charset="0"/>
                </a:rPr>
                <a:t>Match </a:t>
              </a:r>
              <a:r>
                <a:rPr kumimoji="0" lang="en-US" sz="1000" b="0" i="0" u="none" strike="noStrike" kern="0" cap="none" spc="0" normalizeH="0" baseline="0" noProof="0" dirty="0">
                  <a:ln>
                    <a:noFill/>
                  </a:ln>
                  <a:solidFill>
                    <a:srgbClr val="000000"/>
                  </a:solidFill>
                  <a:effectLst/>
                  <a:uLnTx/>
                  <a:uFillTx/>
                  <a:latin typeface="Arial"/>
                  <a:ea typeface="+mn-ea"/>
                  <a:cs typeface="Arial" panose="020B0604020202020204" pitchFamily="34" charset="0"/>
                </a:rPr>
                <a:t>sweetness </a:t>
              </a:r>
              <a:endParaRPr kumimoji="0" lang="en-US" sz="1000" b="0" i="0" u="none" strike="noStrike" kern="0" cap="none" spc="0" normalizeH="0" baseline="0" noProof="0" dirty="0" smtClean="0">
                <a:ln>
                  <a:noFill/>
                </a:ln>
                <a:solidFill>
                  <a:srgbClr val="000000"/>
                </a:solidFill>
                <a:effectLst/>
                <a:uLnTx/>
                <a:uFillTx/>
                <a:latin typeface="Arial"/>
                <a:ea typeface="+mn-ea"/>
                <a:cs typeface="Arial" panose="020B0604020202020204" pitchFamily="34" charset="0"/>
              </a:endParaRPr>
            </a:p>
            <a:p>
              <a:pPr marL="271463" marR="0" lvl="0" indent="-171450" defTabSz="639929" rtl="0" eaLnBrk="1" fontAlgn="auto" latinLnBrk="0" hangingPunct="1">
                <a:lnSpc>
                  <a:spcPct val="100000"/>
                </a:lnSpc>
                <a:spcBef>
                  <a:spcPts val="0"/>
                </a:spcBef>
                <a:spcAft>
                  <a:spcPts val="600"/>
                </a:spcAft>
                <a:buClr>
                  <a:srgbClr val="FF9E1B"/>
                </a:buClr>
                <a:buSzTx/>
                <a:buFont typeface="Arial" panose="020B0604020202020204" pitchFamily="34" charset="0"/>
                <a:buChar char="•"/>
                <a:tabLst/>
                <a:defRPr/>
              </a:pPr>
              <a:r>
                <a:rPr kumimoji="0" lang="en-US" sz="1000" b="0" i="0" u="none" strike="noStrike" kern="0" cap="none" spc="0" normalizeH="0" baseline="0" noProof="0" dirty="0" err="1" smtClean="0">
                  <a:ln>
                    <a:noFill/>
                  </a:ln>
                  <a:solidFill>
                    <a:srgbClr val="000000"/>
                  </a:solidFill>
                  <a:effectLst/>
                  <a:uLnTx/>
                  <a:uFillTx/>
                  <a:latin typeface="Arial"/>
                  <a:ea typeface="+mn-ea"/>
                  <a:cs typeface="Arial" panose="020B0604020202020204" pitchFamily="34" charset="0"/>
                </a:rPr>
                <a:t>Optimise</a:t>
              </a:r>
              <a:r>
                <a:rPr kumimoji="0" lang="en-US" sz="1000" b="0" i="0" u="none" strike="noStrike" kern="0" cap="none" spc="0" normalizeH="0" baseline="0" noProof="0" dirty="0" smtClean="0">
                  <a:ln>
                    <a:noFill/>
                  </a:ln>
                  <a:solidFill>
                    <a:srgbClr val="000000"/>
                  </a:solidFill>
                  <a:effectLst/>
                  <a:uLnTx/>
                  <a:uFillTx/>
                  <a:latin typeface="Arial"/>
                  <a:ea typeface="+mn-ea"/>
                  <a:cs typeface="Arial" panose="020B0604020202020204" pitchFamily="34" charset="0"/>
                </a:rPr>
                <a:t> product bulk and mouthfeel</a:t>
              </a:r>
              <a:endParaRPr kumimoji="0" lang="en-US" sz="1000" b="0" i="0" u="none" strike="noStrike" kern="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13" name="Rectangle 12">
              <a:extLst>
                <a:ext uri="{FF2B5EF4-FFF2-40B4-BE49-F238E27FC236}">
                  <a16:creationId xmlns:a16="http://schemas.microsoft.com/office/drawing/2014/main" id="{016DB5E4-F331-444D-BB4A-8E9389FF99E0}"/>
                </a:ext>
              </a:extLst>
            </p:cNvPr>
            <p:cNvSpPr/>
            <p:nvPr/>
          </p:nvSpPr>
          <p:spPr>
            <a:xfrm>
              <a:off x="6502599" y="1477030"/>
              <a:ext cx="1224187" cy="342093"/>
            </a:xfrm>
            <a:prstGeom prst="rect">
              <a:avLst/>
            </a:prstGeom>
            <a:solidFill>
              <a:schemeClr val="bg1"/>
            </a:solidFill>
          </p:spPr>
          <p:txBody>
            <a:bodyPr wrap="square">
              <a:spAutoFit/>
            </a:bodyPr>
            <a:lstStyle/>
            <a:p>
              <a:pPr marL="0" marR="0" lvl="0" indent="0" algn="ctr" defTabSz="639929" rtl="0" eaLnBrk="1" fontAlgn="auto" latinLnBrk="0" hangingPunct="1">
                <a:lnSpc>
                  <a:spcPct val="100000"/>
                </a:lnSpc>
                <a:spcBef>
                  <a:spcPts val="0"/>
                </a:spcBef>
                <a:spcAft>
                  <a:spcPts val="0"/>
                </a:spcAft>
                <a:buClr>
                  <a:srgbClr val="E94562"/>
                </a:buClr>
                <a:buSzTx/>
                <a:buFontTx/>
                <a:buNone/>
                <a:tabLst/>
                <a:defRPr/>
              </a:pPr>
              <a:r>
                <a:rPr kumimoji="0" lang="en-US" sz="1200" b="1" i="0" u="none" strike="noStrike" kern="0" cap="none" spc="0" normalizeH="0" baseline="0" noProof="0" dirty="0" smtClean="0">
                  <a:ln>
                    <a:noFill/>
                  </a:ln>
                  <a:solidFill>
                    <a:srgbClr val="FF9E1B"/>
                  </a:solidFill>
                  <a:effectLst/>
                  <a:uLnTx/>
                  <a:uFillTx/>
                  <a:latin typeface="Arial"/>
                  <a:ea typeface="+mn-ea"/>
                  <a:cs typeface="Arial" panose="020B0604020202020204" pitchFamily="34" charset="0"/>
                </a:rPr>
                <a:t>Sweeteners</a:t>
              </a:r>
              <a:endParaRPr kumimoji="0" lang="en-US" sz="1200" b="0" i="0" u="none" strike="noStrike" kern="0" cap="none" spc="0" normalizeH="0" baseline="0" noProof="0" dirty="0">
                <a:ln>
                  <a:noFill/>
                </a:ln>
                <a:solidFill>
                  <a:srgbClr val="FF9E1B"/>
                </a:solidFill>
                <a:effectLst/>
                <a:uLnTx/>
                <a:uFillTx/>
                <a:latin typeface="Arial"/>
                <a:ea typeface="+mn-ea"/>
                <a:cs typeface="Arial" panose="020B0604020202020204" pitchFamily="34" charset="0"/>
              </a:endParaRPr>
            </a:p>
          </p:txBody>
        </p:sp>
      </p:grpSp>
      <p:sp>
        <p:nvSpPr>
          <p:cNvPr id="14" name="Freeform: Shape 40">
            <a:extLst>
              <a:ext uri="{FF2B5EF4-FFF2-40B4-BE49-F238E27FC236}">
                <a16:creationId xmlns:a16="http://schemas.microsoft.com/office/drawing/2014/main" id="{A82C87FE-A380-4A32-AFBB-F68760D33254}"/>
              </a:ext>
            </a:extLst>
          </p:cNvPr>
          <p:cNvSpPr/>
          <p:nvPr/>
        </p:nvSpPr>
        <p:spPr>
          <a:xfrm rot="10800000">
            <a:off x="3221972" y="1515192"/>
            <a:ext cx="1458040" cy="1668625"/>
          </a:xfrm>
          <a:custGeom>
            <a:avLst/>
            <a:gdLst>
              <a:gd name="connsiteX0" fmla="*/ 731036 w 1744018"/>
              <a:gd name="connsiteY0" fmla="*/ 1995907 h 1995907"/>
              <a:gd name="connsiteX1" fmla="*/ 14749 w 1744018"/>
              <a:gd name="connsiteY1" fmla="*/ 1699211 h 1995907"/>
              <a:gd name="connsiteX2" fmla="*/ 0 w 1744018"/>
              <a:gd name="connsiteY2" fmla="*/ 1682983 h 1995907"/>
              <a:gd name="connsiteX3" fmla="*/ 50630 w 1744018"/>
              <a:gd name="connsiteY3" fmla="*/ 1627276 h 1995907"/>
              <a:gd name="connsiteX4" fmla="*/ 281946 w 1744018"/>
              <a:gd name="connsiteY4" fmla="*/ 982924 h 1995907"/>
              <a:gd name="connsiteX5" fmla="*/ 261366 w 1744018"/>
              <a:gd name="connsiteY5" fmla="*/ 778773 h 1995907"/>
              <a:gd name="connsiteX6" fmla="*/ 241013 w 1744018"/>
              <a:gd name="connsiteY6" fmla="*/ 699620 h 1995907"/>
              <a:gd name="connsiteX7" fmla="*/ 301230 w 1744018"/>
              <a:gd name="connsiteY7" fmla="*/ 684136 h 1995907"/>
              <a:gd name="connsiteX8" fmla="*/ 967440 w 1744018"/>
              <a:gd name="connsiteY8" fmla="*/ 17925 h 1995907"/>
              <a:gd name="connsiteX9" fmla="*/ 972049 w 1744018"/>
              <a:gd name="connsiteY9" fmla="*/ 0 h 1995907"/>
              <a:gd name="connsiteX10" fmla="*/ 1032266 w 1744018"/>
              <a:gd name="connsiteY10" fmla="*/ 15484 h 1995907"/>
              <a:gd name="connsiteX11" fmla="*/ 1744018 w 1744018"/>
              <a:gd name="connsiteY11" fmla="*/ 982924 h 1995907"/>
              <a:gd name="connsiteX12" fmla="*/ 731036 w 1744018"/>
              <a:gd name="connsiteY12" fmla="*/ 1995907 h 1995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44018" h="1995907">
                <a:moveTo>
                  <a:pt x="731036" y="1995907"/>
                </a:moveTo>
                <a:cubicBezTo>
                  <a:pt x="451308" y="1995907"/>
                  <a:pt x="198063" y="1882525"/>
                  <a:pt x="14749" y="1699211"/>
                </a:cubicBezTo>
                <a:lnTo>
                  <a:pt x="0" y="1682983"/>
                </a:lnTo>
                <a:lnTo>
                  <a:pt x="50630" y="1627276"/>
                </a:lnTo>
                <a:cubicBezTo>
                  <a:pt x="195138" y="1452173"/>
                  <a:pt x="281946" y="1227686"/>
                  <a:pt x="281946" y="982924"/>
                </a:cubicBezTo>
                <a:cubicBezTo>
                  <a:pt x="281946" y="912992"/>
                  <a:pt x="274859" y="844716"/>
                  <a:pt x="261366" y="778773"/>
                </a:cubicBezTo>
                <a:lnTo>
                  <a:pt x="241013" y="699620"/>
                </a:lnTo>
                <a:lnTo>
                  <a:pt x="301230" y="684136"/>
                </a:lnTo>
                <a:cubicBezTo>
                  <a:pt x="618425" y="585479"/>
                  <a:pt x="868783" y="335120"/>
                  <a:pt x="967440" y="17925"/>
                </a:cubicBezTo>
                <a:lnTo>
                  <a:pt x="972049" y="0"/>
                </a:lnTo>
                <a:lnTo>
                  <a:pt x="1032266" y="15484"/>
                </a:lnTo>
                <a:cubicBezTo>
                  <a:pt x="1444619" y="143739"/>
                  <a:pt x="1744018" y="528367"/>
                  <a:pt x="1744018" y="982924"/>
                </a:cubicBezTo>
                <a:cubicBezTo>
                  <a:pt x="1744018" y="1542380"/>
                  <a:pt x="1290491" y="1995907"/>
                  <a:pt x="731036" y="1995907"/>
                </a:cubicBezTo>
                <a:close/>
              </a:path>
            </a:pathLst>
          </a:custGeom>
          <a:solidFill>
            <a:schemeClr val="bg1"/>
          </a:solidFill>
          <a:ln>
            <a:solidFill>
              <a:schemeClr val="bg2"/>
            </a:solidFill>
          </a:ln>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325121" tIns="426720" rIns="325119" bIns="914400" numCol="1" spcCol="1270" anchor="ctr" anchorCtr="0">
            <a:noAutofit/>
          </a:bodyPr>
          <a:lstStyle/>
          <a:p>
            <a:pPr marL="0" marR="0" lvl="0" indent="0" algn="ctr" defTabSz="2578100" rtl="0" eaLnBrk="1" fontAlgn="base" latinLnBrk="0" hangingPunct="1">
              <a:lnSpc>
                <a:spcPct val="90000"/>
              </a:lnSpc>
              <a:spcBef>
                <a:spcPct val="0"/>
              </a:spcBef>
              <a:spcAft>
                <a:spcPct val="35000"/>
              </a:spcAft>
              <a:buClrTx/>
              <a:buSzTx/>
              <a:buFontTx/>
              <a:buNone/>
              <a:tabLst/>
              <a:defRPr/>
            </a:pPr>
            <a:endParaRPr kumimoji="0" lang="en-GB" sz="4800" b="0" i="0" u="none" strike="noStrike" kern="1200" cap="none" spc="0" normalizeH="0" baseline="0" noProof="0" dirty="0">
              <a:ln>
                <a:noFill/>
              </a:ln>
              <a:solidFill>
                <a:srgbClr val="000000"/>
              </a:solidFill>
              <a:effectLst/>
              <a:uLnTx/>
              <a:uFillTx/>
              <a:latin typeface="Arial"/>
              <a:ea typeface="+mn-ea"/>
              <a:cs typeface="+mn-cs"/>
            </a:endParaRPr>
          </a:p>
        </p:txBody>
      </p:sp>
      <p:sp>
        <p:nvSpPr>
          <p:cNvPr id="15" name="Freeform: Shape 39">
            <a:extLst>
              <a:ext uri="{FF2B5EF4-FFF2-40B4-BE49-F238E27FC236}">
                <a16:creationId xmlns:a16="http://schemas.microsoft.com/office/drawing/2014/main" id="{A958BC8A-286D-4D15-9974-5D4F35D857F7}"/>
              </a:ext>
            </a:extLst>
          </p:cNvPr>
          <p:cNvSpPr/>
          <p:nvPr/>
        </p:nvSpPr>
        <p:spPr>
          <a:xfrm rot="10800000">
            <a:off x="4689340" y="1510819"/>
            <a:ext cx="1458040" cy="1668625"/>
          </a:xfrm>
          <a:custGeom>
            <a:avLst/>
            <a:gdLst>
              <a:gd name="connsiteX0" fmla="*/ 1012982 w 1744018"/>
              <a:gd name="connsiteY0" fmla="*/ 1995907 h 1995907"/>
              <a:gd name="connsiteX1" fmla="*/ 0 w 1744018"/>
              <a:gd name="connsiteY1" fmla="*/ 982924 h 1995907"/>
              <a:gd name="connsiteX2" fmla="*/ 711752 w 1744018"/>
              <a:gd name="connsiteY2" fmla="*/ 15484 h 1995907"/>
              <a:gd name="connsiteX3" fmla="*/ 771969 w 1744018"/>
              <a:gd name="connsiteY3" fmla="*/ 0 h 1995907"/>
              <a:gd name="connsiteX4" fmla="*/ 776578 w 1744018"/>
              <a:gd name="connsiteY4" fmla="*/ 17925 h 1995907"/>
              <a:gd name="connsiteX5" fmla="*/ 1442788 w 1744018"/>
              <a:gd name="connsiteY5" fmla="*/ 684136 h 1995907"/>
              <a:gd name="connsiteX6" fmla="*/ 1503005 w 1744018"/>
              <a:gd name="connsiteY6" fmla="*/ 699620 h 1995907"/>
              <a:gd name="connsiteX7" fmla="*/ 1482652 w 1744018"/>
              <a:gd name="connsiteY7" fmla="*/ 778773 h 1995907"/>
              <a:gd name="connsiteX8" fmla="*/ 1462072 w 1744018"/>
              <a:gd name="connsiteY8" fmla="*/ 982924 h 1995907"/>
              <a:gd name="connsiteX9" fmla="*/ 1693388 w 1744018"/>
              <a:gd name="connsiteY9" fmla="*/ 1627276 h 1995907"/>
              <a:gd name="connsiteX10" fmla="*/ 1744018 w 1744018"/>
              <a:gd name="connsiteY10" fmla="*/ 1682983 h 1995907"/>
              <a:gd name="connsiteX11" fmla="*/ 1729269 w 1744018"/>
              <a:gd name="connsiteY11" fmla="*/ 1699211 h 1995907"/>
              <a:gd name="connsiteX12" fmla="*/ 1012982 w 1744018"/>
              <a:gd name="connsiteY12" fmla="*/ 1995907 h 1995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44018" h="1995907">
                <a:moveTo>
                  <a:pt x="1012982" y="1995907"/>
                </a:moveTo>
                <a:cubicBezTo>
                  <a:pt x="453527" y="1995907"/>
                  <a:pt x="0" y="1542380"/>
                  <a:pt x="0" y="982924"/>
                </a:cubicBezTo>
                <a:cubicBezTo>
                  <a:pt x="0" y="528367"/>
                  <a:pt x="299398" y="143739"/>
                  <a:pt x="711752" y="15484"/>
                </a:cubicBezTo>
                <a:lnTo>
                  <a:pt x="771969" y="0"/>
                </a:lnTo>
                <a:lnTo>
                  <a:pt x="776578" y="17925"/>
                </a:lnTo>
                <a:cubicBezTo>
                  <a:pt x="875235" y="335120"/>
                  <a:pt x="1125593" y="585479"/>
                  <a:pt x="1442788" y="684136"/>
                </a:cubicBezTo>
                <a:lnTo>
                  <a:pt x="1503005" y="699620"/>
                </a:lnTo>
                <a:lnTo>
                  <a:pt x="1482652" y="778773"/>
                </a:lnTo>
                <a:cubicBezTo>
                  <a:pt x="1469158" y="844716"/>
                  <a:pt x="1462072" y="912992"/>
                  <a:pt x="1462072" y="982924"/>
                </a:cubicBezTo>
                <a:cubicBezTo>
                  <a:pt x="1462072" y="1227686"/>
                  <a:pt x="1548880" y="1452173"/>
                  <a:pt x="1693388" y="1627276"/>
                </a:cubicBezTo>
                <a:lnTo>
                  <a:pt x="1744018" y="1682983"/>
                </a:lnTo>
                <a:lnTo>
                  <a:pt x="1729269" y="1699211"/>
                </a:lnTo>
                <a:cubicBezTo>
                  <a:pt x="1545955" y="1882525"/>
                  <a:pt x="1292709" y="1995907"/>
                  <a:pt x="1012982" y="1995907"/>
                </a:cubicBezTo>
                <a:close/>
              </a:path>
            </a:pathLst>
          </a:custGeom>
          <a:solidFill>
            <a:schemeClr val="bg1"/>
          </a:solidFill>
          <a:ln>
            <a:solidFill>
              <a:schemeClr val="accent6"/>
            </a:solidFill>
          </a:ln>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325121" tIns="426720" rIns="325119" bIns="914400" numCol="1" spcCol="1270" anchor="ctr" anchorCtr="0">
            <a:noAutofit/>
          </a:bodyPr>
          <a:lstStyle/>
          <a:p>
            <a:pPr marL="0" marR="0" lvl="0" indent="0" algn="ctr" defTabSz="2578100" rtl="0" eaLnBrk="1" fontAlgn="base" latinLnBrk="0" hangingPunct="1">
              <a:lnSpc>
                <a:spcPct val="90000"/>
              </a:lnSpc>
              <a:spcBef>
                <a:spcPct val="0"/>
              </a:spcBef>
              <a:spcAft>
                <a:spcPct val="35000"/>
              </a:spcAft>
              <a:buClrTx/>
              <a:buSzTx/>
              <a:buFontTx/>
              <a:buNone/>
              <a:tabLst/>
              <a:defRPr/>
            </a:pPr>
            <a:endParaRPr kumimoji="0" lang="en-GB" sz="4800" b="0" i="0" u="none" strike="noStrike" kern="1200" cap="none" spc="0" normalizeH="0" baseline="0" noProof="0" dirty="0">
              <a:ln>
                <a:noFill/>
              </a:ln>
              <a:solidFill>
                <a:srgbClr val="000000"/>
              </a:solidFill>
              <a:effectLst/>
              <a:uLnTx/>
              <a:uFillTx/>
              <a:latin typeface="Arial"/>
              <a:ea typeface="+mn-ea"/>
              <a:cs typeface="+mn-cs"/>
            </a:endParaRPr>
          </a:p>
        </p:txBody>
      </p:sp>
      <p:sp>
        <p:nvSpPr>
          <p:cNvPr id="16" name="Freeform: Shape 37">
            <a:extLst>
              <a:ext uri="{FF2B5EF4-FFF2-40B4-BE49-F238E27FC236}">
                <a16:creationId xmlns:a16="http://schemas.microsoft.com/office/drawing/2014/main" id="{CEE28DCC-2F2F-4441-B597-C3EEF00AD83C}"/>
              </a:ext>
            </a:extLst>
          </p:cNvPr>
          <p:cNvSpPr/>
          <p:nvPr/>
        </p:nvSpPr>
        <p:spPr>
          <a:xfrm rot="10800000">
            <a:off x="3842614" y="2943730"/>
            <a:ext cx="1693754" cy="1320208"/>
          </a:xfrm>
          <a:custGeom>
            <a:avLst/>
            <a:gdLst>
              <a:gd name="connsiteX0" fmla="*/ 1012982 w 2025964"/>
              <a:gd name="connsiteY0" fmla="*/ 1579152 h 1579152"/>
              <a:gd name="connsiteX1" fmla="*/ 998233 w 2025964"/>
              <a:gd name="connsiteY1" fmla="*/ 1562924 h 1579152"/>
              <a:gd name="connsiteX2" fmla="*/ 281946 w 2025964"/>
              <a:gd name="connsiteY2" fmla="*/ 1266229 h 1579152"/>
              <a:gd name="connsiteX3" fmla="*/ 77795 w 2025964"/>
              <a:gd name="connsiteY3" fmla="*/ 1286809 h 1579152"/>
              <a:gd name="connsiteX4" fmla="*/ 40933 w 2025964"/>
              <a:gd name="connsiteY4" fmla="*/ 1296287 h 1579152"/>
              <a:gd name="connsiteX5" fmla="*/ 20580 w 2025964"/>
              <a:gd name="connsiteY5" fmla="*/ 1217133 h 1579152"/>
              <a:gd name="connsiteX6" fmla="*/ 0 w 2025964"/>
              <a:gd name="connsiteY6" fmla="*/ 1012982 h 1579152"/>
              <a:gd name="connsiteX7" fmla="*/ 1012982 w 2025964"/>
              <a:gd name="connsiteY7" fmla="*/ 0 h 1579152"/>
              <a:gd name="connsiteX8" fmla="*/ 2025964 w 2025964"/>
              <a:gd name="connsiteY8" fmla="*/ 1012982 h 1579152"/>
              <a:gd name="connsiteX9" fmla="*/ 2005384 w 2025964"/>
              <a:gd name="connsiteY9" fmla="*/ 1217133 h 1579152"/>
              <a:gd name="connsiteX10" fmla="*/ 1985031 w 2025964"/>
              <a:gd name="connsiteY10" fmla="*/ 1296287 h 1579152"/>
              <a:gd name="connsiteX11" fmla="*/ 1948169 w 2025964"/>
              <a:gd name="connsiteY11" fmla="*/ 1286809 h 1579152"/>
              <a:gd name="connsiteX12" fmla="*/ 1744018 w 2025964"/>
              <a:gd name="connsiteY12" fmla="*/ 1266229 h 1579152"/>
              <a:gd name="connsiteX13" fmla="*/ 1027731 w 2025964"/>
              <a:gd name="connsiteY13" fmla="*/ 1562924 h 1579152"/>
              <a:gd name="connsiteX14" fmla="*/ 1012982 w 2025964"/>
              <a:gd name="connsiteY14" fmla="*/ 1579152 h 157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25964" h="1579152">
                <a:moveTo>
                  <a:pt x="1012982" y="1579152"/>
                </a:moveTo>
                <a:lnTo>
                  <a:pt x="998233" y="1562924"/>
                </a:lnTo>
                <a:cubicBezTo>
                  <a:pt x="814919" y="1379611"/>
                  <a:pt x="561673" y="1266229"/>
                  <a:pt x="281946" y="1266229"/>
                </a:cubicBezTo>
                <a:cubicBezTo>
                  <a:pt x="212014" y="1266229"/>
                  <a:pt x="143737" y="1273315"/>
                  <a:pt x="77795" y="1286809"/>
                </a:cubicBezTo>
                <a:lnTo>
                  <a:pt x="40933" y="1296287"/>
                </a:lnTo>
                <a:lnTo>
                  <a:pt x="20580" y="1217133"/>
                </a:lnTo>
                <a:cubicBezTo>
                  <a:pt x="7086" y="1151191"/>
                  <a:pt x="0" y="1082914"/>
                  <a:pt x="0" y="1012982"/>
                </a:cubicBezTo>
                <a:cubicBezTo>
                  <a:pt x="0" y="453527"/>
                  <a:pt x="453527" y="0"/>
                  <a:pt x="1012982" y="0"/>
                </a:cubicBezTo>
                <a:cubicBezTo>
                  <a:pt x="1572437" y="0"/>
                  <a:pt x="2025964" y="453527"/>
                  <a:pt x="2025964" y="1012982"/>
                </a:cubicBezTo>
                <a:cubicBezTo>
                  <a:pt x="2025964" y="1082914"/>
                  <a:pt x="2018878" y="1151191"/>
                  <a:pt x="2005384" y="1217133"/>
                </a:cubicBezTo>
                <a:lnTo>
                  <a:pt x="1985031" y="1296287"/>
                </a:lnTo>
                <a:lnTo>
                  <a:pt x="1948169" y="1286809"/>
                </a:lnTo>
                <a:cubicBezTo>
                  <a:pt x="1882226" y="1273315"/>
                  <a:pt x="1813950" y="1266229"/>
                  <a:pt x="1744018" y="1266229"/>
                </a:cubicBezTo>
                <a:cubicBezTo>
                  <a:pt x="1464290" y="1266229"/>
                  <a:pt x="1211045" y="1379611"/>
                  <a:pt x="1027731" y="1562924"/>
                </a:cubicBezTo>
                <a:lnTo>
                  <a:pt x="1012982" y="1579152"/>
                </a:lnTo>
                <a:close/>
              </a:path>
            </a:pathLst>
          </a:custGeom>
          <a:solidFill>
            <a:schemeClr val="bg1"/>
          </a:solidFill>
          <a:ln>
            <a:solidFill>
              <a:schemeClr val="tx2"/>
            </a:solidFill>
          </a:ln>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325121" tIns="426720" rIns="325119" bIns="914400" numCol="1" spcCol="1270" anchor="ctr" anchorCtr="0">
            <a:noAutofit/>
          </a:bodyPr>
          <a:lstStyle/>
          <a:p>
            <a:pPr marL="0" marR="0" lvl="0" indent="0" algn="ctr" defTabSz="2578100" rtl="0" eaLnBrk="1" fontAlgn="base" latinLnBrk="0" hangingPunct="1">
              <a:lnSpc>
                <a:spcPct val="90000"/>
              </a:lnSpc>
              <a:spcBef>
                <a:spcPct val="0"/>
              </a:spcBef>
              <a:spcAft>
                <a:spcPct val="35000"/>
              </a:spcAft>
              <a:buClrTx/>
              <a:buSzTx/>
              <a:buFontTx/>
              <a:buNone/>
              <a:tabLst/>
              <a:defRPr/>
            </a:pPr>
            <a:endParaRPr kumimoji="0" lang="en-GB" sz="4800" b="0" i="0" u="none" strike="noStrike" kern="1200" cap="none" spc="0" normalizeH="0" baseline="0" noProof="0" dirty="0">
              <a:ln>
                <a:noFill/>
              </a:ln>
              <a:solidFill>
                <a:srgbClr val="000000"/>
              </a:solidFill>
              <a:effectLst/>
              <a:uLnTx/>
              <a:uFillTx/>
              <a:latin typeface="Arial"/>
              <a:ea typeface="+mn-ea"/>
              <a:cs typeface="+mn-cs"/>
            </a:endParaRPr>
          </a:p>
        </p:txBody>
      </p:sp>
      <p:sp>
        <p:nvSpPr>
          <p:cNvPr id="18" name="Rectangle 17"/>
          <p:cNvSpPr/>
          <p:nvPr/>
        </p:nvSpPr>
        <p:spPr>
          <a:xfrm>
            <a:off x="4445853" y="2159956"/>
            <a:ext cx="470036" cy="207749"/>
          </a:xfrm>
          <a:prstGeom prst="rect">
            <a:avLst/>
          </a:prstGeom>
          <a:noFill/>
        </p:spPr>
        <p:txBody>
          <a:bodyPr wrap="square" lIns="68580" tIns="34290" rIns="68580" bIns="3429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w="0"/>
                <a:solidFill>
                  <a:srgbClr val="000000"/>
                </a:solidFill>
                <a:effectLst/>
                <a:uLnTx/>
                <a:uFillTx/>
                <a:latin typeface="Arial" panose="020B0604020202020204" pitchFamily="34" charset="0"/>
                <a:ea typeface="+mn-ea"/>
                <a:cs typeface="Arial" panose="020B0604020202020204" pitchFamily="34" charset="0"/>
              </a:rPr>
              <a:t>Value</a:t>
            </a:r>
          </a:p>
        </p:txBody>
      </p:sp>
      <p:sp>
        <p:nvSpPr>
          <p:cNvPr id="19" name="Rectangle 18"/>
          <p:cNvSpPr/>
          <p:nvPr/>
        </p:nvSpPr>
        <p:spPr>
          <a:xfrm>
            <a:off x="4005293" y="2805283"/>
            <a:ext cx="686176" cy="207749"/>
          </a:xfrm>
          <a:prstGeom prst="rect">
            <a:avLst/>
          </a:prstGeom>
          <a:noFill/>
        </p:spPr>
        <p:txBody>
          <a:bodyPr wrap="square" lIns="68580" tIns="34290" rIns="68580" bIns="3429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smtClean="0">
                <a:ln w="0"/>
                <a:solidFill>
                  <a:srgbClr val="000000"/>
                </a:solidFill>
                <a:effectLst/>
                <a:uLnTx/>
                <a:uFillTx/>
                <a:latin typeface="Arial" panose="020B0604020202020204" pitchFamily="34" charset="0"/>
                <a:ea typeface="+mn-ea"/>
                <a:cs typeface="Arial" panose="020B0604020202020204" pitchFamily="34" charset="0"/>
              </a:rPr>
              <a:t>Taste</a:t>
            </a:r>
            <a:endParaRPr kumimoji="0" lang="en-US" sz="900" b="1" i="0" u="none" strike="noStrike" kern="1200" cap="none" spc="0" normalizeH="0" baseline="0" noProof="0" dirty="0">
              <a:ln w="0"/>
              <a:solidFill>
                <a:srgbClr val="000000"/>
              </a:solidFill>
              <a:effectLst/>
              <a:uLnTx/>
              <a:uFillTx/>
              <a:latin typeface="Arial" panose="020B0604020202020204" pitchFamily="34" charset="0"/>
              <a:ea typeface="+mn-ea"/>
              <a:cs typeface="Arial" panose="020B0604020202020204" pitchFamily="34" charset="0"/>
            </a:endParaRPr>
          </a:p>
        </p:txBody>
      </p:sp>
      <p:sp>
        <p:nvSpPr>
          <p:cNvPr id="20" name="Rectangle 19"/>
          <p:cNvSpPr/>
          <p:nvPr/>
        </p:nvSpPr>
        <p:spPr>
          <a:xfrm>
            <a:off x="4706142" y="2805283"/>
            <a:ext cx="686176" cy="207749"/>
          </a:xfrm>
          <a:prstGeom prst="rect">
            <a:avLst/>
          </a:prstGeom>
          <a:noFill/>
        </p:spPr>
        <p:txBody>
          <a:bodyPr wrap="square" lIns="68580" tIns="34290" rIns="68580" bIns="3429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w="0"/>
                <a:solidFill>
                  <a:srgbClr val="000000"/>
                </a:solidFill>
                <a:effectLst/>
                <a:uLnTx/>
                <a:uFillTx/>
                <a:latin typeface="Arial" panose="020B0604020202020204" pitchFamily="34" charset="0"/>
                <a:ea typeface="+mn-ea"/>
                <a:cs typeface="Arial" panose="020B0604020202020204" pitchFamily="34" charset="0"/>
              </a:rPr>
              <a:t>Nutrition</a:t>
            </a:r>
          </a:p>
        </p:txBody>
      </p:sp>
      <p:pic>
        <p:nvPicPr>
          <p:cNvPr id="21" name="Picture 55" descr="PUREFRUIT_R_Logo.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23473" y="1707216"/>
            <a:ext cx="522380" cy="131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 descr="\\tlww.net\lildfs\LILHome1\barrya\My Documents\EVE LAUNCH\CLARIA imagery\LOGO FINAL\Claria_EMEA_Tag_Logo_Full[2].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024103" y="3328954"/>
            <a:ext cx="510212" cy="308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Freeform: Shape 38912">
            <a:extLst>
              <a:ext uri="{FF2B5EF4-FFF2-40B4-BE49-F238E27FC236}">
                <a16:creationId xmlns:a16="http://schemas.microsoft.com/office/drawing/2014/main" id="{79680A1D-7A82-4490-8D0F-BAC7CD4A8B23}"/>
              </a:ext>
            </a:extLst>
          </p:cNvPr>
          <p:cNvSpPr/>
          <p:nvPr/>
        </p:nvSpPr>
        <p:spPr>
          <a:xfrm flipV="1">
            <a:off x="2479485" y="2135038"/>
            <a:ext cx="751815" cy="45894"/>
          </a:xfrm>
          <a:custGeom>
            <a:avLst/>
            <a:gdLst>
              <a:gd name="connsiteX0" fmla="*/ 0 w 397933"/>
              <a:gd name="connsiteY0" fmla="*/ 0 h 0"/>
              <a:gd name="connsiteX1" fmla="*/ 397933 w 397933"/>
              <a:gd name="connsiteY1" fmla="*/ 0 h 0"/>
            </a:gdLst>
            <a:ahLst/>
            <a:cxnLst>
              <a:cxn ang="0">
                <a:pos x="connsiteX0" y="connsiteY0"/>
              </a:cxn>
              <a:cxn ang="0">
                <a:pos x="connsiteX1" y="connsiteY1"/>
              </a:cxn>
            </a:cxnLst>
            <a:rect l="l" t="t" r="r" b="b"/>
            <a:pathLst>
              <a:path w="397933">
                <a:moveTo>
                  <a:pt x="0" y="0"/>
                </a:moveTo>
                <a:lnTo>
                  <a:pt x="397933" y="0"/>
                </a:lnTo>
              </a:path>
            </a:pathLst>
          </a:custGeom>
          <a:solidFill>
            <a:schemeClr val="bg1"/>
          </a:solidFill>
          <a:ln>
            <a:solidFill>
              <a:schemeClr val="bg2"/>
            </a:solidFill>
          </a:ln>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325121" tIns="426720" rIns="325119" bIns="914400" numCol="1" spcCol="1270" anchor="ctr" anchorCtr="0">
            <a:noAutofit/>
          </a:bodyPr>
          <a:lstStyle/>
          <a:p>
            <a:pPr marL="0" marR="0" lvl="0" indent="0" algn="ctr" defTabSz="2578100" rtl="0" eaLnBrk="1" fontAlgn="base" latinLnBrk="0" hangingPunct="1">
              <a:lnSpc>
                <a:spcPct val="90000"/>
              </a:lnSpc>
              <a:spcBef>
                <a:spcPct val="0"/>
              </a:spcBef>
              <a:spcAft>
                <a:spcPct val="35000"/>
              </a:spcAft>
              <a:buClrTx/>
              <a:buSzTx/>
              <a:buFontTx/>
              <a:buNone/>
              <a:tabLst/>
              <a:defRPr/>
            </a:pPr>
            <a:endParaRPr kumimoji="0" lang="en-GB" sz="4800" b="0" i="0" u="none" strike="noStrike" kern="1200" cap="none" spc="0" normalizeH="0" baseline="0" noProof="0" dirty="0">
              <a:ln>
                <a:noFill/>
              </a:ln>
              <a:solidFill>
                <a:srgbClr val="000000"/>
              </a:solidFill>
              <a:effectLst/>
              <a:uLnTx/>
              <a:uFillTx/>
              <a:latin typeface="Arial"/>
              <a:ea typeface="+mn-ea"/>
              <a:cs typeface="+mn-cs"/>
            </a:endParaRPr>
          </a:p>
        </p:txBody>
      </p:sp>
      <p:sp>
        <p:nvSpPr>
          <p:cNvPr id="24" name="Freeform: Shape 46">
            <a:extLst>
              <a:ext uri="{FF2B5EF4-FFF2-40B4-BE49-F238E27FC236}">
                <a16:creationId xmlns:a16="http://schemas.microsoft.com/office/drawing/2014/main" id="{258900A2-50D1-41C5-B186-53C808D3A95C}"/>
              </a:ext>
            </a:extLst>
          </p:cNvPr>
          <p:cNvSpPr/>
          <p:nvPr/>
        </p:nvSpPr>
        <p:spPr>
          <a:xfrm>
            <a:off x="3317586" y="3690496"/>
            <a:ext cx="593245" cy="49007"/>
          </a:xfrm>
          <a:custGeom>
            <a:avLst/>
            <a:gdLst>
              <a:gd name="connsiteX0" fmla="*/ 0 w 397933"/>
              <a:gd name="connsiteY0" fmla="*/ 0 h 0"/>
              <a:gd name="connsiteX1" fmla="*/ 397933 w 397933"/>
              <a:gd name="connsiteY1" fmla="*/ 0 h 0"/>
            </a:gdLst>
            <a:ahLst/>
            <a:cxnLst>
              <a:cxn ang="0">
                <a:pos x="connsiteX0" y="connsiteY0"/>
              </a:cxn>
              <a:cxn ang="0">
                <a:pos x="connsiteX1" y="connsiteY1"/>
              </a:cxn>
            </a:cxnLst>
            <a:rect l="l" t="t" r="r" b="b"/>
            <a:pathLst>
              <a:path w="397933">
                <a:moveTo>
                  <a:pt x="0" y="0"/>
                </a:moveTo>
                <a:lnTo>
                  <a:pt x="397933" y="0"/>
                </a:lnTo>
              </a:path>
            </a:pathLst>
          </a:custGeom>
          <a:solidFill>
            <a:schemeClr val="bg1"/>
          </a:solidFill>
          <a:ln>
            <a:solidFill>
              <a:schemeClr val="tx2"/>
            </a:solidFill>
          </a:ln>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325121" tIns="426720" rIns="325119" bIns="914400" numCol="1" spcCol="1270" anchor="ctr" anchorCtr="0">
            <a:noAutofit/>
          </a:bodyPr>
          <a:lstStyle/>
          <a:p>
            <a:pPr marL="0" marR="0" lvl="0" indent="0" algn="ctr" defTabSz="2578100" rtl="0" eaLnBrk="1" fontAlgn="base" latinLnBrk="0" hangingPunct="1">
              <a:lnSpc>
                <a:spcPct val="90000"/>
              </a:lnSpc>
              <a:spcBef>
                <a:spcPct val="0"/>
              </a:spcBef>
              <a:spcAft>
                <a:spcPct val="35000"/>
              </a:spcAft>
              <a:buClrTx/>
              <a:buSzTx/>
              <a:buFontTx/>
              <a:buNone/>
              <a:tabLst/>
              <a:defRPr/>
            </a:pPr>
            <a:endParaRPr kumimoji="0" lang="en-GB" sz="4800" b="0" i="0" u="none" strike="noStrike" kern="1200" cap="none" spc="0" normalizeH="0" baseline="0" noProof="0" dirty="0">
              <a:ln>
                <a:noFill/>
              </a:ln>
              <a:solidFill>
                <a:srgbClr val="000000"/>
              </a:solidFill>
              <a:effectLst/>
              <a:uLnTx/>
              <a:uFillTx/>
              <a:latin typeface="Arial"/>
              <a:ea typeface="+mn-ea"/>
              <a:cs typeface="+mn-cs"/>
            </a:endParaRPr>
          </a:p>
        </p:txBody>
      </p:sp>
      <p:sp>
        <p:nvSpPr>
          <p:cNvPr id="25" name="Freeform: Shape 47">
            <a:extLst>
              <a:ext uri="{FF2B5EF4-FFF2-40B4-BE49-F238E27FC236}">
                <a16:creationId xmlns:a16="http://schemas.microsoft.com/office/drawing/2014/main" id="{EF3807F5-6A25-452A-9371-D8DB5EB671D3}"/>
              </a:ext>
            </a:extLst>
          </p:cNvPr>
          <p:cNvSpPr/>
          <p:nvPr/>
        </p:nvSpPr>
        <p:spPr>
          <a:xfrm flipV="1">
            <a:off x="6147381" y="2365819"/>
            <a:ext cx="206896" cy="45719"/>
          </a:xfrm>
          <a:custGeom>
            <a:avLst/>
            <a:gdLst>
              <a:gd name="connsiteX0" fmla="*/ 0 w 397933"/>
              <a:gd name="connsiteY0" fmla="*/ 0 h 0"/>
              <a:gd name="connsiteX1" fmla="*/ 397933 w 397933"/>
              <a:gd name="connsiteY1" fmla="*/ 0 h 0"/>
            </a:gdLst>
            <a:ahLst/>
            <a:cxnLst>
              <a:cxn ang="0">
                <a:pos x="connsiteX0" y="connsiteY0"/>
              </a:cxn>
              <a:cxn ang="0">
                <a:pos x="connsiteX1" y="connsiteY1"/>
              </a:cxn>
            </a:cxnLst>
            <a:rect l="l" t="t" r="r" b="b"/>
            <a:pathLst>
              <a:path w="397933">
                <a:moveTo>
                  <a:pt x="0" y="0"/>
                </a:moveTo>
                <a:lnTo>
                  <a:pt x="397933" y="0"/>
                </a:lnTo>
              </a:path>
            </a:pathLst>
          </a:custGeom>
          <a:solidFill>
            <a:schemeClr val="bg1"/>
          </a:solidFill>
          <a:ln>
            <a:solidFill>
              <a:schemeClr val="accent6"/>
            </a:solidFill>
          </a:ln>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325121" tIns="426720" rIns="325119" bIns="914400" numCol="1" spcCol="1270" anchor="ctr" anchorCtr="0">
            <a:noAutofit/>
          </a:bodyPr>
          <a:lstStyle/>
          <a:p>
            <a:pPr marL="0" marR="0" lvl="0" indent="0" algn="ctr" defTabSz="2578100" rtl="0" eaLnBrk="1" fontAlgn="base" latinLnBrk="0" hangingPunct="1">
              <a:lnSpc>
                <a:spcPct val="90000"/>
              </a:lnSpc>
              <a:spcBef>
                <a:spcPct val="0"/>
              </a:spcBef>
              <a:spcAft>
                <a:spcPct val="35000"/>
              </a:spcAft>
              <a:buClrTx/>
              <a:buSzTx/>
              <a:buFontTx/>
              <a:buNone/>
              <a:tabLst/>
              <a:defRPr/>
            </a:pPr>
            <a:endParaRPr kumimoji="0" lang="en-GB" sz="4800" b="0" i="0" u="none" strike="noStrike" kern="1200" cap="none" spc="0" normalizeH="0" baseline="0" noProof="0" dirty="0">
              <a:ln>
                <a:noFill/>
              </a:ln>
              <a:solidFill>
                <a:srgbClr val="000000"/>
              </a:solidFill>
              <a:effectLst/>
              <a:uLnTx/>
              <a:uFillTx/>
              <a:latin typeface="Arial"/>
              <a:ea typeface="+mn-ea"/>
              <a:cs typeface="+mn-cs"/>
            </a:endParaRPr>
          </a:p>
        </p:txBody>
      </p:sp>
      <p:pic>
        <p:nvPicPr>
          <p:cNvPr id="26" name="Picture 2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56991" y="2241704"/>
            <a:ext cx="616773" cy="293947"/>
          </a:xfrm>
          <a:prstGeom prst="rect">
            <a:avLst/>
          </a:prstGeom>
        </p:spPr>
      </p:pic>
      <p:pic>
        <p:nvPicPr>
          <p:cNvPr id="27" name="Picture 2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34266" y="1880233"/>
            <a:ext cx="645463" cy="289460"/>
          </a:xfrm>
          <a:prstGeom prst="rect">
            <a:avLst/>
          </a:prstGeom>
        </p:spPr>
      </p:pic>
      <p:pic>
        <p:nvPicPr>
          <p:cNvPr id="28" name="Picture 2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31143" y="3859344"/>
            <a:ext cx="763701" cy="131721"/>
          </a:xfrm>
          <a:prstGeom prst="rect">
            <a:avLst/>
          </a:prstGeom>
        </p:spPr>
      </p:pic>
      <p:pic>
        <p:nvPicPr>
          <p:cNvPr id="29" name="Picture 2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689491" y="3332741"/>
            <a:ext cx="661514" cy="364124"/>
          </a:xfrm>
          <a:prstGeom prst="rect">
            <a:avLst/>
          </a:prstGeom>
        </p:spPr>
      </p:pic>
      <p:pic>
        <p:nvPicPr>
          <p:cNvPr id="30" name="Picture 2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842108" y="2021871"/>
            <a:ext cx="462973" cy="309420"/>
          </a:xfrm>
          <a:prstGeom prst="rect">
            <a:avLst/>
          </a:prstGeom>
        </p:spPr>
      </p:pic>
      <p:pic>
        <p:nvPicPr>
          <p:cNvPr id="32" name="Picture 31"/>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3347896" y="2273923"/>
            <a:ext cx="554559" cy="234621"/>
          </a:xfrm>
          <a:prstGeom prst="rect">
            <a:avLst/>
          </a:prstGeom>
        </p:spPr>
      </p:pic>
      <p:pic>
        <p:nvPicPr>
          <p:cNvPr id="33" name="Picture 32"/>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3408243" y="1866806"/>
            <a:ext cx="454769" cy="223728"/>
          </a:xfrm>
          <a:prstGeom prst="rect">
            <a:avLst/>
          </a:prstGeom>
        </p:spPr>
      </p:pic>
      <p:sp>
        <p:nvSpPr>
          <p:cNvPr id="34" name="Rectangle 39"/>
          <p:cNvSpPr>
            <a:spLocks noGrp="1" noChangeArrowheads="1"/>
          </p:cNvSpPr>
          <p:nvPr>
            <p:ph type="ftr" sz="quarter" idx="11"/>
          </p:nvPr>
        </p:nvSpPr>
        <p:spPr bwMode="auto">
          <a:xfrm>
            <a:off x="457200" y="4691312"/>
            <a:ext cx="411480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639913" rtl="0" eaLnBrk="1" fontAlgn="base" latinLnBrk="0" hangingPunct="1">
              <a:lnSpc>
                <a:spcPct val="100000"/>
              </a:lnSpc>
              <a:spcBef>
                <a:spcPct val="0"/>
              </a:spcBef>
              <a:spcAft>
                <a:spcPct val="0"/>
              </a:spcAft>
              <a:buClrTx/>
              <a:buSzTx/>
              <a:buFontTx/>
              <a:buNone/>
              <a:tabLst/>
              <a:defRPr/>
            </a:pPr>
            <a:r>
              <a:rPr kumimoji="0" lang="en-US" altLang="en-US" sz="700" b="0" i="0" u="none" strike="noStrike" kern="0" cap="none" spc="0" normalizeH="0" baseline="0" noProof="0" dirty="0">
                <a:ln>
                  <a:noFill/>
                </a:ln>
                <a:solidFill>
                  <a:srgbClr val="000000">
                    <a:lumMod val="50000"/>
                    <a:lumOff val="50000"/>
                  </a:srgbClr>
                </a:solidFill>
                <a:effectLst/>
                <a:uLnTx/>
                <a:uFillTx/>
                <a:latin typeface="Arial" panose="020B0604020202020204" pitchFamily="34" charset="0"/>
                <a:ea typeface="+mn-ea"/>
                <a:cs typeface="Arial" panose="020B0604020202020204" pitchFamily="34" charset="0"/>
              </a:rPr>
              <a:t>SPLENDA</a:t>
            </a:r>
            <a:r>
              <a:rPr kumimoji="0" lang="en-US" altLang="en-US" sz="700" b="0" i="0" u="none" strike="noStrike" kern="0" cap="none" spc="0" normalizeH="0" baseline="30000" noProof="0" dirty="0">
                <a:ln>
                  <a:noFill/>
                </a:ln>
                <a:solidFill>
                  <a:srgbClr val="000000">
                    <a:lumMod val="50000"/>
                    <a:lumOff val="50000"/>
                  </a:srgbClr>
                </a:solidFill>
                <a:effectLst/>
                <a:uLnTx/>
                <a:uFillTx/>
                <a:latin typeface="Arial" panose="020B0604020202020204" pitchFamily="34" charset="0"/>
                <a:ea typeface="+mn-ea"/>
                <a:cs typeface="Arial" panose="020B0604020202020204" pitchFamily="34" charset="0"/>
              </a:rPr>
              <a:t>®</a:t>
            </a:r>
            <a:r>
              <a:rPr kumimoji="0" lang="en-US" altLang="en-US" sz="700" b="0" i="0" u="none" strike="noStrike" kern="0" cap="none" spc="0" normalizeH="0" baseline="0" noProof="0" dirty="0">
                <a:ln>
                  <a:noFill/>
                </a:ln>
                <a:solidFill>
                  <a:srgbClr val="000000">
                    <a:lumMod val="50000"/>
                    <a:lumOff val="50000"/>
                  </a:srgbClr>
                </a:solidFill>
                <a:effectLst/>
                <a:uLnTx/>
                <a:uFillTx/>
                <a:latin typeface="Arial" panose="020B0604020202020204" pitchFamily="34" charset="0"/>
                <a:ea typeface="+mn-ea"/>
                <a:cs typeface="Arial" panose="020B0604020202020204" pitchFamily="34" charset="0"/>
              </a:rPr>
              <a:t> and the SPLENDA</a:t>
            </a:r>
            <a:r>
              <a:rPr kumimoji="0" lang="en-US" altLang="en-US" sz="700" b="0" i="0" u="none" strike="noStrike" kern="0" cap="none" spc="0" normalizeH="0" baseline="30000" noProof="0" dirty="0">
                <a:ln>
                  <a:noFill/>
                </a:ln>
                <a:solidFill>
                  <a:srgbClr val="000000">
                    <a:lumMod val="50000"/>
                    <a:lumOff val="50000"/>
                  </a:srgbClr>
                </a:solidFill>
                <a:effectLst/>
                <a:uLnTx/>
                <a:uFillTx/>
                <a:latin typeface="Arial" panose="020B0604020202020204" pitchFamily="34" charset="0"/>
                <a:ea typeface="+mn-ea"/>
                <a:cs typeface="Arial" panose="020B0604020202020204" pitchFamily="34" charset="0"/>
              </a:rPr>
              <a:t>®</a:t>
            </a:r>
            <a:r>
              <a:rPr kumimoji="0" lang="en-US" altLang="en-US" sz="700" b="0" i="0" u="none" strike="noStrike" kern="0" cap="none" spc="0" normalizeH="0" noProof="0" dirty="0">
                <a:ln>
                  <a:noFill/>
                </a:ln>
                <a:solidFill>
                  <a:srgbClr val="000000">
                    <a:lumMod val="50000"/>
                    <a:lumOff val="50000"/>
                  </a:srgbClr>
                </a:solidFill>
                <a:effectLst/>
                <a:uLnTx/>
                <a:uFillTx/>
                <a:latin typeface="Arial" panose="020B0604020202020204" pitchFamily="34" charset="0"/>
                <a:ea typeface="+mn-ea"/>
                <a:cs typeface="Arial" panose="020B0604020202020204" pitchFamily="34" charset="0"/>
              </a:rPr>
              <a:t> </a:t>
            </a:r>
            <a:r>
              <a:rPr kumimoji="0" lang="en-US" altLang="en-US" sz="700" b="0" i="0" u="none" strike="noStrike" kern="0" cap="none" spc="0" normalizeH="0" baseline="0" noProof="0" dirty="0">
                <a:ln>
                  <a:noFill/>
                </a:ln>
                <a:solidFill>
                  <a:srgbClr val="000000">
                    <a:lumMod val="50000"/>
                    <a:lumOff val="50000"/>
                  </a:srgbClr>
                </a:solidFill>
                <a:effectLst/>
                <a:uLnTx/>
                <a:uFillTx/>
                <a:latin typeface="Arial" panose="020B0604020202020204" pitchFamily="34" charset="0"/>
                <a:ea typeface="+mn-ea"/>
                <a:cs typeface="Arial" panose="020B0604020202020204" pitchFamily="34" charset="0"/>
              </a:rPr>
              <a:t>logo are trademarks of Heartland Food Products LLC</a:t>
            </a:r>
            <a:r>
              <a:rPr kumimoji="0" lang="en-US" altLang="en-US" sz="560" b="0" i="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en-US" altLang="en-US" sz="56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35" name="Picture 465" descr="Tasteva_R_Color_Logo.png"/>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456770" y="2556939"/>
            <a:ext cx="466703" cy="233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Title 1"/>
          <p:cNvSpPr txBox="1">
            <a:spLocks/>
          </p:cNvSpPr>
          <p:nvPr/>
        </p:nvSpPr>
        <p:spPr bwMode="auto">
          <a:xfrm>
            <a:off x="297281" y="103588"/>
            <a:ext cx="6453717" cy="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normAutofit/>
          </a:bodyPr>
          <a:lstStyle>
            <a:lvl1pPr algn="l" rtl="0" eaLnBrk="1" fontAlgn="base" hangingPunct="1">
              <a:lnSpc>
                <a:spcPct val="90000"/>
              </a:lnSpc>
              <a:spcBef>
                <a:spcPct val="0"/>
              </a:spcBef>
              <a:spcAft>
                <a:spcPct val="0"/>
              </a:spcAft>
              <a:defRPr sz="2000" b="1" kern="1200" cap="none" baseline="0">
                <a:solidFill>
                  <a:schemeClr val="bg1"/>
                </a:solidFill>
                <a:latin typeface="+mj-lt"/>
                <a:ea typeface="+mj-ea"/>
                <a:cs typeface="+mj-cs"/>
              </a:defRPr>
            </a:lvl1pPr>
            <a:lvl2pPr algn="l" rtl="0" eaLnBrk="1" fontAlgn="base" hangingPunct="1">
              <a:spcBef>
                <a:spcPct val="0"/>
              </a:spcBef>
              <a:spcAft>
                <a:spcPct val="0"/>
              </a:spcAft>
              <a:defRPr sz="2400">
                <a:solidFill>
                  <a:schemeClr val="tx1"/>
                </a:solidFill>
                <a:latin typeface="Arial" charset="0"/>
              </a:defRPr>
            </a:lvl2pPr>
            <a:lvl3pPr algn="l" rtl="0" eaLnBrk="1" fontAlgn="base" hangingPunct="1">
              <a:spcBef>
                <a:spcPct val="0"/>
              </a:spcBef>
              <a:spcAft>
                <a:spcPct val="0"/>
              </a:spcAft>
              <a:defRPr sz="2400">
                <a:solidFill>
                  <a:schemeClr val="tx1"/>
                </a:solidFill>
                <a:latin typeface="Arial" charset="0"/>
              </a:defRPr>
            </a:lvl3pPr>
            <a:lvl4pPr algn="l" rtl="0" eaLnBrk="1" fontAlgn="base" hangingPunct="1">
              <a:spcBef>
                <a:spcPct val="0"/>
              </a:spcBef>
              <a:spcAft>
                <a:spcPct val="0"/>
              </a:spcAft>
              <a:defRPr sz="2400">
                <a:solidFill>
                  <a:schemeClr val="tx1"/>
                </a:solidFill>
                <a:latin typeface="Arial" charset="0"/>
              </a:defRPr>
            </a:lvl4pPr>
            <a:lvl5pPr algn="l" rtl="0" eaLnBrk="1" fontAlgn="base" hangingPunct="1">
              <a:spcBef>
                <a:spcPct val="0"/>
              </a:spcBef>
              <a:spcAft>
                <a:spcPct val="0"/>
              </a:spcAft>
              <a:defRPr sz="2400">
                <a:solidFill>
                  <a:schemeClr val="tx1"/>
                </a:solidFill>
                <a:latin typeface="Arial" charset="0"/>
              </a:defRPr>
            </a:lvl5pPr>
            <a:lvl6pPr marL="457200" algn="l" rtl="0" eaLnBrk="1" fontAlgn="base" hangingPunct="1">
              <a:spcBef>
                <a:spcPct val="0"/>
              </a:spcBef>
              <a:spcAft>
                <a:spcPct val="0"/>
              </a:spcAft>
              <a:defRPr sz="2400">
                <a:solidFill>
                  <a:schemeClr val="tx1"/>
                </a:solidFill>
                <a:latin typeface="Arial" charset="0"/>
              </a:defRPr>
            </a:lvl6pPr>
            <a:lvl7pPr marL="914400" algn="l" rtl="0" eaLnBrk="1" fontAlgn="base" hangingPunct="1">
              <a:spcBef>
                <a:spcPct val="0"/>
              </a:spcBef>
              <a:spcAft>
                <a:spcPct val="0"/>
              </a:spcAft>
              <a:defRPr sz="2400">
                <a:solidFill>
                  <a:schemeClr val="tx1"/>
                </a:solidFill>
                <a:latin typeface="Arial" charset="0"/>
              </a:defRPr>
            </a:lvl7pPr>
            <a:lvl8pPr marL="1371600" algn="l" rtl="0" eaLnBrk="1" fontAlgn="base" hangingPunct="1">
              <a:spcBef>
                <a:spcPct val="0"/>
              </a:spcBef>
              <a:spcAft>
                <a:spcPct val="0"/>
              </a:spcAft>
              <a:defRPr sz="2400">
                <a:solidFill>
                  <a:schemeClr val="tx1"/>
                </a:solidFill>
                <a:latin typeface="Arial" charset="0"/>
              </a:defRPr>
            </a:lvl8pPr>
            <a:lvl9pPr marL="1828800" algn="l" rtl="0" eaLnBrk="1" fontAlgn="base" hangingPunct="1">
              <a:spcBef>
                <a:spcPct val="0"/>
              </a:spcBef>
              <a:spcAft>
                <a:spcPct val="0"/>
              </a:spcAft>
              <a:defRPr sz="2400">
                <a:solidFill>
                  <a:schemeClr val="tx1"/>
                </a:solidFill>
                <a:latin typeface="Arial" charset="0"/>
              </a:defRPr>
            </a:lvl9pPr>
          </a:lstStyle>
          <a:p>
            <a:r>
              <a:rPr lang="en-GB" altLang="en-US" cap="small" dirty="0"/>
              <a:t>Food &amp; Beverage Solutions: </a:t>
            </a:r>
          </a:p>
          <a:p>
            <a:r>
              <a:rPr lang="en-GB" altLang="en-US" sz="1800" cap="small" dirty="0" smtClean="0"/>
              <a:t>Delivering Value, Taste and Nutrition</a:t>
            </a:r>
            <a:endParaRPr lang="en-GB" sz="1800" cap="small" dirty="0"/>
          </a:p>
        </p:txBody>
      </p:sp>
    </p:spTree>
    <p:extLst>
      <p:ext uri="{BB962C8B-B14F-4D97-AF65-F5344CB8AC3E}">
        <p14:creationId xmlns:p14="http://schemas.microsoft.com/office/powerpoint/2010/main" val="2596180592"/>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A4FB3F89-09C8-4A84-B2E8-366EF2775B32}" type="slidenum">
              <a:rPr kumimoji="0" lang="en-GB" altLang="en-GB" sz="10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t>13</a:t>
            </a:fld>
            <a:endParaRPr kumimoji="0" lang="en-GB" altLang="en-GB" sz="1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38433" y="4031348"/>
            <a:ext cx="1488980" cy="328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62779" y="1810706"/>
            <a:ext cx="1506126" cy="687418"/>
          </a:xfrm>
          <a:prstGeom prst="rect">
            <a:avLst/>
          </a:prstGeom>
        </p:spPr>
      </p:pic>
      <p:sp>
        <p:nvSpPr>
          <p:cNvPr id="11" name="Rectangle 10"/>
          <p:cNvSpPr/>
          <p:nvPr/>
        </p:nvSpPr>
        <p:spPr>
          <a:xfrm>
            <a:off x="-1330920" y="850756"/>
            <a:ext cx="1247558" cy="2308324"/>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2014, ALMOST LOST ALL business. In 2018, Tate &amp; Lyle were invited to become one of Mondelez STAR suppliers.  This is the highest supplier segmentation possible at Mondelez, limited to just 17 suppliers across all their spend areas globally. </a:t>
            </a:r>
            <a:endParaRPr kumimoji="0" lang="en-GB" sz="9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15" name="Picture 1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456061" y="1719443"/>
            <a:ext cx="957296" cy="782551"/>
          </a:xfrm>
          <a:prstGeom prst="rect">
            <a:avLst/>
          </a:prstGeom>
        </p:spPr>
      </p:pic>
      <p:pic>
        <p:nvPicPr>
          <p:cNvPr id="16" name="Picture 4" descr="http://www.masgrafx.com/masgrafx/wp-content/uploads/2014/05/mgrfx_advocare_logo_preview.png"/>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4827110" y="2154415"/>
            <a:ext cx="890093" cy="286537"/>
          </a:xfrm>
          <a:prstGeom prst="rect">
            <a:avLst/>
          </a:prstGeom>
          <a:extLst>
            <a:ext uri="{91240B29-F687-4F45-9708-019B960494DF}">
              <a14:hiddenLine xmlns:a14="http://schemas.microsoft.com/office/drawing/2010/main" w="9525">
                <a:solidFill>
                  <a:srgbClr val="000000"/>
                </a:solidFill>
                <a:miter lim="800000"/>
                <a:headEnd/>
                <a:tailEnd/>
              </a14:hiddenLine>
            </a:ext>
          </a:extLst>
        </p:spPr>
      </p:pic>
      <p:pic>
        <p:nvPicPr>
          <p:cNvPr id="17" name="Picture 8" descr="http://www.detroitmommies.com/wp-content/uploads/2014/05/KIND-Logo.jpg"/>
          <p:cNvPicPr>
            <a:picLocks noChangeAspect="1" noChangeArrowheads="1"/>
          </p:cNvPicPr>
          <p:nvPr/>
        </p:nvPicPr>
        <p:blipFill>
          <a:blip r:embed="rId7" cstate="screen">
            <a:extLst>
              <a:ext uri="{28A0092B-C50C-407E-A947-70E740481C1C}">
                <a14:useLocalDpi xmlns:a14="http://schemas.microsoft.com/office/drawing/2010/main"/>
              </a:ext>
            </a:extLst>
          </a:blip>
          <a:stretch>
            <a:fillRect/>
          </a:stretch>
        </p:blipFill>
        <p:spPr bwMode="auto">
          <a:xfrm>
            <a:off x="4847103" y="2706075"/>
            <a:ext cx="426720" cy="31089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0" descr="http://www.footrxasheville.com/wp-content/uploads/2015/02/Clif-Bar-logo.jpg"/>
          <p:cNvPicPr>
            <a:picLocks noChangeAspect="1" noChangeArrowheads="1"/>
          </p:cNvPicPr>
          <p:nvPr/>
        </p:nvPicPr>
        <p:blipFill>
          <a:blip r:embed="rId8" cstate="screen">
            <a:extLst>
              <a:ext uri="{28A0092B-C50C-407E-A947-70E740481C1C}">
                <a14:useLocalDpi xmlns:a14="http://schemas.microsoft.com/office/drawing/2010/main"/>
              </a:ext>
            </a:extLst>
          </a:blip>
          <a:stretch>
            <a:fillRect/>
          </a:stretch>
        </p:blipFill>
        <p:spPr bwMode="auto">
          <a:xfrm>
            <a:off x="3578007" y="2924568"/>
            <a:ext cx="701040" cy="24993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descr="https://upload.wikimedia.org/wikipedia/commons/thumb/e/ee/GNC_Logo.svg/1000px-GNC_Logo.svg.png"/>
          <p:cNvPicPr>
            <a:picLocks noChangeAspect="1" noChangeArrowheads="1"/>
          </p:cNvPicPr>
          <p:nvPr/>
        </p:nvPicPr>
        <p:blipFill>
          <a:blip r:embed="rId9" cstate="email">
            <a:extLst>
              <a:ext uri="{28A0092B-C50C-407E-A947-70E740481C1C}">
                <a14:useLocalDpi xmlns:a14="http://schemas.microsoft.com/office/drawing/2010/main"/>
              </a:ext>
            </a:extLst>
          </a:blip>
          <a:stretch>
            <a:fillRect/>
          </a:stretch>
        </p:blipFill>
        <p:spPr bwMode="auto">
          <a:xfrm>
            <a:off x="3600629" y="3475647"/>
            <a:ext cx="1163838" cy="220298"/>
          </a:xfrm>
          <a:prstGeom prst="rect">
            <a:avLst/>
          </a:prstGeom>
          <a:extLst>
            <a:ext uri="{91240B29-F687-4F45-9708-019B960494DF}">
              <a14:hiddenLine xmlns:a14="http://schemas.microsoft.com/office/drawing/2010/main" w="9525">
                <a:solidFill>
                  <a:srgbClr val="000000"/>
                </a:solidFill>
                <a:miter lim="800000"/>
                <a:headEnd/>
                <a:tailEnd/>
              </a14:hiddenLine>
            </a:ext>
          </a:extLst>
        </p:spPr>
      </p:pic>
      <p:pic>
        <p:nvPicPr>
          <p:cNvPr id="20" name="Picture 2" descr="http://cdn.theshelbyreport.com/wp-content/uploads/2013/12/postlogo.jpg"/>
          <p:cNvPicPr>
            <a:picLocks noChangeAspect="1" noChangeArrowheads="1"/>
          </p:cNvPicPr>
          <p:nvPr/>
        </p:nvPicPr>
        <p:blipFill>
          <a:blip r:embed="rId10" cstate="screen">
            <a:extLst>
              <a:ext uri="{28A0092B-C50C-407E-A947-70E740481C1C}">
                <a14:useLocalDpi xmlns:a14="http://schemas.microsoft.com/office/drawing/2010/main"/>
              </a:ext>
            </a:extLst>
          </a:blip>
          <a:stretch>
            <a:fillRect/>
          </a:stretch>
        </p:blipFill>
        <p:spPr bwMode="auto">
          <a:xfrm>
            <a:off x="4616965" y="1647829"/>
            <a:ext cx="658368" cy="38404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939205" y="3334396"/>
            <a:ext cx="567389" cy="567389"/>
          </a:xfrm>
          <a:prstGeom prst="rect">
            <a:avLst/>
          </a:prstGeom>
        </p:spPr>
      </p:pic>
      <p:pic>
        <p:nvPicPr>
          <p:cNvPr id="22" name="Picture 2" descr="https://encrypted-tbn0.gstatic.com/images?q=tbn:ANd9GcR2uBCsrAAr1EZAkJ68Yg9qjTCTR6GTvHhg-b65pSpK9LKuY5Ik"/>
          <p:cNvPicPr>
            <a:picLocks noChangeAspect="1" noChangeArrowheads="1"/>
          </p:cNvPicPr>
          <p:nvPr/>
        </p:nvPicPr>
        <p:blipFill>
          <a:blip r:embed="rId12" cstate="email">
            <a:extLst>
              <a:ext uri="{28A0092B-C50C-407E-A947-70E740481C1C}">
                <a14:useLocalDpi xmlns:a14="http://schemas.microsoft.com/office/drawing/2010/main"/>
              </a:ext>
            </a:extLst>
          </a:blip>
          <a:stretch>
            <a:fillRect/>
          </a:stretch>
        </p:blipFill>
        <p:spPr bwMode="auto">
          <a:xfrm>
            <a:off x="6172532" y="2582120"/>
            <a:ext cx="847396" cy="847396"/>
          </a:xfrm>
          <a:prstGeom prst="rect">
            <a:avLst/>
          </a:prstGeom>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6758171" y="1959682"/>
            <a:ext cx="1262116" cy="318782"/>
          </a:xfrm>
          <a:prstGeom prst="rect">
            <a:avLst/>
          </a:prstGeom>
        </p:spPr>
      </p:pic>
      <p:sp>
        <p:nvSpPr>
          <p:cNvPr id="28" name="Arrow: Pentagon 35">
            <a:extLst>
              <a:ext uri="{FF2B5EF4-FFF2-40B4-BE49-F238E27FC236}">
                <a16:creationId xmlns:a16="http://schemas.microsoft.com/office/drawing/2014/main" id="{11D9E709-C866-47C0-80B5-4E5F519B902A}"/>
              </a:ext>
            </a:extLst>
          </p:cNvPr>
          <p:cNvSpPr/>
          <p:nvPr/>
        </p:nvSpPr>
        <p:spPr>
          <a:xfrm>
            <a:off x="3251608" y="1239602"/>
            <a:ext cx="2587516" cy="3354623"/>
          </a:xfrm>
          <a:prstGeom prst="rect">
            <a:avLst/>
          </a:prstGeom>
          <a:noFill/>
          <a:ln w="9525">
            <a:solidFill>
              <a:schemeClr val="tx1">
                <a:lumMod val="50000"/>
                <a:lumOff val="5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8000" tIns="0" rIns="108000" bIns="0" numCol="1" spcCol="1270" anchor="ctr" anchorCtr="0">
            <a:noAutofit/>
          </a:bodyPr>
          <a:lstStyle/>
          <a:p>
            <a:pPr marL="266700" marR="0" lvl="0" indent="-174625" algn="l" defTabSz="533400" rtl="0" eaLnBrk="1" fontAlgn="base" latinLnBrk="0" hangingPunct="1">
              <a:lnSpc>
                <a:spcPct val="90000"/>
              </a:lnSpc>
              <a:spcBef>
                <a:spcPct val="0"/>
              </a:spcBef>
              <a:spcAft>
                <a:spcPct val="3500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29" name="Rectangle 28">
            <a:extLst>
              <a:ext uri="{FF2B5EF4-FFF2-40B4-BE49-F238E27FC236}">
                <a16:creationId xmlns:a16="http://schemas.microsoft.com/office/drawing/2014/main" id="{B25FFA79-5D84-4F38-B773-37F7A41760F9}"/>
              </a:ext>
            </a:extLst>
          </p:cNvPr>
          <p:cNvSpPr/>
          <p:nvPr/>
        </p:nvSpPr>
        <p:spPr>
          <a:xfrm>
            <a:off x="3600365" y="1063822"/>
            <a:ext cx="1906229" cy="360000"/>
          </a:xfrm>
          <a:prstGeom prst="rect">
            <a:avLst/>
          </a:prstGeom>
          <a:solidFill>
            <a:schemeClr val="bg1"/>
          </a:solidFill>
          <a:ln>
            <a:noFill/>
          </a:ln>
        </p:spPr>
        <p:txBody>
          <a:bodyPr wrap="square" lIns="72000" tIns="0" rIns="72000" bIns="0" rtlCol="0" anchor="ctr">
            <a:no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GB" sz="1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Winning </a:t>
            </a:r>
            <a:r>
              <a:rPr kumimoji="0" lang="en-GB" sz="13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in new customers/channels</a:t>
            </a:r>
            <a:endParaRPr kumimoji="0" lang="en-GB" sz="1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0" name="Arrow: Pentagon 35">
            <a:extLst>
              <a:ext uri="{FF2B5EF4-FFF2-40B4-BE49-F238E27FC236}">
                <a16:creationId xmlns:a16="http://schemas.microsoft.com/office/drawing/2014/main" id="{6B54C84F-B9E1-452A-9E85-45D0BA90BDD4}"/>
              </a:ext>
            </a:extLst>
          </p:cNvPr>
          <p:cNvSpPr/>
          <p:nvPr/>
        </p:nvSpPr>
        <p:spPr>
          <a:xfrm>
            <a:off x="6095471" y="1239602"/>
            <a:ext cx="2587516" cy="3354623"/>
          </a:xfrm>
          <a:prstGeom prst="rect">
            <a:avLst/>
          </a:prstGeom>
          <a:noFill/>
          <a:ln w="9525">
            <a:solidFill>
              <a:schemeClr val="tx1">
                <a:lumMod val="50000"/>
                <a:lumOff val="5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8000" tIns="0" rIns="108000" bIns="0" numCol="1" spcCol="1270" anchor="ctr" anchorCtr="0">
            <a:noAutofit/>
          </a:bodyPr>
          <a:lstStyle/>
          <a:p>
            <a:pPr marL="266700" marR="0" lvl="0" indent="-174625" algn="l" defTabSz="533400" rtl="0" eaLnBrk="1" fontAlgn="base" latinLnBrk="0" hangingPunct="1">
              <a:lnSpc>
                <a:spcPct val="90000"/>
              </a:lnSpc>
              <a:spcBef>
                <a:spcPct val="0"/>
              </a:spcBef>
              <a:spcAft>
                <a:spcPct val="3500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31" name="Rectangle 30">
            <a:extLst>
              <a:ext uri="{FF2B5EF4-FFF2-40B4-BE49-F238E27FC236}">
                <a16:creationId xmlns:a16="http://schemas.microsoft.com/office/drawing/2014/main" id="{294F62D9-FD06-424A-BB2C-F8241FAF1D01}"/>
              </a:ext>
            </a:extLst>
          </p:cNvPr>
          <p:cNvSpPr/>
          <p:nvPr/>
        </p:nvSpPr>
        <p:spPr>
          <a:xfrm>
            <a:off x="6516216" y="1063822"/>
            <a:ext cx="1817992" cy="360000"/>
          </a:xfrm>
          <a:prstGeom prst="rect">
            <a:avLst/>
          </a:prstGeom>
          <a:solidFill>
            <a:schemeClr val="bg1"/>
          </a:solidFill>
          <a:ln>
            <a:noFill/>
          </a:ln>
        </p:spPr>
        <p:txBody>
          <a:bodyPr wrap="square" lIns="72000" tIns="0" rIns="72000" bIns="0" rtlCol="0" anchor="ctr">
            <a:no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GB" sz="1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Winning </a:t>
            </a:r>
            <a:br>
              <a:rPr kumimoji="0" lang="en-GB" sz="1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GB" sz="1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with Innovation</a:t>
            </a:r>
          </a:p>
        </p:txBody>
      </p:sp>
      <p:grpSp>
        <p:nvGrpSpPr>
          <p:cNvPr id="32" name="Group 31">
            <a:extLst>
              <a:ext uri="{FF2B5EF4-FFF2-40B4-BE49-F238E27FC236}">
                <a16:creationId xmlns:a16="http://schemas.microsoft.com/office/drawing/2014/main" id="{0EEC2332-388E-478F-B1B0-7AAB2E1C60B7}"/>
              </a:ext>
            </a:extLst>
          </p:cNvPr>
          <p:cNvGrpSpPr/>
          <p:nvPr/>
        </p:nvGrpSpPr>
        <p:grpSpPr>
          <a:xfrm>
            <a:off x="460484" y="1063822"/>
            <a:ext cx="2587516" cy="3530403"/>
            <a:chOff x="460484" y="1063822"/>
            <a:chExt cx="2587516" cy="3530403"/>
          </a:xfrm>
        </p:grpSpPr>
        <p:sp>
          <p:nvSpPr>
            <p:cNvPr id="38" name="Arrow: Pentagon 35">
              <a:extLst>
                <a:ext uri="{FF2B5EF4-FFF2-40B4-BE49-F238E27FC236}">
                  <a16:creationId xmlns:a16="http://schemas.microsoft.com/office/drawing/2014/main" id="{939EF693-464C-46FB-894F-2781697C2F84}"/>
                </a:ext>
              </a:extLst>
            </p:cNvPr>
            <p:cNvSpPr/>
            <p:nvPr/>
          </p:nvSpPr>
          <p:spPr>
            <a:xfrm>
              <a:off x="460484" y="1239602"/>
              <a:ext cx="2587516" cy="3354623"/>
            </a:xfrm>
            <a:prstGeom prst="rect">
              <a:avLst/>
            </a:prstGeom>
            <a:noFill/>
            <a:ln w="9525">
              <a:solidFill>
                <a:schemeClr val="tx1">
                  <a:lumMod val="50000"/>
                  <a:lumOff val="5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8000" tIns="0" rIns="108000" bIns="0" numCol="1" spcCol="1270" anchor="ctr" anchorCtr="0">
              <a:noAutofit/>
            </a:bodyPr>
            <a:lstStyle/>
            <a:p>
              <a:pPr marL="266700" marR="0" lvl="0" indent="-174625" algn="l" defTabSz="533400" rtl="0" eaLnBrk="1" fontAlgn="base" latinLnBrk="0" hangingPunct="1">
                <a:lnSpc>
                  <a:spcPct val="90000"/>
                </a:lnSpc>
                <a:spcBef>
                  <a:spcPct val="0"/>
                </a:spcBef>
                <a:spcAft>
                  <a:spcPct val="3500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39" name="Rectangle 38">
              <a:extLst>
                <a:ext uri="{FF2B5EF4-FFF2-40B4-BE49-F238E27FC236}">
                  <a16:creationId xmlns:a16="http://schemas.microsoft.com/office/drawing/2014/main" id="{98018CDB-346D-4497-A26E-7A85EA48BCB9}"/>
                </a:ext>
              </a:extLst>
            </p:cNvPr>
            <p:cNvSpPr/>
            <p:nvPr/>
          </p:nvSpPr>
          <p:spPr>
            <a:xfrm>
              <a:off x="808694" y="1063822"/>
              <a:ext cx="1891098" cy="360000"/>
            </a:xfrm>
            <a:prstGeom prst="rect">
              <a:avLst/>
            </a:prstGeom>
            <a:solidFill>
              <a:schemeClr val="bg1"/>
            </a:solidFill>
            <a:ln>
              <a:noFill/>
            </a:ln>
          </p:spPr>
          <p:txBody>
            <a:bodyPr wrap="square" lIns="72000" tIns="0" rIns="72000" bIns="0" rtlCol="0" anchor="ctr">
              <a:no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GB" sz="1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Winning </a:t>
              </a:r>
              <a:br>
                <a:rPr kumimoji="0" lang="en-GB" sz="1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GB" sz="1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with Global Accounts</a:t>
              </a:r>
            </a:p>
          </p:txBody>
        </p:sp>
      </p:grpSp>
      <p:pic>
        <p:nvPicPr>
          <p:cNvPr id="41" name="Picture 40">
            <a:extLst>
              <a:ext uri="{FF2B5EF4-FFF2-40B4-BE49-F238E27FC236}">
                <a16:creationId xmlns:a16="http://schemas.microsoft.com/office/drawing/2014/main" id="{90835736-F908-4F89-AB4D-A5C642AD0A7B}"/>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4413357" y="4015002"/>
            <a:ext cx="1262116" cy="318782"/>
          </a:xfrm>
          <a:prstGeom prst="rect">
            <a:avLst/>
          </a:prstGeom>
        </p:spPr>
      </p:pic>
      <p:pic>
        <p:nvPicPr>
          <p:cNvPr id="2" name="Picture 1"/>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558012" y="2453281"/>
            <a:ext cx="1489076" cy="620448"/>
          </a:xfrm>
          <a:prstGeom prst="rect">
            <a:avLst/>
          </a:prstGeom>
        </p:spPr>
      </p:pic>
      <p:pic>
        <p:nvPicPr>
          <p:cNvPr id="3076" name="Picture 4" descr="Image result for pepsico"/>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346591" y="3118719"/>
            <a:ext cx="1472664" cy="33944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Image result for danone"/>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a:stretch/>
        </p:blipFill>
        <p:spPr bwMode="auto">
          <a:xfrm>
            <a:off x="511243" y="3414838"/>
            <a:ext cx="868977" cy="656956"/>
          </a:xfrm>
          <a:prstGeom prst="ellipse">
            <a:avLst/>
          </a:prstGeom>
          <a:noFill/>
          <a:extLst>
            <a:ext uri="{909E8E84-426E-40DD-AFC4-6F175D3DCCD1}">
              <a14:hiddenFill xmlns:a14="http://schemas.microsoft.com/office/drawing/2010/main">
                <a:solidFill>
                  <a:srgbClr val="FFFFFF"/>
                </a:solidFill>
              </a14:hiddenFill>
            </a:ext>
          </a:extLst>
        </p:spPr>
      </p:pic>
      <p:pic>
        <p:nvPicPr>
          <p:cNvPr id="33" name="Picture 3"/>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994180" y="2517889"/>
            <a:ext cx="1612403" cy="8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p:cNvPicPr>
            <a:picLocks noChangeAspect="1"/>
          </p:cNvPicPr>
          <p:nvPr/>
        </p:nvPicPr>
        <p:blipFill rotWithShape="1">
          <a:blip r:embed="rId18"/>
          <a:srcRect t="20314"/>
          <a:stretch/>
        </p:blipFill>
        <p:spPr>
          <a:xfrm>
            <a:off x="6948264" y="3601673"/>
            <a:ext cx="1543918" cy="714600"/>
          </a:xfrm>
          <a:prstGeom prst="rect">
            <a:avLst/>
          </a:prstGeom>
        </p:spPr>
      </p:pic>
      <p:sp>
        <p:nvSpPr>
          <p:cNvPr id="36" name="Title 1"/>
          <p:cNvSpPr txBox="1">
            <a:spLocks/>
          </p:cNvSpPr>
          <p:nvPr/>
        </p:nvSpPr>
        <p:spPr bwMode="auto">
          <a:xfrm>
            <a:off x="297281" y="103588"/>
            <a:ext cx="6453717" cy="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normAutofit/>
          </a:bodyPr>
          <a:lstStyle>
            <a:lvl1pPr algn="l" rtl="0" eaLnBrk="1" fontAlgn="base" hangingPunct="1">
              <a:lnSpc>
                <a:spcPct val="90000"/>
              </a:lnSpc>
              <a:spcBef>
                <a:spcPct val="0"/>
              </a:spcBef>
              <a:spcAft>
                <a:spcPct val="0"/>
              </a:spcAft>
              <a:defRPr sz="2000" b="1" kern="1200" cap="none" baseline="0">
                <a:solidFill>
                  <a:schemeClr val="bg1"/>
                </a:solidFill>
                <a:latin typeface="+mj-lt"/>
                <a:ea typeface="+mj-ea"/>
                <a:cs typeface="+mj-cs"/>
              </a:defRPr>
            </a:lvl1pPr>
            <a:lvl2pPr algn="l" rtl="0" eaLnBrk="1" fontAlgn="base" hangingPunct="1">
              <a:spcBef>
                <a:spcPct val="0"/>
              </a:spcBef>
              <a:spcAft>
                <a:spcPct val="0"/>
              </a:spcAft>
              <a:defRPr sz="2400">
                <a:solidFill>
                  <a:schemeClr val="tx1"/>
                </a:solidFill>
                <a:latin typeface="Arial" charset="0"/>
              </a:defRPr>
            </a:lvl2pPr>
            <a:lvl3pPr algn="l" rtl="0" eaLnBrk="1" fontAlgn="base" hangingPunct="1">
              <a:spcBef>
                <a:spcPct val="0"/>
              </a:spcBef>
              <a:spcAft>
                <a:spcPct val="0"/>
              </a:spcAft>
              <a:defRPr sz="2400">
                <a:solidFill>
                  <a:schemeClr val="tx1"/>
                </a:solidFill>
                <a:latin typeface="Arial" charset="0"/>
              </a:defRPr>
            </a:lvl3pPr>
            <a:lvl4pPr algn="l" rtl="0" eaLnBrk="1" fontAlgn="base" hangingPunct="1">
              <a:spcBef>
                <a:spcPct val="0"/>
              </a:spcBef>
              <a:spcAft>
                <a:spcPct val="0"/>
              </a:spcAft>
              <a:defRPr sz="2400">
                <a:solidFill>
                  <a:schemeClr val="tx1"/>
                </a:solidFill>
                <a:latin typeface="Arial" charset="0"/>
              </a:defRPr>
            </a:lvl4pPr>
            <a:lvl5pPr algn="l" rtl="0" eaLnBrk="1" fontAlgn="base" hangingPunct="1">
              <a:spcBef>
                <a:spcPct val="0"/>
              </a:spcBef>
              <a:spcAft>
                <a:spcPct val="0"/>
              </a:spcAft>
              <a:defRPr sz="2400">
                <a:solidFill>
                  <a:schemeClr val="tx1"/>
                </a:solidFill>
                <a:latin typeface="Arial" charset="0"/>
              </a:defRPr>
            </a:lvl5pPr>
            <a:lvl6pPr marL="457200" algn="l" rtl="0" eaLnBrk="1" fontAlgn="base" hangingPunct="1">
              <a:spcBef>
                <a:spcPct val="0"/>
              </a:spcBef>
              <a:spcAft>
                <a:spcPct val="0"/>
              </a:spcAft>
              <a:defRPr sz="2400">
                <a:solidFill>
                  <a:schemeClr val="tx1"/>
                </a:solidFill>
                <a:latin typeface="Arial" charset="0"/>
              </a:defRPr>
            </a:lvl6pPr>
            <a:lvl7pPr marL="914400" algn="l" rtl="0" eaLnBrk="1" fontAlgn="base" hangingPunct="1">
              <a:spcBef>
                <a:spcPct val="0"/>
              </a:spcBef>
              <a:spcAft>
                <a:spcPct val="0"/>
              </a:spcAft>
              <a:defRPr sz="2400">
                <a:solidFill>
                  <a:schemeClr val="tx1"/>
                </a:solidFill>
                <a:latin typeface="Arial" charset="0"/>
              </a:defRPr>
            </a:lvl7pPr>
            <a:lvl8pPr marL="1371600" algn="l" rtl="0" eaLnBrk="1" fontAlgn="base" hangingPunct="1">
              <a:spcBef>
                <a:spcPct val="0"/>
              </a:spcBef>
              <a:spcAft>
                <a:spcPct val="0"/>
              </a:spcAft>
              <a:defRPr sz="2400">
                <a:solidFill>
                  <a:schemeClr val="tx1"/>
                </a:solidFill>
                <a:latin typeface="Arial" charset="0"/>
              </a:defRPr>
            </a:lvl8pPr>
            <a:lvl9pPr marL="1828800" algn="l" rtl="0" eaLnBrk="1" fontAlgn="base" hangingPunct="1">
              <a:spcBef>
                <a:spcPct val="0"/>
              </a:spcBef>
              <a:spcAft>
                <a:spcPct val="0"/>
              </a:spcAft>
              <a:defRPr sz="2400">
                <a:solidFill>
                  <a:schemeClr val="tx1"/>
                </a:solidFill>
                <a:latin typeface="Arial" charset="0"/>
              </a:defRPr>
            </a:lvl9pPr>
          </a:lstStyle>
          <a:p>
            <a:r>
              <a:rPr lang="en-GB" altLang="en-US" cap="small" dirty="0"/>
              <a:t>Food &amp; Beverage Solutions: </a:t>
            </a:r>
          </a:p>
          <a:p>
            <a:r>
              <a:rPr lang="en-GB" altLang="en-US" sz="1800" cap="small" dirty="0" smtClean="0"/>
              <a:t>Accelerating Growth in North America</a:t>
            </a:r>
            <a:endParaRPr lang="en-GB" sz="1800" cap="small" dirty="0"/>
          </a:p>
        </p:txBody>
      </p:sp>
    </p:spTree>
    <p:extLst>
      <p:ext uri="{BB962C8B-B14F-4D97-AF65-F5344CB8AC3E}">
        <p14:creationId xmlns:p14="http://schemas.microsoft.com/office/powerpoint/2010/main" val="96795116"/>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207B1981-3864-4860-8602-44C18EF34503}"/>
              </a:ext>
            </a:extLst>
          </p:cNvPr>
          <p:cNvSpPr/>
          <p:nvPr/>
        </p:nvSpPr>
        <p:spPr>
          <a:xfrm>
            <a:off x="289737" y="1159123"/>
            <a:ext cx="3942000" cy="3435101"/>
          </a:xfrm>
          <a:prstGeom prst="rect">
            <a:avLst/>
          </a:prstGeom>
          <a:noFill/>
          <a:ln w="9525">
            <a:solidFill>
              <a:schemeClr val="tx1">
                <a:lumMod val="50000"/>
                <a:lumOff val="50000"/>
              </a:schemeClr>
            </a:solidFill>
          </a:ln>
        </p:spPr>
        <p:txBody>
          <a:bodyPr wrap="square" lIns="144000" tIns="180000" rIns="72000" bIns="72000" rtlCol="0" anchor="ctr" anchorCtr="0">
            <a:noAutofit/>
          </a:bodyPr>
          <a:lstStyle/>
          <a:p>
            <a:pPr marL="182563" marR="0" lvl="0" indent="-182563" algn="l" defTabSz="914400" rtl="0" eaLnBrk="1" fontAlgn="base" latinLnBrk="0" hangingPunct="1">
              <a:lnSpc>
                <a:spcPct val="150000"/>
              </a:lnSpc>
              <a:spcBef>
                <a:spcPts val="1200"/>
              </a:spcBef>
              <a:spcAft>
                <a:spcPct val="0"/>
              </a:spcAft>
              <a:buClr>
                <a:srgbClr val="00A9E0"/>
              </a:buClr>
              <a:buSzTx/>
              <a:buFont typeface="Arial" panose="020B0604020202020204" pitchFamily="34" charset="0"/>
              <a:buChar char="•"/>
              <a:tabLst/>
              <a:defRPr/>
            </a:pP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DengXian"/>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6A2B1E88-D3B3-4053-836D-7BD8F26DAF15}" type="slidenum">
              <a:rPr kumimoji="0" lang="en-GB" altLang="en-US" sz="10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t>14</a:t>
            </a:fld>
            <a:endParaRPr kumimoji="0" lang="en-GB" altLang="en-US" sz="1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6" name="Oval 5"/>
          <p:cNvSpPr>
            <a:spLocks noChangeArrowheads="1"/>
          </p:cNvSpPr>
          <p:nvPr/>
        </p:nvSpPr>
        <p:spPr bwMode="gray">
          <a:xfrm>
            <a:off x="2914190" y="2191411"/>
            <a:ext cx="977322" cy="872632"/>
          </a:xfrm>
          <a:prstGeom prst="ellipse">
            <a:avLst/>
          </a:prstGeom>
          <a:solidFill>
            <a:schemeClr val="accent3"/>
          </a:solidFill>
          <a:ln w="6350">
            <a:solidFill>
              <a:schemeClr val="bg1"/>
            </a:solidFill>
            <a:round/>
            <a:headEnd/>
            <a:tailEnd/>
          </a:ln>
        </p:spPr>
        <p:txBody>
          <a:bodyPr wrap="none" lIns="90000" tIns="90000" rIns="72000" bIns="9000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1">
              <a:ln>
                <a:noFill/>
              </a:ln>
              <a:solidFill>
                <a:srgbClr val="000000"/>
              </a:solidFill>
              <a:effectLst/>
              <a:uLnTx/>
              <a:uFillTx/>
              <a:latin typeface="Verdana" pitchFamily="34" charset="0"/>
              <a:ea typeface="+mn-ea"/>
              <a:cs typeface="Arial" panose="020B0604020202020204" pitchFamily="34" charset="0"/>
            </a:endParaRPr>
          </a:p>
        </p:txBody>
      </p:sp>
      <p:sp>
        <p:nvSpPr>
          <p:cNvPr id="17" name="Text Box 23"/>
          <p:cNvSpPr txBox="1">
            <a:spLocks noChangeArrowheads="1"/>
          </p:cNvSpPr>
          <p:nvPr/>
        </p:nvSpPr>
        <p:spPr bwMode="gray">
          <a:xfrm>
            <a:off x="2793705" y="2153171"/>
            <a:ext cx="1219327" cy="885777"/>
          </a:xfrm>
          <a:prstGeom prst="rect">
            <a:avLst/>
          </a:prstGeom>
          <a:noFill/>
          <a:ln w="9525">
            <a:noFill/>
            <a:miter lim="800000"/>
            <a:headEnd/>
            <a:tailEnd/>
          </a:ln>
        </p:spPr>
        <p:txBody>
          <a:bodyPr wrap="square" lIns="84728" tIns="42365" rIns="84728" bIns="42365" anchor="ctr">
            <a:spAutoFit/>
          </a:bodyPr>
          <a:lstStyle/>
          <a:p>
            <a:pPr marL="0" marR="0" lvl="0" indent="0" algn="ctr" defTabSz="880887"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Get </a:t>
            </a:r>
            <a:br>
              <a:rPr kumimoji="0" lang="en-US" sz="1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Ahead</a:t>
            </a:r>
          </a:p>
          <a:p>
            <a:pPr marL="0" marR="0" lvl="0" indent="0" algn="ctr" defTabSz="880887"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Partner, </a:t>
            </a:r>
          </a:p>
          <a:p>
            <a:pPr marL="0" marR="0" lvl="0" indent="0" algn="ctr" defTabSz="880887"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Innovate, </a:t>
            </a:r>
          </a:p>
          <a:p>
            <a:pPr marL="0" marR="0" lvl="0" indent="0" algn="ctr" defTabSz="880887"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Upgrade</a:t>
            </a: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8" name="Oval 5"/>
          <p:cNvSpPr>
            <a:spLocks noChangeArrowheads="1"/>
          </p:cNvSpPr>
          <p:nvPr/>
        </p:nvSpPr>
        <p:spPr bwMode="gray">
          <a:xfrm>
            <a:off x="1732011" y="1428746"/>
            <a:ext cx="1022539" cy="908627"/>
          </a:xfrm>
          <a:prstGeom prst="ellipse">
            <a:avLst/>
          </a:prstGeom>
          <a:solidFill>
            <a:schemeClr val="accent3"/>
          </a:solidFill>
          <a:ln w="6350">
            <a:solidFill>
              <a:schemeClr val="bg1"/>
            </a:solidFill>
            <a:round/>
            <a:headEnd/>
            <a:tailEnd/>
          </a:ln>
        </p:spPr>
        <p:txBody>
          <a:bodyPr wrap="none" lIns="90000" tIns="90000" rIns="72000" bIns="9000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1">
              <a:ln>
                <a:noFill/>
              </a:ln>
              <a:solidFill>
                <a:srgbClr val="000000"/>
              </a:solidFill>
              <a:effectLst/>
              <a:uLnTx/>
              <a:uFillTx/>
              <a:latin typeface="Verdana" pitchFamily="34" charset="0"/>
              <a:ea typeface="+mn-ea"/>
              <a:cs typeface="Arial" panose="020B0604020202020204" pitchFamily="34" charset="0"/>
            </a:endParaRPr>
          </a:p>
        </p:txBody>
      </p:sp>
      <p:sp>
        <p:nvSpPr>
          <p:cNvPr id="19" name="Oval 14"/>
          <p:cNvSpPr>
            <a:spLocks noChangeArrowheads="1"/>
          </p:cNvSpPr>
          <p:nvPr/>
        </p:nvSpPr>
        <p:spPr bwMode="gray">
          <a:xfrm>
            <a:off x="582708" y="2158336"/>
            <a:ext cx="1061180" cy="903023"/>
          </a:xfrm>
          <a:prstGeom prst="ellipse">
            <a:avLst/>
          </a:prstGeom>
          <a:solidFill>
            <a:schemeClr val="bg2"/>
          </a:solidFill>
          <a:ln w="6350">
            <a:noFill/>
            <a:round/>
            <a:headEnd/>
            <a:tailEnd/>
          </a:ln>
        </p:spPr>
        <p:txBody>
          <a:bodyPr lIns="98133" tIns="49067" rIns="98133" bIns="49067"/>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1">
              <a:ln>
                <a:noFill/>
              </a:ln>
              <a:solidFill>
                <a:srgbClr val="FFFFFF"/>
              </a:solidFill>
              <a:effectLst/>
              <a:uLnTx/>
              <a:uFillTx/>
              <a:latin typeface="Verdana" pitchFamily="34" charset="0"/>
              <a:ea typeface="+mn-ea"/>
              <a:cs typeface="Arial" panose="020B0604020202020204" pitchFamily="34" charset="0"/>
            </a:endParaRPr>
          </a:p>
        </p:txBody>
      </p:sp>
      <p:sp>
        <p:nvSpPr>
          <p:cNvPr id="20" name="Freeform 16"/>
          <p:cNvSpPr>
            <a:spLocks/>
          </p:cNvSpPr>
          <p:nvPr/>
        </p:nvSpPr>
        <p:spPr bwMode="gray">
          <a:xfrm>
            <a:off x="1216127" y="1931835"/>
            <a:ext cx="463289" cy="230847"/>
          </a:xfrm>
          <a:custGeom>
            <a:avLst/>
            <a:gdLst>
              <a:gd name="T0" fmla="*/ 0 w 204"/>
              <a:gd name="T1" fmla="*/ 143 h 143"/>
              <a:gd name="T2" fmla="*/ 204 w 204"/>
              <a:gd name="T3" fmla="*/ 0 h 143"/>
              <a:gd name="T4" fmla="*/ 0 60000 65536"/>
              <a:gd name="T5" fmla="*/ 0 60000 65536"/>
              <a:gd name="T6" fmla="*/ 0 w 204"/>
              <a:gd name="T7" fmla="*/ 0 h 143"/>
              <a:gd name="T8" fmla="*/ 204 w 204"/>
              <a:gd name="T9" fmla="*/ 143 h 143"/>
            </a:gdLst>
            <a:ahLst/>
            <a:cxnLst>
              <a:cxn ang="T4">
                <a:pos x="T0" y="T1"/>
              </a:cxn>
              <a:cxn ang="T5">
                <a:pos x="T2" y="T3"/>
              </a:cxn>
            </a:cxnLst>
            <a:rect l="T6" t="T7" r="T8" b="T9"/>
            <a:pathLst>
              <a:path w="204" h="143">
                <a:moveTo>
                  <a:pt x="0" y="143"/>
                </a:moveTo>
                <a:cubicBezTo>
                  <a:pt x="0" y="143"/>
                  <a:pt x="67" y="42"/>
                  <a:pt x="204" y="0"/>
                </a:cubicBezTo>
              </a:path>
            </a:pathLst>
          </a:custGeom>
          <a:noFill/>
          <a:ln w="38100">
            <a:solidFill>
              <a:schemeClr val="tx1">
                <a:lumMod val="65000"/>
                <a:lumOff val="35000"/>
              </a:schemeClr>
            </a:solidFill>
            <a:prstDash val="solid"/>
            <a:miter lim="800000"/>
            <a:headEnd/>
            <a:tailEnd type="triangle" w="lg" len="med"/>
          </a:ln>
        </p:spPr>
        <p:txBody>
          <a:bodyPr lIns="98113" tIns="49057" rIns="98113" bIns="49057"/>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1">
              <a:ln>
                <a:noFill/>
              </a:ln>
              <a:solidFill>
                <a:srgbClr val="000000"/>
              </a:solidFill>
              <a:effectLst/>
              <a:uLnTx/>
              <a:uFillTx/>
              <a:latin typeface="Verdana" pitchFamily="34" charset="0"/>
              <a:ea typeface="+mn-ea"/>
              <a:cs typeface="Arial" panose="020B0604020202020204" pitchFamily="34" charset="0"/>
            </a:endParaRPr>
          </a:p>
        </p:txBody>
      </p:sp>
      <p:sp>
        <p:nvSpPr>
          <p:cNvPr id="21" name="Freeform 17"/>
          <p:cNvSpPr>
            <a:spLocks/>
          </p:cNvSpPr>
          <p:nvPr/>
        </p:nvSpPr>
        <p:spPr bwMode="gray">
          <a:xfrm rot="4162097">
            <a:off x="2787818" y="1958812"/>
            <a:ext cx="367224" cy="263145"/>
          </a:xfrm>
          <a:custGeom>
            <a:avLst/>
            <a:gdLst>
              <a:gd name="T0" fmla="*/ 0 w 204"/>
              <a:gd name="T1" fmla="*/ 143 h 143"/>
              <a:gd name="T2" fmla="*/ 204 w 204"/>
              <a:gd name="T3" fmla="*/ 0 h 143"/>
              <a:gd name="T4" fmla="*/ 0 60000 65536"/>
              <a:gd name="T5" fmla="*/ 0 60000 65536"/>
              <a:gd name="T6" fmla="*/ 0 w 204"/>
              <a:gd name="T7" fmla="*/ 0 h 143"/>
              <a:gd name="T8" fmla="*/ 204 w 204"/>
              <a:gd name="T9" fmla="*/ 143 h 143"/>
            </a:gdLst>
            <a:ahLst/>
            <a:cxnLst>
              <a:cxn ang="T4">
                <a:pos x="T0" y="T1"/>
              </a:cxn>
              <a:cxn ang="T5">
                <a:pos x="T2" y="T3"/>
              </a:cxn>
            </a:cxnLst>
            <a:rect l="T6" t="T7" r="T8" b="T9"/>
            <a:pathLst>
              <a:path w="204" h="143">
                <a:moveTo>
                  <a:pt x="0" y="143"/>
                </a:moveTo>
                <a:cubicBezTo>
                  <a:pt x="0" y="143"/>
                  <a:pt x="67" y="42"/>
                  <a:pt x="204" y="0"/>
                </a:cubicBezTo>
              </a:path>
            </a:pathLst>
          </a:custGeom>
          <a:noFill/>
          <a:ln w="38100">
            <a:solidFill>
              <a:schemeClr val="tx1">
                <a:lumMod val="65000"/>
                <a:lumOff val="35000"/>
              </a:schemeClr>
            </a:solidFill>
            <a:miter lim="800000"/>
            <a:headEnd/>
            <a:tailEnd type="triangle" w="lg" len="med"/>
          </a:ln>
        </p:spPr>
        <p:txBody>
          <a:bodyPr lIns="98113" tIns="49057" rIns="98113" bIns="49057"/>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1">
              <a:ln>
                <a:noFill/>
              </a:ln>
              <a:solidFill>
                <a:srgbClr val="000000"/>
              </a:solidFill>
              <a:effectLst/>
              <a:uLnTx/>
              <a:uFillTx/>
              <a:latin typeface="Verdana" pitchFamily="34" charset="0"/>
              <a:ea typeface="+mn-ea"/>
              <a:cs typeface="Arial" panose="020B0604020202020204" pitchFamily="34" charset="0"/>
            </a:endParaRPr>
          </a:p>
        </p:txBody>
      </p:sp>
      <p:sp>
        <p:nvSpPr>
          <p:cNvPr id="22" name="Text Box 23"/>
          <p:cNvSpPr txBox="1">
            <a:spLocks noChangeArrowheads="1"/>
          </p:cNvSpPr>
          <p:nvPr/>
        </p:nvSpPr>
        <p:spPr bwMode="gray">
          <a:xfrm>
            <a:off x="492183" y="2132085"/>
            <a:ext cx="1219327" cy="885777"/>
          </a:xfrm>
          <a:prstGeom prst="rect">
            <a:avLst/>
          </a:prstGeom>
          <a:noFill/>
          <a:ln w="9525">
            <a:noFill/>
            <a:miter lim="800000"/>
            <a:headEnd/>
            <a:tailEnd/>
          </a:ln>
        </p:spPr>
        <p:txBody>
          <a:bodyPr wrap="square" lIns="84728" tIns="42365" rIns="84728" bIns="42365" anchor="ctr">
            <a:spAutoFit/>
          </a:bodyPr>
          <a:lstStyle/>
          <a:p>
            <a:pPr marL="0" marR="0" lvl="0" indent="0" algn="ctr" defTabSz="880887"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Get </a:t>
            </a:r>
            <a:br>
              <a:rPr kumimoji="0" lang="en-US" sz="1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In</a:t>
            </a:r>
          </a:p>
          <a:p>
            <a:pPr marL="0" marR="0" lvl="0" indent="0" algn="ctr" defTabSz="880887"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Build beachhead </a:t>
            </a:r>
            <a:br>
              <a:rPr kumimoji="0" lang="en-US" sz="8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8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with existing </a:t>
            </a:r>
            <a:br>
              <a:rPr kumimoji="0" lang="en-US" sz="8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8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products </a:t>
            </a: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0" name="Text Box 23"/>
          <p:cNvSpPr txBox="1">
            <a:spLocks noChangeArrowheads="1"/>
          </p:cNvSpPr>
          <p:nvPr/>
        </p:nvSpPr>
        <p:spPr bwMode="gray">
          <a:xfrm>
            <a:off x="1670645" y="1415674"/>
            <a:ext cx="1170427" cy="885777"/>
          </a:xfrm>
          <a:prstGeom prst="rect">
            <a:avLst/>
          </a:prstGeom>
          <a:noFill/>
          <a:ln w="9525">
            <a:noFill/>
            <a:miter lim="800000"/>
            <a:headEnd/>
            <a:tailEnd/>
          </a:ln>
        </p:spPr>
        <p:txBody>
          <a:bodyPr wrap="square" lIns="84728" tIns="42365" rIns="84728" bIns="42365" anchor="ctr">
            <a:spAutoFit/>
          </a:bodyPr>
          <a:lstStyle/>
          <a:p>
            <a:pPr marL="0" marR="0" lvl="0" indent="0" algn="ctr" defTabSz="880887"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Get </a:t>
            </a:r>
            <a:br>
              <a:rPr kumimoji="0" lang="en-US" sz="1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Smart</a:t>
            </a:r>
          </a:p>
          <a:p>
            <a:pPr marL="0" marR="0" lvl="0" indent="0" algn="ctr" defTabSz="880887"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Understand local trends and customers</a:t>
            </a: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2" name="Oval 14"/>
          <p:cNvSpPr>
            <a:spLocks noChangeArrowheads="1"/>
          </p:cNvSpPr>
          <p:nvPr/>
        </p:nvSpPr>
        <p:spPr bwMode="gray">
          <a:xfrm>
            <a:off x="456507" y="3506867"/>
            <a:ext cx="805864" cy="740805"/>
          </a:xfrm>
          <a:prstGeom prst="ellipse">
            <a:avLst/>
          </a:prstGeom>
          <a:solidFill>
            <a:srgbClr val="FF9E1B">
              <a:alpha val="50196"/>
            </a:srgbClr>
          </a:solidFill>
          <a:ln w="6350">
            <a:noFill/>
            <a:round/>
            <a:headEnd/>
            <a:tailEnd/>
          </a:ln>
        </p:spPr>
        <p:txBody>
          <a:bodyPr lIns="98133" tIns="49067" rIns="98133" bIns="49067"/>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1">
              <a:ln>
                <a:noFill/>
              </a:ln>
              <a:solidFill>
                <a:srgbClr val="000000"/>
              </a:solidFill>
              <a:effectLst/>
              <a:uLnTx/>
              <a:uFillTx/>
              <a:latin typeface="Arial"/>
              <a:ea typeface="+mn-ea"/>
              <a:cs typeface="Arial" panose="020B0604020202020204" pitchFamily="34" charset="0"/>
            </a:endParaRPr>
          </a:p>
        </p:txBody>
      </p:sp>
      <p:sp>
        <p:nvSpPr>
          <p:cNvPr id="33" name="Text Box 23"/>
          <p:cNvSpPr txBox="1">
            <a:spLocks noChangeArrowheads="1"/>
          </p:cNvSpPr>
          <p:nvPr/>
        </p:nvSpPr>
        <p:spPr bwMode="gray">
          <a:xfrm>
            <a:off x="456506" y="3666779"/>
            <a:ext cx="786521" cy="393334"/>
          </a:xfrm>
          <a:prstGeom prst="rect">
            <a:avLst/>
          </a:prstGeom>
          <a:noFill/>
          <a:ln w="9525">
            <a:noFill/>
            <a:miter lim="800000"/>
            <a:headEnd/>
            <a:tailEnd/>
          </a:ln>
        </p:spPr>
        <p:txBody>
          <a:bodyPr wrap="square" lIns="84728" tIns="42365" rIns="84728" bIns="42365" anchor="ctr">
            <a:spAutoFit/>
          </a:bodyPr>
          <a:lstStyle>
            <a:defPPr>
              <a:defRPr lang="en-US"/>
            </a:defPPr>
            <a:lvl1pPr algn="ctr" defTabSz="880887">
              <a:defRPr sz="1400" b="1">
                <a:solidFill>
                  <a:schemeClr val="bg1"/>
                </a:solidFill>
              </a:defRPr>
            </a:lvl1pPr>
          </a:lstStyle>
          <a:p>
            <a:pPr marL="0" marR="0" lvl="0" indent="0" algn="ctr" defTabSz="880887"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Feet </a:t>
            </a:r>
            <a:r>
              <a:rPr kumimoji="0" lang="en-US" sz="1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r>
            <a:br>
              <a:rPr kumimoji="0" lang="en-US" sz="1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1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on </a:t>
            </a: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Street </a:t>
            </a:r>
          </a:p>
        </p:txBody>
      </p:sp>
      <p:sp>
        <p:nvSpPr>
          <p:cNvPr id="34" name="Oval 14"/>
          <p:cNvSpPr>
            <a:spLocks noChangeArrowheads="1"/>
          </p:cNvSpPr>
          <p:nvPr/>
        </p:nvSpPr>
        <p:spPr bwMode="gray">
          <a:xfrm>
            <a:off x="1385026" y="3493044"/>
            <a:ext cx="805864" cy="740805"/>
          </a:xfrm>
          <a:prstGeom prst="ellipse">
            <a:avLst/>
          </a:prstGeom>
          <a:solidFill>
            <a:srgbClr val="FF9E1B">
              <a:alpha val="50196"/>
            </a:srgbClr>
          </a:solidFill>
          <a:ln w="6350">
            <a:noFill/>
            <a:round/>
            <a:headEnd/>
            <a:tailEnd/>
          </a:ln>
        </p:spPr>
        <p:txBody>
          <a:bodyPr lIns="98133" tIns="49067" rIns="98133" bIns="49067"/>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1">
              <a:ln>
                <a:noFill/>
              </a:ln>
              <a:solidFill>
                <a:srgbClr val="000000"/>
              </a:solidFill>
              <a:effectLst/>
              <a:uLnTx/>
              <a:uFillTx/>
              <a:latin typeface="Arial"/>
              <a:ea typeface="+mn-ea"/>
              <a:cs typeface="Arial" panose="020B0604020202020204" pitchFamily="34" charset="0"/>
            </a:endParaRPr>
          </a:p>
        </p:txBody>
      </p:sp>
      <p:sp>
        <p:nvSpPr>
          <p:cNvPr id="35" name="Text Box 23"/>
          <p:cNvSpPr txBox="1">
            <a:spLocks noChangeArrowheads="1"/>
          </p:cNvSpPr>
          <p:nvPr/>
        </p:nvSpPr>
        <p:spPr bwMode="gray">
          <a:xfrm>
            <a:off x="1365683" y="3666779"/>
            <a:ext cx="837150" cy="393334"/>
          </a:xfrm>
          <a:prstGeom prst="rect">
            <a:avLst/>
          </a:prstGeom>
          <a:noFill/>
          <a:ln w="9525">
            <a:noFill/>
            <a:miter lim="800000"/>
            <a:headEnd/>
            <a:tailEnd/>
          </a:ln>
        </p:spPr>
        <p:txBody>
          <a:bodyPr wrap="square" lIns="84728" tIns="42365" rIns="84728" bIns="42365" anchor="ctr">
            <a:spAutoFit/>
          </a:bodyPr>
          <a:lstStyle/>
          <a:p>
            <a:pPr marL="0" marR="0" lvl="0" indent="0" algn="ctr" defTabSz="880887"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Local </a:t>
            </a:r>
          </a:p>
          <a:p>
            <a:pPr marL="0" marR="0" lvl="0" indent="0" algn="ctr" defTabSz="880887"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a:t>
            </a:r>
            <a:r>
              <a:rPr kumimoji="0" lang="en-US" sz="1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abs</a:t>
            </a:r>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6" name="Oval 14"/>
          <p:cNvSpPr>
            <a:spLocks noChangeArrowheads="1"/>
          </p:cNvSpPr>
          <p:nvPr/>
        </p:nvSpPr>
        <p:spPr bwMode="gray">
          <a:xfrm>
            <a:off x="2313545" y="3493044"/>
            <a:ext cx="805864" cy="740805"/>
          </a:xfrm>
          <a:prstGeom prst="ellipse">
            <a:avLst/>
          </a:prstGeom>
          <a:solidFill>
            <a:srgbClr val="FF9E1B">
              <a:alpha val="50196"/>
            </a:srgbClr>
          </a:solidFill>
          <a:ln w="6350">
            <a:noFill/>
            <a:round/>
            <a:headEnd/>
            <a:tailEnd/>
          </a:ln>
        </p:spPr>
        <p:txBody>
          <a:bodyPr lIns="98133" tIns="49067" rIns="98133" bIns="49067"/>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1">
              <a:ln>
                <a:noFill/>
              </a:ln>
              <a:solidFill>
                <a:srgbClr val="000000"/>
              </a:solidFill>
              <a:effectLst/>
              <a:uLnTx/>
              <a:uFillTx/>
              <a:latin typeface="Arial"/>
              <a:ea typeface="+mn-ea"/>
              <a:cs typeface="Arial" panose="020B0604020202020204" pitchFamily="34" charset="0"/>
            </a:endParaRPr>
          </a:p>
        </p:txBody>
      </p:sp>
      <p:sp>
        <p:nvSpPr>
          <p:cNvPr id="37" name="Text Box 23"/>
          <p:cNvSpPr txBox="1">
            <a:spLocks noChangeArrowheads="1"/>
          </p:cNvSpPr>
          <p:nvPr/>
        </p:nvSpPr>
        <p:spPr bwMode="gray">
          <a:xfrm>
            <a:off x="2294202" y="3657536"/>
            <a:ext cx="825207" cy="393334"/>
          </a:xfrm>
          <a:prstGeom prst="rect">
            <a:avLst/>
          </a:prstGeom>
          <a:noFill/>
          <a:ln w="9525">
            <a:noFill/>
            <a:miter lim="800000"/>
            <a:headEnd/>
            <a:tailEnd/>
          </a:ln>
        </p:spPr>
        <p:txBody>
          <a:bodyPr wrap="square" lIns="84728" tIns="42365" rIns="84728" bIns="42365" anchor="ctr">
            <a:spAutoFit/>
          </a:bodyPr>
          <a:lstStyle/>
          <a:p>
            <a:pPr marL="0" marR="0" lvl="0" indent="0" algn="ctr" defTabSz="880887"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Global Processes </a:t>
            </a:r>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8" name="Rounded Rectangle 1">
            <a:extLst>
              <a:ext uri="{FF2B5EF4-FFF2-40B4-BE49-F238E27FC236}">
                <a16:creationId xmlns:a16="http://schemas.microsoft.com/office/drawing/2014/main" id="{4F3411F6-7460-4928-9F83-3014FA97FAF9}"/>
              </a:ext>
            </a:extLst>
          </p:cNvPr>
          <p:cNvSpPr>
            <a:spLocks noChangeArrowheads="1"/>
          </p:cNvSpPr>
          <p:nvPr/>
        </p:nvSpPr>
        <p:spPr bwMode="auto">
          <a:xfrm>
            <a:off x="289737" y="3146839"/>
            <a:ext cx="3941999" cy="323605"/>
          </a:xfrm>
          <a:prstGeom prst="rect">
            <a:avLst/>
          </a:prstGeom>
          <a:noFill/>
          <a:ln w="12700">
            <a:noFill/>
            <a:round/>
            <a:headEnd/>
            <a:tailEnd/>
          </a:ln>
          <a:extLst/>
        </p:spPr>
        <p:txBody>
          <a:bodyPr lIns="0" tIns="0" rIns="0" bIns="0" anchor="ct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marL="0" marR="0" lvl="0" indent="0" algn="ctr" defTabSz="685800" rtl="0" eaLnBrk="1" fontAlgn="base" latinLnBrk="0" hangingPunct="1">
              <a:lnSpc>
                <a:spcPct val="90000"/>
              </a:lnSpc>
              <a:spcBef>
                <a:spcPct val="0"/>
              </a:spcBef>
              <a:spcAft>
                <a:spcPct val="0"/>
              </a:spcAft>
              <a:buClrTx/>
              <a:buSzTx/>
              <a:buFontTx/>
              <a:buNone/>
              <a:tabLst/>
              <a:defRPr/>
            </a:pPr>
            <a:r>
              <a:rPr kumimoji="0" lang="en-US" altLang="en-US" sz="1300" b="1" i="0" u="none" strike="noStrike" kern="1200" cap="none" spc="0" normalizeH="0" baseline="0" noProof="0" dirty="0" smtClean="0">
                <a:ln>
                  <a:noFill/>
                </a:ln>
                <a:solidFill>
                  <a:srgbClr val="FF9E1B"/>
                </a:solidFill>
                <a:effectLst/>
                <a:uLnTx/>
                <a:uFillTx/>
                <a:latin typeface="Arial"/>
                <a:ea typeface="+mn-ea"/>
                <a:cs typeface="Arial" pitchFamily="34" charset="0"/>
              </a:rPr>
              <a:t>Invest and build local capabilities </a:t>
            </a:r>
            <a:endParaRPr kumimoji="0" lang="en-US" altLang="en-US" sz="1300" b="1" i="0" u="none" strike="noStrike" kern="1200" cap="none" spc="0" normalizeH="0" baseline="0" noProof="0" dirty="0">
              <a:ln>
                <a:noFill/>
              </a:ln>
              <a:solidFill>
                <a:srgbClr val="FF9E1B"/>
              </a:solidFill>
              <a:effectLst/>
              <a:uLnTx/>
              <a:uFillTx/>
              <a:latin typeface="Arial"/>
              <a:ea typeface="+mn-ea"/>
              <a:cs typeface="Arial" pitchFamily="34" charset="0"/>
            </a:endParaRPr>
          </a:p>
        </p:txBody>
      </p:sp>
      <p:sp>
        <p:nvSpPr>
          <p:cNvPr id="10" name="Rounded Rectangle 1">
            <a:extLst>
              <a:ext uri="{FF2B5EF4-FFF2-40B4-BE49-F238E27FC236}">
                <a16:creationId xmlns:a16="http://schemas.microsoft.com/office/drawing/2014/main" id="{4F3411F6-7460-4928-9F83-3014FA97FAF9}"/>
              </a:ext>
            </a:extLst>
          </p:cNvPr>
          <p:cNvSpPr>
            <a:spLocks noChangeArrowheads="1"/>
          </p:cNvSpPr>
          <p:nvPr/>
        </p:nvSpPr>
        <p:spPr bwMode="auto">
          <a:xfrm>
            <a:off x="1027543" y="998522"/>
            <a:ext cx="2483197" cy="323605"/>
          </a:xfrm>
          <a:prstGeom prst="rect">
            <a:avLst/>
          </a:prstGeom>
          <a:solidFill>
            <a:schemeClr val="bg1"/>
          </a:solidFill>
          <a:ln w="12700">
            <a:noFill/>
            <a:round/>
            <a:headEnd/>
            <a:tailEnd/>
          </a:ln>
          <a:extLst/>
        </p:spPr>
        <p:txBody>
          <a:bodyPr lIns="0" tIns="0" rIns="0" bIns="0" anchor="ct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marL="0" marR="0" lvl="0" indent="0" algn="ctr" defTabSz="685800" rtl="0" eaLnBrk="1" fontAlgn="base" latinLnBrk="0" hangingPunct="1">
              <a:lnSpc>
                <a:spcPct val="90000"/>
              </a:lnSpc>
              <a:spcBef>
                <a:spcPct val="0"/>
              </a:spcBef>
              <a:spcAft>
                <a:spcPct val="0"/>
              </a:spcAft>
              <a:buClrTx/>
              <a:buSzTx/>
              <a:buFontTx/>
              <a:buNone/>
              <a:tabLst/>
              <a:defRPr/>
            </a:pPr>
            <a:r>
              <a:rPr kumimoji="0" lang="en-US" altLang="en-US" sz="1300" b="1" i="0" u="none" strike="noStrike" kern="1200" cap="none" spc="0" normalizeH="0" baseline="0" noProof="0" dirty="0" smtClean="0">
                <a:ln>
                  <a:noFill/>
                </a:ln>
                <a:solidFill>
                  <a:srgbClr val="000000"/>
                </a:solidFill>
                <a:effectLst/>
                <a:uLnTx/>
                <a:uFillTx/>
                <a:latin typeface="Arial"/>
                <a:ea typeface="+mn-ea"/>
                <a:cs typeface="Arial" pitchFamily="34" charset="0"/>
              </a:rPr>
              <a:t>Geographic expansion model</a:t>
            </a:r>
            <a:endParaRPr kumimoji="0" lang="en-US" altLang="en-US" sz="1300" b="1" i="0" u="none" strike="noStrike" kern="1200" cap="none" spc="0" normalizeH="0" baseline="0" noProof="0" dirty="0">
              <a:ln>
                <a:noFill/>
              </a:ln>
              <a:solidFill>
                <a:srgbClr val="000000"/>
              </a:solidFill>
              <a:effectLst/>
              <a:uLnTx/>
              <a:uFillTx/>
              <a:latin typeface="Arial"/>
              <a:ea typeface="+mn-ea"/>
              <a:cs typeface="Arial" pitchFamily="34" charset="0"/>
            </a:endParaRPr>
          </a:p>
        </p:txBody>
      </p:sp>
      <p:sp>
        <p:nvSpPr>
          <p:cNvPr id="59" name="Oval 14"/>
          <p:cNvSpPr>
            <a:spLocks noChangeArrowheads="1"/>
          </p:cNvSpPr>
          <p:nvPr/>
        </p:nvSpPr>
        <p:spPr bwMode="gray">
          <a:xfrm>
            <a:off x="3242065" y="3503106"/>
            <a:ext cx="805864" cy="740805"/>
          </a:xfrm>
          <a:prstGeom prst="ellipse">
            <a:avLst/>
          </a:prstGeom>
          <a:solidFill>
            <a:srgbClr val="FF9E1B">
              <a:alpha val="50196"/>
            </a:srgbClr>
          </a:solidFill>
          <a:ln w="6350">
            <a:noFill/>
            <a:round/>
            <a:headEnd/>
            <a:tailEnd/>
          </a:ln>
        </p:spPr>
        <p:txBody>
          <a:bodyPr lIns="98133" tIns="49067" rIns="98133" bIns="49067"/>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1">
              <a:ln>
                <a:noFill/>
              </a:ln>
              <a:solidFill>
                <a:srgbClr val="000000"/>
              </a:solidFill>
              <a:effectLst/>
              <a:uLnTx/>
              <a:uFillTx/>
              <a:latin typeface="Arial"/>
              <a:ea typeface="+mn-ea"/>
              <a:cs typeface="Arial" panose="020B0604020202020204" pitchFamily="34" charset="0"/>
            </a:endParaRPr>
          </a:p>
        </p:txBody>
      </p:sp>
      <p:sp>
        <p:nvSpPr>
          <p:cNvPr id="41" name="Text Box 23"/>
          <p:cNvSpPr txBox="1">
            <a:spLocks noChangeArrowheads="1"/>
          </p:cNvSpPr>
          <p:nvPr/>
        </p:nvSpPr>
        <p:spPr bwMode="gray">
          <a:xfrm>
            <a:off x="3242065" y="3657536"/>
            <a:ext cx="797555" cy="393334"/>
          </a:xfrm>
          <a:prstGeom prst="rect">
            <a:avLst/>
          </a:prstGeom>
          <a:noFill/>
          <a:ln w="9525">
            <a:noFill/>
            <a:miter lim="800000"/>
            <a:headEnd/>
            <a:tailEnd/>
          </a:ln>
        </p:spPr>
        <p:txBody>
          <a:bodyPr wrap="square" lIns="84728" tIns="42365" rIns="84728" bIns="42365" anchor="ctr">
            <a:spAutoFit/>
          </a:bodyPr>
          <a:lstStyle/>
          <a:p>
            <a:pPr marL="0" marR="0" lvl="0" indent="0" algn="ctr" defTabSz="880887"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Local </a:t>
            </a:r>
          </a:p>
          <a:p>
            <a:pPr marL="0" marR="0" lvl="0" indent="0" algn="ctr" defTabSz="880887"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Assets</a:t>
            </a:r>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87" name="Freeform 319"/>
          <p:cNvSpPr>
            <a:spLocks/>
          </p:cNvSpPr>
          <p:nvPr/>
        </p:nvSpPr>
        <p:spPr bwMode="auto">
          <a:xfrm>
            <a:off x="4513882" y="2646113"/>
            <a:ext cx="23769" cy="16690"/>
          </a:xfrm>
          <a:custGeom>
            <a:avLst/>
            <a:gdLst>
              <a:gd name="T0" fmla="*/ 16 w 20"/>
              <a:gd name="T1" fmla="*/ 9 h 14"/>
              <a:gd name="T2" fmla="*/ 2 w 20"/>
              <a:gd name="T3" fmla="*/ 12 h 14"/>
              <a:gd name="T4" fmla="*/ 7 w 20"/>
              <a:gd name="T5" fmla="*/ 5 h 14"/>
              <a:gd name="T6" fmla="*/ 15 w 20"/>
              <a:gd name="T7" fmla="*/ 2 h 14"/>
              <a:gd name="T8" fmla="*/ 16 w 20"/>
              <a:gd name="T9" fmla="*/ 9 h 14"/>
              <a:gd name="T10" fmla="*/ 0 60000 65536"/>
              <a:gd name="T11" fmla="*/ 0 60000 65536"/>
              <a:gd name="T12" fmla="*/ 0 60000 65536"/>
              <a:gd name="T13" fmla="*/ 0 60000 65536"/>
              <a:gd name="T14" fmla="*/ 0 60000 65536"/>
              <a:gd name="T15" fmla="*/ 0 w 20"/>
              <a:gd name="T16" fmla="*/ 0 h 14"/>
              <a:gd name="T17" fmla="*/ 20 w 20"/>
              <a:gd name="T18" fmla="*/ 14 h 14"/>
            </a:gdLst>
            <a:ahLst/>
            <a:cxnLst>
              <a:cxn ang="T10">
                <a:pos x="T0" y="T1"/>
              </a:cxn>
              <a:cxn ang="T11">
                <a:pos x="T2" y="T3"/>
              </a:cxn>
              <a:cxn ang="T12">
                <a:pos x="T4" y="T5"/>
              </a:cxn>
              <a:cxn ang="T13">
                <a:pos x="T6" y="T7"/>
              </a:cxn>
              <a:cxn ang="T14">
                <a:pos x="T8" y="T9"/>
              </a:cxn>
            </a:cxnLst>
            <a:rect l="T15" t="T16" r="T17" b="T18"/>
            <a:pathLst>
              <a:path w="20" h="14">
                <a:moveTo>
                  <a:pt x="16" y="9"/>
                </a:moveTo>
                <a:cubicBezTo>
                  <a:pt x="12" y="9"/>
                  <a:pt x="3" y="14"/>
                  <a:pt x="2" y="12"/>
                </a:cubicBezTo>
                <a:cubicBezTo>
                  <a:pt x="0" y="9"/>
                  <a:pt x="5" y="5"/>
                  <a:pt x="7" y="5"/>
                </a:cubicBezTo>
                <a:cubicBezTo>
                  <a:pt x="10" y="4"/>
                  <a:pt x="14" y="0"/>
                  <a:pt x="15" y="2"/>
                </a:cubicBezTo>
                <a:cubicBezTo>
                  <a:pt x="16" y="3"/>
                  <a:pt x="20" y="9"/>
                  <a:pt x="16" y="9"/>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88" name="Freeform 320"/>
          <p:cNvSpPr>
            <a:spLocks/>
          </p:cNvSpPr>
          <p:nvPr/>
        </p:nvSpPr>
        <p:spPr bwMode="auto">
          <a:xfrm>
            <a:off x="4478988" y="2675954"/>
            <a:ext cx="13148" cy="15173"/>
          </a:xfrm>
          <a:custGeom>
            <a:avLst/>
            <a:gdLst>
              <a:gd name="T0" fmla="*/ 9 w 11"/>
              <a:gd name="T1" fmla="*/ 6 h 13"/>
              <a:gd name="T2" fmla="*/ 1 w 11"/>
              <a:gd name="T3" fmla="*/ 11 h 13"/>
              <a:gd name="T4" fmla="*/ 6 w 11"/>
              <a:gd name="T5" fmla="*/ 1 h 13"/>
              <a:gd name="T6" fmla="*/ 9 w 11"/>
              <a:gd name="T7" fmla="*/ 6 h 13"/>
              <a:gd name="T8" fmla="*/ 0 60000 65536"/>
              <a:gd name="T9" fmla="*/ 0 60000 65536"/>
              <a:gd name="T10" fmla="*/ 0 60000 65536"/>
              <a:gd name="T11" fmla="*/ 0 60000 65536"/>
              <a:gd name="T12" fmla="*/ 0 w 11"/>
              <a:gd name="T13" fmla="*/ 0 h 13"/>
              <a:gd name="T14" fmla="*/ 11 w 11"/>
              <a:gd name="T15" fmla="*/ 13 h 13"/>
            </a:gdLst>
            <a:ahLst/>
            <a:cxnLst>
              <a:cxn ang="T8">
                <a:pos x="T0" y="T1"/>
              </a:cxn>
              <a:cxn ang="T9">
                <a:pos x="T2" y="T3"/>
              </a:cxn>
              <a:cxn ang="T10">
                <a:pos x="T4" y="T5"/>
              </a:cxn>
              <a:cxn ang="T11">
                <a:pos x="T6" y="T7"/>
              </a:cxn>
            </a:cxnLst>
            <a:rect l="T12" t="T13" r="T14" b="T15"/>
            <a:pathLst>
              <a:path w="11" h="13">
                <a:moveTo>
                  <a:pt x="9" y="6"/>
                </a:moveTo>
                <a:cubicBezTo>
                  <a:pt x="9" y="6"/>
                  <a:pt x="1" y="13"/>
                  <a:pt x="1" y="11"/>
                </a:cubicBezTo>
                <a:cubicBezTo>
                  <a:pt x="0" y="10"/>
                  <a:pt x="3" y="0"/>
                  <a:pt x="6" y="1"/>
                </a:cubicBezTo>
                <a:cubicBezTo>
                  <a:pt x="9" y="1"/>
                  <a:pt x="11" y="3"/>
                  <a:pt x="9" y="6"/>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89" name="Freeform 321"/>
          <p:cNvSpPr>
            <a:spLocks/>
          </p:cNvSpPr>
          <p:nvPr/>
        </p:nvSpPr>
        <p:spPr bwMode="auto">
          <a:xfrm>
            <a:off x="4452691" y="2687586"/>
            <a:ext cx="21746" cy="16690"/>
          </a:xfrm>
          <a:custGeom>
            <a:avLst/>
            <a:gdLst>
              <a:gd name="T0" fmla="*/ 12 w 18"/>
              <a:gd name="T1" fmla="*/ 1 h 14"/>
              <a:gd name="T2" fmla="*/ 3 w 18"/>
              <a:gd name="T3" fmla="*/ 11 h 14"/>
              <a:gd name="T4" fmla="*/ 12 w 18"/>
              <a:gd name="T5" fmla="*/ 1 h 14"/>
              <a:gd name="T6" fmla="*/ 0 60000 65536"/>
              <a:gd name="T7" fmla="*/ 0 60000 65536"/>
              <a:gd name="T8" fmla="*/ 0 60000 65536"/>
              <a:gd name="T9" fmla="*/ 0 w 18"/>
              <a:gd name="T10" fmla="*/ 0 h 14"/>
              <a:gd name="T11" fmla="*/ 18 w 18"/>
              <a:gd name="T12" fmla="*/ 14 h 14"/>
            </a:gdLst>
            <a:ahLst/>
            <a:cxnLst>
              <a:cxn ang="T6">
                <a:pos x="T0" y="T1"/>
              </a:cxn>
              <a:cxn ang="T7">
                <a:pos x="T2" y="T3"/>
              </a:cxn>
              <a:cxn ang="T8">
                <a:pos x="T4" y="T5"/>
              </a:cxn>
            </a:cxnLst>
            <a:rect l="T9" t="T10" r="T11" b="T12"/>
            <a:pathLst>
              <a:path w="18" h="14">
                <a:moveTo>
                  <a:pt x="12" y="1"/>
                </a:moveTo>
                <a:cubicBezTo>
                  <a:pt x="10" y="0"/>
                  <a:pt x="0" y="8"/>
                  <a:pt x="3" y="11"/>
                </a:cubicBezTo>
                <a:cubicBezTo>
                  <a:pt x="7" y="14"/>
                  <a:pt x="18" y="1"/>
                  <a:pt x="12" y="1"/>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90" name="Freeform 322"/>
          <p:cNvSpPr>
            <a:spLocks/>
          </p:cNvSpPr>
          <p:nvPr/>
        </p:nvSpPr>
        <p:spPr bwMode="auto">
          <a:xfrm>
            <a:off x="4470897" y="2495396"/>
            <a:ext cx="28319" cy="20231"/>
          </a:xfrm>
          <a:custGeom>
            <a:avLst/>
            <a:gdLst>
              <a:gd name="T0" fmla="*/ 20 w 24"/>
              <a:gd name="T1" fmla="*/ 14 h 17"/>
              <a:gd name="T2" fmla="*/ 11 w 24"/>
              <a:gd name="T3" fmla="*/ 16 h 17"/>
              <a:gd name="T4" fmla="*/ 2 w 24"/>
              <a:gd name="T5" fmla="*/ 8 h 17"/>
              <a:gd name="T6" fmla="*/ 16 w 24"/>
              <a:gd name="T7" fmla="*/ 3 h 17"/>
              <a:gd name="T8" fmla="*/ 20 w 24"/>
              <a:gd name="T9" fmla="*/ 14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20" y="14"/>
                </a:moveTo>
                <a:cubicBezTo>
                  <a:pt x="18" y="14"/>
                  <a:pt x="14" y="17"/>
                  <a:pt x="11" y="16"/>
                </a:cubicBezTo>
                <a:cubicBezTo>
                  <a:pt x="9" y="15"/>
                  <a:pt x="0" y="10"/>
                  <a:pt x="2" y="8"/>
                </a:cubicBezTo>
                <a:cubicBezTo>
                  <a:pt x="5" y="6"/>
                  <a:pt x="14" y="0"/>
                  <a:pt x="16" y="3"/>
                </a:cubicBezTo>
                <a:cubicBezTo>
                  <a:pt x="18" y="6"/>
                  <a:pt x="24" y="15"/>
                  <a:pt x="20" y="14"/>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8" name="Group 7"/>
          <p:cNvGrpSpPr/>
          <p:nvPr/>
        </p:nvGrpSpPr>
        <p:grpSpPr>
          <a:xfrm>
            <a:off x="4319299" y="1719768"/>
            <a:ext cx="4476789" cy="2604674"/>
            <a:chOff x="4454771" y="2167189"/>
            <a:chExt cx="4476789" cy="2604674"/>
          </a:xfrm>
        </p:grpSpPr>
        <p:sp>
          <p:nvSpPr>
            <p:cNvPr id="74" name="Freeform 94"/>
            <p:cNvSpPr>
              <a:spLocks noEditPoints="1"/>
            </p:cNvSpPr>
            <p:nvPr/>
          </p:nvSpPr>
          <p:spPr bwMode="auto">
            <a:xfrm>
              <a:off x="4454771" y="2508860"/>
              <a:ext cx="578026" cy="489528"/>
            </a:xfrm>
            <a:custGeom>
              <a:avLst/>
              <a:gdLst>
                <a:gd name="T0" fmla="*/ 435 w 484"/>
                <a:gd name="T1" fmla="*/ 391 h 473"/>
                <a:gd name="T2" fmla="*/ 382 w 484"/>
                <a:gd name="T3" fmla="*/ 374 h 473"/>
                <a:gd name="T4" fmla="*/ 343 w 484"/>
                <a:gd name="T5" fmla="*/ 62 h 473"/>
                <a:gd name="T6" fmla="*/ 281 w 484"/>
                <a:gd name="T7" fmla="*/ 49 h 473"/>
                <a:gd name="T8" fmla="*/ 216 w 484"/>
                <a:gd name="T9" fmla="*/ 33 h 473"/>
                <a:gd name="T10" fmla="*/ 199 w 484"/>
                <a:gd name="T11" fmla="*/ 18 h 473"/>
                <a:gd name="T12" fmla="*/ 166 w 484"/>
                <a:gd name="T13" fmla="*/ 14 h 473"/>
                <a:gd name="T14" fmla="*/ 144 w 484"/>
                <a:gd name="T15" fmla="*/ 2 h 473"/>
                <a:gd name="T16" fmla="*/ 97 w 484"/>
                <a:gd name="T17" fmla="*/ 34 h 473"/>
                <a:gd name="T18" fmla="*/ 60 w 484"/>
                <a:gd name="T19" fmla="*/ 77 h 473"/>
                <a:gd name="T20" fmla="*/ 21 w 484"/>
                <a:gd name="T21" fmla="*/ 106 h 473"/>
                <a:gd name="T22" fmla="*/ 42 w 484"/>
                <a:gd name="T23" fmla="*/ 132 h 473"/>
                <a:gd name="T24" fmla="*/ 77 w 484"/>
                <a:gd name="T25" fmla="*/ 160 h 473"/>
                <a:gd name="T26" fmla="*/ 75 w 484"/>
                <a:gd name="T27" fmla="*/ 167 h 473"/>
                <a:gd name="T28" fmla="*/ 88 w 484"/>
                <a:gd name="T29" fmla="*/ 182 h 473"/>
                <a:gd name="T30" fmla="*/ 66 w 484"/>
                <a:gd name="T31" fmla="*/ 191 h 473"/>
                <a:gd name="T32" fmla="*/ 52 w 484"/>
                <a:gd name="T33" fmla="*/ 166 h 473"/>
                <a:gd name="T34" fmla="*/ 22 w 484"/>
                <a:gd name="T35" fmla="*/ 186 h 473"/>
                <a:gd name="T36" fmla="*/ 5 w 484"/>
                <a:gd name="T37" fmla="*/ 204 h 473"/>
                <a:gd name="T38" fmla="*/ 38 w 484"/>
                <a:gd name="T39" fmla="*/ 238 h 473"/>
                <a:gd name="T40" fmla="*/ 78 w 484"/>
                <a:gd name="T41" fmla="*/ 224 h 473"/>
                <a:gd name="T42" fmla="*/ 88 w 484"/>
                <a:gd name="T43" fmla="*/ 243 h 473"/>
                <a:gd name="T44" fmla="*/ 57 w 484"/>
                <a:gd name="T45" fmla="*/ 274 h 473"/>
                <a:gd name="T46" fmla="*/ 26 w 484"/>
                <a:gd name="T47" fmla="*/ 303 h 473"/>
                <a:gd name="T48" fmla="*/ 24 w 484"/>
                <a:gd name="T49" fmla="*/ 325 h 473"/>
                <a:gd name="T50" fmla="*/ 46 w 484"/>
                <a:gd name="T51" fmla="*/ 347 h 473"/>
                <a:gd name="T52" fmla="*/ 68 w 484"/>
                <a:gd name="T53" fmla="*/ 357 h 473"/>
                <a:gd name="T54" fmla="*/ 73 w 484"/>
                <a:gd name="T55" fmla="*/ 376 h 473"/>
                <a:gd name="T56" fmla="*/ 80 w 484"/>
                <a:gd name="T57" fmla="*/ 391 h 473"/>
                <a:gd name="T58" fmla="*/ 118 w 484"/>
                <a:gd name="T59" fmla="*/ 393 h 473"/>
                <a:gd name="T60" fmla="*/ 137 w 484"/>
                <a:gd name="T61" fmla="*/ 381 h 473"/>
                <a:gd name="T62" fmla="*/ 126 w 484"/>
                <a:gd name="T63" fmla="*/ 418 h 473"/>
                <a:gd name="T64" fmla="*/ 90 w 484"/>
                <a:gd name="T65" fmla="*/ 450 h 473"/>
                <a:gd name="T66" fmla="*/ 78 w 484"/>
                <a:gd name="T67" fmla="*/ 466 h 473"/>
                <a:gd name="T68" fmla="*/ 109 w 484"/>
                <a:gd name="T69" fmla="*/ 451 h 473"/>
                <a:gd name="T70" fmla="*/ 165 w 484"/>
                <a:gd name="T71" fmla="*/ 407 h 473"/>
                <a:gd name="T72" fmla="*/ 182 w 484"/>
                <a:gd name="T73" fmla="*/ 378 h 473"/>
                <a:gd name="T74" fmla="*/ 199 w 484"/>
                <a:gd name="T75" fmla="*/ 335 h 473"/>
                <a:gd name="T76" fmla="*/ 230 w 484"/>
                <a:gd name="T77" fmla="*/ 317 h 473"/>
                <a:gd name="T78" fmla="*/ 217 w 484"/>
                <a:gd name="T79" fmla="*/ 331 h 473"/>
                <a:gd name="T80" fmla="*/ 212 w 484"/>
                <a:gd name="T81" fmla="*/ 360 h 473"/>
                <a:gd name="T82" fmla="*/ 235 w 484"/>
                <a:gd name="T83" fmla="*/ 356 h 473"/>
                <a:gd name="T84" fmla="*/ 249 w 484"/>
                <a:gd name="T85" fmla="*/ 330 h 473"/>
                <a:gd name="T86" fmla="*/ 271 w 484"/>
                <a:gd name="T87" fmla="*/ 337 h 473"/>
                <a:gd name="T88" fmla="*/ 303 w 484"/>
                <a:gd name="T89" fmla="*/ 352 h 473"/>
                <a:gd name="T90" fmla="*/ 358 w 484"/>
                <a:gd name="T91" fmla="*/ 364 h 473"/>
                <a:gd name="T92" fmla="*/ 393 w 484"/>
                <a:gd name="T93" fmla="*/ 393 h 473"/>
                <a:gd name="T94" fmla="*/ 407 w 484"/>
                <a:gd name="T95" fmla="*/ 389 h 473"/>
                <a:gd name="T96" fmla="*/ 416 w 484"/>
                <a:gd name="T97" fmla="*/ 379 h 473"/>
                <a:gd name="T98" fmla="*/ 443 w 484"/>
                <a:gd name="T99" fmla="*/ 417 h 473"/>
                <a:gd name="T100" fmla="*/ 464 w 484"/>
                <a:gd name="T101" fmla="*/ 450 h 473"/>
                <a:gd name="T102" fmla="*/ 478 w 484"/>
                <a:gd name="T103" fmla="*/ 472 h 473"/>
                <a:gd name="T104" fmla="*/ 484 w 484"/>
                <a:gd name="T105" fmla="*/ 451 h 473"/>
                <a:gd name="T106" fmla="*/ 174 w 484"/>
                <a:gd name="T107" fmla="*/ 359 h 473"/>
                <a:gd name="T108" fmla="*/ 165 w 484"/>
                <a:gd name="T109" fmla="*/ 351 h 47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84"/>
                <a:gd name="T166" fmla="*/ 0 h 473"/>
                <a:gd name="T167" fmla="*/ 484 w 484"/>
                <a:gd name="T168" fmla="*/ 473 h 47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84" h="473">
                  <a:moveTo>
                    <a:pt x="484" y="451"/>
                  </a:moveTo>
                  <a:cubicBezTo>
                    <a:pt x="484" y="447"/>
                    <a:pt x="469" y="438"/>
                    <a:pt x="464" y="432"/>
                  </a:cubicBezTo>
                  <a:cubicBezTo>
                    <a:pt x="458" y="425"/>
                    <a:pt x="456" y="416"/>
                    <a:pt x="447" y="408"/>
                  </a:cubicBezTo>
                  <a:cubicBezTo>
                    <a:pt x="438" y="399"/>
                    <a:pt x="438" y="397"/>
                    <a:pt x="435" y="391"/>
                  </a:cubicBezTo>
                  <a:cubicBezTo>
                    <a:pt x="431" y="385"/>
                    <a:pt x="422" y="383"/>
                    <a:pt x="420" y="376"/>
                  </a:cubicBezTo>
                  <a:cubicBezTo>
                    <a:pt x="417" y="368"/>
                    <a:pt x="414" y="357"/>
                    <a:pt x="410" y="357"/>
                  </a:cubicBezTo>
                  <a:cubicBezTo>
                    <a:pt x="406" y="358"/>
                    <a:pt x="395" y="376"/>
                    <a:pt x="391" y="376"/>
                  </a:cubicBezTo>
                  <a:cubicBezTo>
                    <a:pt x="387" y="377"/>
                    <a:pt x="386" y="379"/>
                    <a:pt x="382" y="374"/>
                  </a:cubicBezTo>
                  <a:cubicBezTo>
                    <a:pt x="379" y="370"/>
                    <a:pt x="370" y="358"/>
                    <a:pt x="367" y="353"/>
                  </a:cubicBezTo>
                  <a:cubicBezTo>
                    <a:pt x="364" y="349"/>
                    <a:pt x="368" y="340"/>
                    <a:pt x="361" y="341"/>
                  </a:cubicBezTo>
                  <a:cubicBezTo>
                    <a:pt x="354" y="342"/>
                    <a:pt x="348" y="345"/>
                    <a:pt x="343" y="345"/>
                  </a:cubicBezTo>
                  <a:cubicBezTo>
                    <a:pt x="343" y="62"/>
                    <a:pt x="343" y="62"/>
                    <a:pt x="343" y="62"/>
                  </a:cubicBezTo>
                  <a:cubicBezTo>
                    <a:pt x="342" y="62"/>
                    <a:pt x="341" y="62"/>
                    <a:pt x="340" y="61"/>
                  </a:cubicBezTo>
                  <a:cubicBezTo>
                    <a:pt x="338" y="59"/>
                    <a:pt x="321" y="51"/>
                    <a:pt x="318" y="49"/>
                  </a:cubicBezTo>
                  <a:cubicBezTo>
                    <a:pt x="314" y="47"/>
                    <a:pt x="313" y="46"/>
                    <a:pt x="306" y="48"/>
                  </a:cubicBezTo>
                  <a:cubicBezTo>
                    <a:pt x="300" y="51"/>
                    <a:pt x="290" y="51"/>
                    <a:pt x="281" y="49"/>
                  </a:cubicBezTo>
                  <a:cubicBezTo>
                    <a:pt x="272" y="46"/>
                    <a:pt x="262" y="47"/>
                    <a:pt x="260" y="45"/>
                  </a:cubicBezTo>
                  <a:cubicBezTo>
                    <a:pt x="259" y="44"/>
                    <a:pt x="257" y="40"/>
                    <a:pt x="253" y="40"/>
                  </a:cubicBezTo>
                  <a:cubicBezTo>
                    <a:pt x="249" y="40"/>
                    <a:pt x="234" y="36"/>
                    <a:pt x="232" y="35"/>
                  </a:cubicBezTo>
                  <a:cubicBezTo>
                    <a:pt x="229" y="34"/>
                    <a:pt x="218" y="31"/>
                    <a:pt x="216" y="33"/>
                  </a:cubicBezTo>
                  <a:cubicBezTo>
                    <a:pt x="213" y="35"/>
                    <a:pt x="213" y="38"/>
                    <a:pt x="209" y="36"/>
                  </a:cubicBezTo>
                  <a:cubicBezTo>
                    <a:pt x="204" y="34"/>
                    <a:pt x="208" y="33"/>
                    <a:pt x="204" y="31"/>
                  </a:cubicBezTo>
                  <a:cubicBezTo>
                    <a:pt x="200" y="29"/>
                    <a:pt x="196" y="27"/>
                    <a:pt x="197" y="25"/>
                  </a:cubicBezTo>
                  <a:cubicBezTo>
                    <a:pt x="198" y="24"/>
                    <a:pt x="202" y="18"/>
                    <a:pt x="199" y="18"/>
                  </a:cubicBezTo>
                  <a:cubicBezTo>
                    <a:pt x="196" y="18"/>
                    <a:pt x="183" y="20"/>
                    <a:pt x="181" y="21"/>
                  </a:cubicBezTo>
                  <a:cubicBezTo>
                    <a:pt x="178" y="22"/>
                    <a:pt x="170" y="21"/>
                    <a:pt x="172" y="18"/>
                  </a:cubicBezTo>
                  <a:cubicBezTo>
                    <a:pt x="173" y="15"/>
                    <a:pt x="177" y="13"/>
                    <a:pt x="174" y="11"/>
                  </a:cubicBezTo>
                  <a:cubicBezTo>
                    <a:pt x="172" y="10"/>
                    <a:pt x="168" y="10"/>
                    <a:pt x="166" y="14"/>
                  </a:cubicBezTo>
                  <a:cubicBezTo>
                    <a:pt x="165" y="17"/>
                    <a:pt x="163" y="25"/>
                    <a:pt x="161" y="22"/>
                  </a:cubicBezTo>
                  <a:cubicBezTo>
                    <a:pt x="159" y="20"/>
                    <a:pt x="161" y="11"/>
                    <a:pt x="160" y="10"/>
                  </a:cubicBezTo>
                  <a:cubicBezTo>
                    <a:pt x="159" y="9"/>
                    <a:pt x="155" y="7"/>
                    <a:pt x="153" y="5"/>
                  </a:cubicBezTo>
                  <a:cubicBezTo>
                    <a:pt x="151" y="4"/>
                    <a:pt x="146" y="0"/>
                    <a:pt x="144" y="2"/>
                  </a:cubicBezTo>
                  <a:cubicBezTo>
                    <a:pt x="142" y="3"/>
                    <a:pt x="140" y="15"/>
                    <a:pt x="136" y="18"/>
                  </a:cubicBezTo>
                  <a:cubicBezTo>
                    <a:pt x="131" y="21"/>
                    <a:pt x="116" y="25"/>
                    <a:pt x="113" y="24"/>
                  </a:cubicBezTo>
                  <a:cubicBezTo>
                    <a:pt x="110" y="23"/>
                    <a:pt x="106" y="22"/>
                    <a:pt x="104" y="24"/>
                  </a:cubicBezTo>
                  <a:cubicBezTo>
                    <a:pt x="103" y="26"/>
                    <a:pt x="100" y="34"/>
                    <a:pt x="97" y="34"/>
                  </a:cubicBezTo>
                  <a:cubicBezTo>
                    <a:pt x="94" y="35"/>
                    <a:pt x="86" y="38"/>
                    <a:pt x="79" y="38"/>
                  </a:cubicBezTo>
                  <a:cubicBezTo>
                    <a:pt x="72" y="39"/>
                    <a:pt x="76" y="44"/>
                    <a:pt x="74" y="45"/>
                  </a:cubicBezTo>
                  <a:cubicBezTo>
                    <a:pt x="72" y="47"/>
                    <a:pt x="71" y="55"/>
                    <a:pt x="69" y="57"/>
                  </a:cubicBezTo>
                  <a:cubicBezTo>
                    <a:pt x="66" y="59"/>
                    <a:pt x="62" y="74"/>
                    <a:pt x="60" y="77"/>
                  </a:cubicBezTo>
                  <a:cubicBezTo>
                    <a:pt x="58" y="79"/>
                    <a:pt x="53" y="91"/>
                    <a:pt x="50" y="92"/>
                  </a:cubicBezTo>
                  <a:cubicBezTo>
                    <a:pt x="47" y="92"/>
                    <a:pt x="46" y="91"/>
                    <a:pt x="43" y="92"/>
                  </a:cubicBezTo>
                  <a:cubicBezTo>
                    <a:pt x="40" y="93"/>
                    <a:pt x="31" y="95"/>
                    <a:pt x="26" y="95"/>
                  </a:cubicBezTo>
                  <a:cubicBezTo>
                    <a:pt x="20" y="95"/>
                    <a:pt x="23" y="106"/>
                    <a:pt x="21" y="106"/>
                  </a:cubicBezTo>
                  <a:cubicBezTo>
                    <a:pt x="19" y="106"/>
                    <a:pt x="15" y="106"/>
                    <a:pt x="16" y="108"/>
                  </a:cubicBezTo>
                  <a:cubicBezTo>
                    <a:pt x="18" y="111"/>
                    <a:pt x="23" y="112"/>
                    <a:pt x="25" y="116"/>
                  </a:cubicBezTo>
                  <a:cubicBezTo>
                    <a:pt x="28" y="120"/>
                    <a:pt x="29" y="118"/>
                    <a:pt x="32" y="122"/>
                  </a:cubicBezTo>
                  <a:cubicBezTo>
                    <a:pt x="35" y="125"/>
                    <a:pt x="39" y="130"/>
                    <a:pt x="42" y="132"/>
                  </a:cubicBezTo>
                  <a:cubicBezTo>
                    <a:pt x="46" y="135"/>
                    <a:pt x="46" y="134"/>
                    <a:pt x="47" y="138"/>
                  </a:cubicBezTo>
                  <a:cubicBezTo>
                    <a:pt x="48" y="142"/>
                    <a:pt x="50" y="146"/>
                    <a:pt x="52" y="150"/>
                  </a:cubicBezTo>
                  <a:cubicBezTo>
                    <a:pt x="54" y="155"/>
                    <a:pt x="59" y="156"/>
                    <a:pt x="62" y="156"/>
                  </a:cubicBezTo>
                  <a:cubicBezTo>
                    <a:pt x="66" y="156"/>
                    <a:pt x="77" y="157"/>
                    <a:pt x="77" y="160"/>
                  </a:cubicBezTo>
                  <a:cubicBezTo>
                    <a:pt x="77" y="163"/>
                    <a:pt x="79" y="164"/>
                    <a:pt x="83" y="167"/>
                  </a:cubicBezTo>
                  <a:cubicBezTo>
                    <a:pt x="86" y="169"/>
                    <a:pt x="96" y="169"/>
                    <a:pt x="95" y="170"/>
                  </a:cubicBezTo>
                  <a:cubicBezTo>
                    <a:pt x="93" y="171"/>
                    <a:pt x="94" y="175"/>
                    <a:pt x="90" y="173"/>
                  </a:cubicBezTo>
                  <a:cubicBezTo>
                    <a:pt x="86" y="171"/>
                    <a:pt x="78" y="170"/>
                    <a:pt x="75" y="167"/>
                  </a:cubicBezTo>
                  <a:cubicBezTo>
                    <a:pt x="72" y="164"/>
                    <a:pt x="73" y="167"/>
                    <a:pt x="74" y="171"/>
                  </a:cubicBezTo>
                  <a:cubicBezTo>
                    <a:pt x="74" y="175"/>
                    <a:pt x="74" y="180"/>
                    <a:pt x="76" y="178"/>
                  </a:cubicBezTo>
                  <a:cubicBezTo>
                    <a:pt x="78" y="176"/>
                    <a:pt x="79" y="172"/>
                    <a:pt x="82" y="175"/>
                  </a:cubicBezTo>
                  <a:cubicBezTo>
                    <a:pt x="86" y="179"/>
                    <a:pt x="89" y="182"/>
                    <a:pt x="88" y="182"/>
                  </a:cubicBezTo>
                  <a:cubicBezTo>
                    <a:pt x="86" y="183"/>
                    <a:pt x="83" y="181"/>
                    <a:pt x="82" y="184"/>
                  </a:cubicBezTo>
                  <a:cubicBezTo>
                    <a:pt x="82" y="187"/>
                    <a:pt x="83" y="191"/>
                    <a:pt x="79" y="191"/>
                  </a:cubicBezTo>
                  <a:cubicBezTo>
                    <a:pt x="76" y="190"/>
                    <a:pt x="71" y="187"/>
                    <a:pt x="70" y="188"/>
                  </a:cubicBezTo>
                  <a:cubicBezTo>
                    <a:pt x="69" y="188"/>
                    <a:pt x="67" y="192"/>
                    <a:pt x="66" y="191"/>
                  </a:cubicBezTo>
                  <a:cubicBezTo>
                    <a:pt x="65" y="190"/>
                    <a:pt x="64" y="188"/>
                    <a:pt x="62" y="188"/>
                  </a:cubicBezTo>
                  <a:cubicBezTo>
                    <a:pt x="60" y="188"/>
                    <a:pt x="56" y="189"/>
                    <a:pt x="54" y="186"/>
                  </a:cubicBezTo>
                  <a:cubicBezTo>
                    <a:pt x="52" y="183"/>
                    <a:pt x="51" y="180"/>
                    <a:pt x="52" y="177"/>
                  </a:cubicBezTo>
                  <a:cubicBezTo>
                    <a:pt x="53" y="174"/>
                    <a:pt x="54" y="166"/>
                    <a:pt x="52" y="166"/>
                  </a:cubicBezTo>
                  <a:cubicBezTo>
                    <a:pt x="51" y="166"/>
                    <a:pt x="39" y="169"/>
                    <a:pt x="38" y="171"/>
                  </a:cubicBezTo>
                  <a:cubicBezTo>
                    <a:pt x="37" y="173"/>
                    <a:pt x="32" y="174"/>
                    <a:pt x="29" y="177"/>
                  </a:cubicBezTo>
                  <a:cubicBezTo>
                    <a:pt x="26" y="180"/>
                    <a:pt x="25" y="181"/>
                    <a:pt x="25" y="183"/>
                  </a:cubicBezTo>
                  <a:cubicBezTo>
                    <a:pt x="25" y="184"/>
                    <a:pt x="24" y="186"/>
                    <a:pt x="22" y="186"/>
                  </a:cubicBezTo>
                  <a:cubicBezTo>
                    <a:pt x="20" y="185"/>
                    <a:pt x="14" y="191"/>
                    <a:pt x="12" y="192"/>
                  </a:cubicBezTo>
                  <a:cubicBezTo>
                    <a:pt x="10" y="193"/>
                    <a:pt x="6" y="193"/>
                    <a:pt x="4" y="195"/>
                  </a:cubicBezTo>
                  <a:cubicBezTo>
                    <a:pt x="3" y="197"/>
                    <a:pt x="3" y="200"/>
                    <a:pt x="2" y="200"/>
                  </a:cubicBezTo>
                  <a:cubicBezTo>
                    <a:pt x="0" y="200"/>
                    <a:pt x="2" y="203"/>
                    <a:pt x="5" y="204"/>
                  </a:cubicBezTo>
                  <a:cubicBezTo>
                    <a:pt x="9" y="206"/>
                    <a:pt x="12" y="206"/>
                    <a:pt x="12" y="210"/>
                  </a:cubicBezTo>
                  <a:cubicBezTo>
                    <a:pt x="12" y="214"/>
                    <a:pt x="15" y="220"/>
                    <a:pt x="17" y="222"/>
                  </a:cubicBezTo>
                  <a:cubicBezTo>
                    <a:pt x="19" y="224"/>
                    <a:pt x="19" y="234"/>
                    <a:pt x="23" y="235"/>
                  </a:cubicBezTo>
                  <a:cubicBezTo>
                    <a:pt x="28" y="237"/>
                    <a:pt x="30" y="239"/>
                    <a:pt x="38" y="238"/>
                  </a:cubicBezTo>
                  <a:cubicBezTo>
                    <a:pt x="46" y="236"/>
                    <a:pt x="47" y="236"/>
                    <a:pt x="52" y="236"/>
                  </a:cubicBezTo>
                  <a:cubicBezTo>
                    <a:pt x="57" y="235"/>
                    <a:pt x="58" y="236"/>
                    <a:pt x="59" y="234"/>
                  </a:cubicBezTo>
                  <a:cubicBezTo>
                    <a:pt x="61" y="233"/>
                    <a:pt x="61" y="237"/>
                    <a:pt x="65" y="235"/>
                  </a:cubicBezTo>
                  <a:cubicBezTo>
                    <a:pt x="70" y="234"/>
                    <a:pt x="74" y="224"/>
                    <a:pt x="78" y="224"/>
                  </a:cubicBezTo>
                  <a:cubicBezTo>
                    <a:pt x="82" y="224"/>
                    <a:pt x="81" y="228"/>
                    <a:pt x="83" y="227"/>
                  </a:cubicBezTo>
                  <a:cubicBezTo>
                    <a:pt x="86" y="225"/>
                    <a:pt x="87" y="224"/>
                    <a:pt x="87" y="228"/>
                  </a:cubicBezTo>
                  <a:cubicBezTo>
                    <a:pt x="87" y="232"/>
                    <a:pt x="86" y="236"/>
                    <a:pt x="84" y="236"/>
                  </a:cubicBezTo>
                  <a:cubicBezTo>
                    <a:pt x="81" y="237"/>
                    <a:pt x="88" y="239"/>
                    <a:pt x="88" y="243"/>
                  </a:cubicBezTo>
                  <a:cubicBezTo>
                    <a:pt x="88" y="247"/>
                    <a:pt x="90" y="257"/>
                    <a:pt x="87" y="260"/>
                  </a:cubicBezTo>
                  <a:cubicBezTo>
                    <a:pt x="84" y="263"/>
                    <a:pt x="79" y="264"/>
                    <a:pt x="75" y="264"/>
                  </a:cubicBezTo>
                  <a:cubicBezTo>
                    <a:pt x="72" y="264"/>
                    <a:pt x="69" y="268"/>
                    <a:pt x="67" y="271"/>
                  </a:cubicBezTo>
                  <a:cubicBezTo>
                    <a:pt x="64" y="273"/>
                    <a:pt x="58" y="276"/>
                    <a:pt x="57" y="274"/>
                  </a:cubicBezTo>
                  <a:cubicBezTo>
                    <a:pt x="56" y="273"/>
                    <a:pt x="54" y="270"/>
                    <a:pt x="51" y="270"/>
                  </a:cubicBezTo>
                  <a:cubicBezTo>
                    <a:pt x="49" y="270"/>
                    <a:pt x="43" y="269"/>
                    <a:pt x="41" y="272"/>
                  </a:cubicBezTo>
                  <a:cubicBezTo>
                    <a:pt x="39" y="275"/>
                    <a:pt x="39" y="283"/>
                    <a:pt x="37" y="286"/>
                  </a:cubicBezTo>
                  <a:cubicBezTo>
                    <a:pt x="35" y="289"/>
                    <a:pt x="26" y="299"/>
                    <a:pt x="26" y="303"/>
                  </a:cubicBezTo>
                  <a:cubicBezTo>
                    <a:pt x="26" y="307"/>
                    <a:pt x="26" y="310"/>
                    <a:pt x="24" y="312"/>
                  </a:cubicBezTo>
                  <a:cubicBezTo>
                    <a:pt x="21" y="314"/>
                    <a:pt x="19" y="319"/>
                    <a:pt x="22" y="319"/>
                  </a:cubicBezTo>
                  <a:cubicBezTo>
                    <a:pt x="24" y="319"/>
                    <a:pt x="28" y="314"/>
                    <a:pt x="28" y="317"/>
                  </a:cubicBezTo>
                  <a:cubicBezTo>
                    <a:pt x="27" y="320"/>
                    <a:pt x="24" y="323"/>
                    <a:pt x="24" y="325"/>
                  </a:cubicBezTo>
                  <a:cubicBezTo>
                    <a:pt x="24" y="328"/>
                    <a:pt x="30" y="330"/>
                    <a:pt x="33" y="331"/>
                  </a:cubicBezTo>
                  <a:cubicBezTo>
                    <a:pt x="37" y="333"/>
                    <a:pt x="40" y="335"/>
                    <a:pt x="45" y="337"/>
                  </a:cubicBezTo>
                  <a:cubicBezTo>
                    <a:pt x="50" y="338"/>
                    <a:pt x="53" y="336"/>
                    <a:pt x="52" y="339"/>
                  </a:cubicBezTo>
                  <a:cubicBezTo>
                    <a:pt x="51" y="342"/>
                    <a:pt x="47" y="343"/>
                    <a:pt x="46" y="347"/>
                  </a:cubicBezTo>
                  <a:cubicBezTo>
                    <a:pt x="45" y="351"/>
                    <a:pt x="44" y="356"/>
                    <a:pt x="47" y="357"/>
                  </a:cubicBezTo>
                  <a:cubicBezTo>
                    <a:pt x="50" y="357"/>
                    <a:pt x="49" y="358"/>
                    <a:pt x="51" y="361"/>
                  </a:cubicBezTo>
                  <a:cubicBezTo>
                    <a:pt x="53" y="364"/>
                    <a:pt x="58" y="362"/>
                    <a:pt x="62" y="362"/>
                  </a:cubicBezTo>
                  <a:cubicBezTo>
                    <a:pt x="66" y="362"/>
                    <a:pt x="70" y="359"/>
                    <a:pt x="68" y="357"/>
                  </a:cubicBezTo>
                  <a:cubicBezTo>
                    <a:pt x="67" y="354"/>
                    <a:pt x="68" y="346"/>
                    <a:pt x="69" y="347"/>
                  </a:cubicBezTo>
                  <a:cubicBezTo>
                    <a:pt x="71" y="347"/>
                    <a:pt x="73" y="358"/>
                    <a:pt x="73" y="359"/>
                  </a:cubicBezTo>
                  <a:cubicBezTo>
                    <a:pt x="74" y="361"/>
                    <a:pt x="74" y="365"/>
                    <a:pt x="73" y="369"/>
                  </a:cubicBezTo>
                  <a:cubicBezTo>
                    <a:pt x="71" y="372"/>
                    <a:pt x="71" y="373"/>
                    <a:pt x="73" y="376"/>
                  </a:cubicBezTo>
                  <a:cubicBezTo>
                    <a:pt x="76" y="379"/>
                    <a:pt x="77" y="380"/>
                    <a:pt x="76" y="382"/>
                  </a:cubicBezTo>
                  <a:cubicBezTo>
                    <a:pt x="76" y="385"/>
                    <a:pt x="76" y="386"/>
                    <a:pt x="72" y="387"/>
                  </a:cubicBezTo>
                  <a:cubicBezTo>
                    <a:pt x="69" y="389"/>
                    <a:pt x="65" y="392"/>
                    <a:pt x="69" y="392"/>
                  </a:cubicBezTo>
                  <a:cubicBezTo>
                    <a:pt x="73" y="392"/>
                    <a:pt x="77" y="393"/>
                    <a:pt x="80" y="391"/>
                  </a:cubicBezTo>
                  <a:cubicBezTo>
                    <a:pt x="83" y="390"/>
                    <a:pt x="89" y="382"/>
                    <a:pt x="94" y="383"/>
                  </a:cubicBezTo>
                  <a:cubicBezTo>
                    <a:pt x="99" y="384"/>
                    <a:pt x="102" y="388"/>
                    <a:pt x="104" y="387"/>
                  </a:cubicBezTo>
                  <a:cubicBezTo>
                    <a:pt x="106" y="385"/>
                    <a:pt x="105" y="382"/>
                    <a:pt x="108" y="386"/>
                  </a:cubicBezTo>
                  <a:cubicBezTo>
                    <a:pt x="111" y="389"/>
                    <a:pt x="116" y="396"/>
                    <a:pt x="118" y="393"/>
                  </a:cubicBezTo>
                  <a:cubicBezTo>
                    <a:pt x="120" y="389"/>
                    <a:pt x="115" y="389"/>
                    <a:pt x="115" y="386"/>
                  </a:cubicBezTo>
                  <a:cubicBezTo>
                    <a:pt x="116" y="383"/>
                    <a:pt x="119" y="377"/>
                    <a:pt x="121" y="379"/>
                  </a:cubicBezTo>
                  <a:cubicBezTo>
                    <a:pt x="123" y="381"/>
                    <a:pt x="120" y="386"/>
                    <a:pt x="125" y="387"/>
                  </a:cubicBezTo>
                  <a:cubicBezTo>
                    <a:pt x="129" y="387"/>
                    <a:pt x="135" y="383"/>
                    <a:pt x="137" y="381"/>
                  </a:cubicBezTo>
                  <a:cubicBezTo>
                    <a:pt x="139" y="379"/>
                    <a:pt x="140" y="375"/>
                    <a:pt x="140" y="380"/>
                  </a:cubicBezTo>
                  <a:cubicBezTo>
                    <a:pt x="140" y="384"/>
                    <a:pt x="139" y="386"/>
                    <a:pt x="136" y="390"/>
                  </a:cubicBezTo>
                  <a:cubicBezTo>
                    <a:pt x="133" y="394"/>
                    <a:pt x="128" y="397"/>
                    <a:pt x="128" y="401"/>
                  </a:cubicBezTo>
                  <a:cubicBezTo>
                    <a:pt x="128" y="406"/>
                    <a:pt x="128" y="411"/>
                    <a:pt x="126" y="418"/>
                  </a:cubicBezTo>
                  <a:cubicBezTo>
                    <a:pt x="123" y="424"/>
                    <a:pt x="120" y="432"/>
                    <a:pt x="118" y="433"/>
                  </a:cubicBezTo>
                  <a:cubicBezTo>
                    <a:pt x="116" y="434"/>
                    <a:pt x="107" y="433"/>
                    <a:pt x="105" y="437"/>
                  </a:cubicBezTo>
                  <a:cubicBezTo>
                    <a:pt x="103" y="441"/>
                    <a:pt x="99" y="449"/>
                    <a:pt x="96" y="451"/>
                  </a:cubicBezTo>
                  <a:cubicBezTo>
                    <a:pt x="94" y="453"/>
                    <a:pt x="94" y="448"/>
                    <a:pt x="90" y="450"/>
                  </a:cubicBezTo>
                  <a:cubicBezTo>
                    <a:pt x="87" y="452"/>
                    <a:pt x="79" y="452"/>
                    <a:pt x="75" y="456"/>
                  </a:cubicBezTo>
                  <a:cubicBezTo>
                    <a:pt x="72" y="460"/>
                    <a:pt x="71" y="462"/>
                    <a:pt x="70" y="464"/>
                  </a:cubicBezTo>
                  <a:cubicBezTo>
                    <a:pt x="69" y="466"/>
                    <a:pt x="68" y="468"/>
                    <a:pt x="72" y="468"/>
                  </a:cubicBezTo>
                  <a:cubicBezTo>
                    <a:pt x="77" y="469"/>
                    <a:pt x="77" y="470"/>
                    <a:pt x="78" y="466"/>
                  </a:cubicBezTo>
                  <a:cubicBezTo>
                    <a:pt x="79" y="462"/>
                    <a:pt x="82" y="458"/>
                    <a:pt x="83" y="460"/>
                  </a:cubicBezTo>
                  <a:cubicBezTo>
                    <a:pt x="85" y="462"/>
                    <a:pt x="82" y="465"/>
                    <a:pt x="87" y="463"/>
                  </a:cubicBezTo>
                  <a:cubicBezTo>
                    <a:pt x="91" y="461"/>
                    <a:pt x="98" y="459"/>
                    <a:pt x="101" y="456"/>
                  </a:cubicBezTo>
                  <a:cubicBezTo>
                    <a:pt x="105" y="453"/>
                    <a:pt x="102" y="451"/>
                    <a:pt x="109" y="451"/>
                  </a:cubicBezTo>
                  <a:cubicBezTo>
                    <a:pt x="115" y="450"/>
                    <a:pt x="116" y="446"/>
                    <a:pt x="120" y="443"/>
                  </a:cubicBezTo>
                  <a:cubicBezTo>
                    <a:pt x="124" y="440"/>
                    <a:pt x="148" y="430"/>
                    <a:pt x="149" y="428"/>
                  </a:cubicBezTo>
                  <a:cubicBezTo>
                    <a:pt x="151" y="426"/>
                    <a:pt x="148" y="424"/>
                    <a:pt x="153" y="421"/>
                  </a:cubicBezTo>
                  <a:cubicBezTo>
                    <a:pt x="158" y="418"/>
                    <a:pt x="161" y="411"/>
                    <a:pt x="165" y="407"/>
                  </a:cubicBezTo>
                  <a:cubicBezTo>
                    <a:pt x="169" y="403"/>
                    <a:pt x="172" y="405"/>
                    <a:pt x="175" y="403"/>
                  </a:cubicBezTo>
                  <a:cubicBezTo>
                    <a:pt x="178" y="401"/>
                    <a:pt x="175" y="399"/>
                    <a:pt x="177" y="397"/>
                  </a:cubicBezTo>
                  <a:cubicBezTo>
                    <a:pt x="178" y="394"/>
                    <a:pt x="186" y="384"/>
                    <a:pt x="186" y="382"/>
                  </a:cubicBezTo>
                  <a:cubicBezTo>
                    <a:pt x="187" y="380"/>
                    <a:pt x="186" y="380"/>
                    <a:pt x="182" y="378"/>
                  </a:cubicBezTo>
                  <a:cubicBezTo>
                    <a:pt x="178" y="376"/>
                    <a:pt x="174" y="377"/>
                    <a:pt x="178" y="372"/>
                  </a:cubicBezTo>
                  <a:cubicBezTo>
                    <a:pt x="182" y="368"/>
                    <a:pt x="184" y="361"/>
                    <a:pt x="188" y="360"/>
                  </a:cubicBezTo>
                  <a:cubicBezTo>
                    <a:pt x="192" y="359"/>
                    <a:pt x="192" y="354"/>
                    <a:pt x="192" y="350"/>
                  </a:cubicBezTo>
                  <a:cubicBezTo>
                    <a:pt x="193" y="347"/>
                    <a:pt x="195" y="337"/>
                    <a:pt x="199" y="335"/>
                  </a:cubicBezTo>
                  <a:cubicBezTo>
                    <a:pt x="203" y="333"/>
                    <a:pt x="209" y="330"/>
                    <a:pt x="210" y="329"/>
                  </a:cubicBezTo>
                  <a:cubicBezTo>
                    <a:pt x="212" y="327"/>
                    <a:pt x="215" y="319"/>
                    <a:pt x="217" y="321"/>
                  </a:cubicBezTo>
                  <a:cubicBezTo>
                    <a:pt x="219" y="322"/>
                    <a:pt x="221" y="324"/>
                    <a:pt x="223" y="322"/>
                  </a:cubicBezTo>
                  <a:cubicBezTo>
                    <a:pt x="225" y="320"/>
                    <a:pt x="231" y="314"/>
                    <a:pt x="230" y="317"/>
                  </a:cubicBezTo>
                  <a:cubicBezTo>
                    <a:pt x="229" y="320"/>
                    <a:pt x="228" y="327"/>
                    <a:pt x="229" y="328"/>
                  </a:cubicBezTo>
                  <a:cubicBezTo>
                    <a:pt x="229" y="329"/>
                    <a:pt x="235" y="332"/>
                    <a:pt x="232" y="333"/>
                  </a:cubicBezTo>
                  <a:cubicBezTo>
                    <a:pt x="229" y="333"/>
                    <a:pt x="224" y="332"/>
                    <a:pt x="222" y="333"/>
                  </a:cubicBezTo>
                  <a:cubicBezTo>
                    <a:pt x="221" y="333"/>
                    <a:pt x="220" y="329"/>
                    <a:pt x="217" y="331"/>
                  </a:cubicBezTo>
                  <a:cubicBezTo>
                    <a:pt x="214" y="334"/>
                    <a:pt x="210" y="335"/>
                    <a:pt x="210" y="337"/>
                  </a:cubicBezTo>
                  <a:cubicBezTo>
                    <a:pt x="210" y="339"/>
                    <a:pt x="208" y="353"/>
                    <a:pt x="206" y="356"/>
                  </a:cubicBezTo>
                  <a:cubicBezTo>
                    <a:pt x="205" y="360"/>
                    <a:pt x="205" y="363"/>
                    <a:pt x="208" y="362"/>
                  </a:cubicBezTo>
                  <a:cubicBezTo>
                    <a:pt x="210" y="360"/>
                    <a:pt x="212" y="359"/>
                    <a:pt x="212" y="360"/>
                  </a:cubicBezTo>
                  <a:cubicBezTo>
                    <a:pt x="212" y="361"/>
                    <a:pt x="205" y="367"/>
                    <a:pt x="205" y="369"/>
                  </a:cubicBezTo>
                  <a:cubicBezTo>
                    <a:pt x="205" y="372"/>
                    <a:pt x="212" y="371"/>
                    <a:pt x="215" y="368"/>
                  </a:cubicBezTo>
                  <a:cubicBezTo>
                    <a:pt x="217" y="366"/>
                    <a:pt x="220" y="366"/>
                    <a:pt x="224" y="364"/>
                  </a:cubicBezTo>
                  <a:cubicBezTo>
                    <a:pt x="227" y="362"/>
                    <a:pt x="230" y="356"/>
                    <a:pt x="235" y="356"/>
                  </a:cubicBezTo>
                  <a:cubicBezTo>
                    <a:pt x="241" y="356"/>
                    <a:pt x="247" y="356"/>
                    <a:pt x="250" y="353"/>
                  </a:cubicBezTo>
                  <a:cubicBezTo>
                    <a:pt x="254" y="349"/>
                    <a:pt x="260" y="349"/>
                    <a:pt x="260" y="347"/>
                  </a:cubicBezTo>
                  <a:cubicBezTo>
                    <a:pt x="259" y="345"/>
                    <a:pt x="251" y="340"/>
                    <a:pt x="249" y="338"/>
                  </a:cubicBezTo>
                  <a:cubicBezTo>
                    <a:pt x="246" y="337"/>
                    <a:pt x="248" y="330"/>
                    <a:pt x="249" y="330"/>
                  </a:cubicBezTo>
                  <a:cubicBezTo>
                    <a:pt x="251" y="331"/>
                    <a:pt x="253" y="332"/>
                    <a:pt x="255" y="331"/>
                  </a:cubicBezTo>
                  <a:cubicBezTo>
                    <a:pt x="258" y="331"/>
                    <a:pt x="261" y="335"/>
                    <a:pt x="264" y="333"/>
                  </a:cubicBezTo>
                  <a:cubicBezTo>
                    <a:pt x="267" y="330"/>
                    <a:pt x="269" y="330"/>
                    <a:pt x="270" y="332"/>
                  </a:cubicBezTo>
                  <a:cubicBezTo>
                    <a:pt x="270" y="334"/>
                    <a:pt x="267" y="337"/>
                    <a:pt x="271" y="337"/>
                  </a:cubicBezTo>
                  <a:cubicBezTo>
                    <a:pt x="275" y="336"/>
                    <a:pt x="275" y="336"/>
                    <a:pt x="277" y="339"/>
                  </a:cubicBezTo>
                  <a:cubicBezTo>
                    <a:pt x="280" y="342"/>
                    <a:pt x="285" y="345"/>
                    <a:pt x="288" y="344"/>
                  </a:cubicBezTo>
                  <a:cubicBezTo>
                    <a:pt x="291" y="343"/>
                    <a:pt x="294" y="343"/>
                    <a:pt x="296" y="346"/>
                  </a:cubicBezTo>
                  <a:cubicBezTo>
                    <a:pt x="298" y="348"/>
                    <a:pt x="299" y="352"/>
                    <a:pt x="303" y="352"/>
                  </a:cubicBezTo>
                  <a:cubicBezTo>
                    <a:pt x="307" y="352"/>
                    <a:pt x="313" y="354"/>
                    <a:pt x="322" y="354"/>
                  </a:cubicBezTo>
                  <a:cubicBezTo>
                    <a:pt x="330" y="354"/>
                    <a:pt x="340" y="360"/>
                    <a:pt x="344" y="360"/>
                  </a:cubicBezTo>
                  <a:cubicBezTo>
                    <a:pt x="348" y="360"/>
                    <a:pt x="359" y="351"/>
                    <a:pt x="359" y="354"/>
                  </a:cubicBezTo>
                  <a:cubicBezTo>
                    <a:pt x="359" y="357"/>
                    <a:pt x="354" y="360"/>
                    <a:pt x="358" y="364"/>
                  </a:cubicBezTo>
                  <a:cubicBezTo>
                    <a:pt x="362" y="368"/>
                    <a:pt x="367" y="374"/>
                    <a:pt x="371" y="374"/>
                  </a:cubicBezTo>
                  <a:cubicBezTo>
                    <a:pt x="375" y="374"/>
                    <a:pt x="379" y="374"/>
                    <a:pt x="380" y="379"/>
                  </a:cubicBezTo>
                  <a:cubicBezTo>
                    <a:pt x="380" y="383"/>
                    <a:pt x="381" y="390"/>
                    <a:pt x="384" y="390"/>
                  </a:cubicBezTo>
                  <a:cubicBezTo>
                    <a:pt x="387" y="390"/>
                    <a:pt x="389" y="391"/>
                    <a:pt x="393" y="393"/>
                  </a:cubicBezTo>
                  <a:cubicBezTo>
                    <a:pt x="396" y="395"/>
                    <a:pt x="398" y="398"/>
                    <a:pt x="399" y="396"/>
                  </a:cubicBezTo>
                  <a:cubicBezTo>
                    <a:pt x="400" y="394"/>
                    <a:pt x="403" y="391"/>
                    <a:pt x="401" y="388"/>
                  </a:cubicBezTo>
                  <a:cubicBezTo>
                    <a:pt x="399" y="386"/>
                    <a:pt x="397" y="380"/>
                    <a:pt x="399" y="381"/>
                  </a:cubicBezTo>
                  <a:cubicBezTo>
                    <a:pt x="401" y="381"/>
                    <a:pt x="406" y="385"/>
                    <a:pt x="407" y="389"/>
                  </a:cubicBezTo>
                  <a:cubicBezTo>
                    <a:pt x="409" y="393"/>
                    <a:pt x="411" y="397"/>
                    <a:pt x="412" y="397"/>
                  </a:cubicBezTo>
                  <a:cubicBezTo>
                    <a:pt x="414" y="397"/>
                    <a:pt x="413" y="385"/>
                    <a:pt x="412" y="382"/>
                  </a:cubicBezTo>
                  <a:cubicBezTo>
                    <a:pt x="411" y="379"/>
                    <a:pt x="407" y="367"/>
                    <a:pt x="410" y="369"/>
                  </a:cubicBezTo>
                  <a:cubicBezTo>
                    <a:pt x="413" y="370"/>
                    <a:pt x="415" y="374"/>
                    <a:pt x="416" y="379"/>
                  </a:cubicBezTo>
                  <a:cubicBezTo>
                    <a:pt x="417" y="383"/>
                    <a:pt x="417" y="394"/>
                    <a:pt x="420" y="396"/>
                  </a:cubicBezTo>
                  <a:cubicBezTo>
                    <a:pt x="423" y="398"/>
                    <a:pt x="426" y="397"/>
                    <a:pt x="428" y="397"/>
                  </a:cubicBezTo>
                  <a:cubicBezTo>
                    <a:pt x="431" y="397"/>
                    <a:pt x="433" y="403"/>
                    <a:pt x="438" y="406"/>
                  </a:cubicBezTo>
                  <a:cubicBezTo>
                    <a:pt x="443" y="409"/>
                    <a:pt x="443" y="415"/>
                    <a:pt x="443" y="417"/>
                  </a:cubicBezTo>
                  <a:cubicBezTo>
                    <a:pt x="444" y="419"/>
                    <a:pt x="448" y="419"/>
                    <a:pt x="450" y="423"/>
                  </a:cubicBezTo>
                  <a:cubicBezTo>
                    <a:pt x="453" y="427"/>
                    <a:pt x="451" y="433"/>
                    <a:pt x="454" y="437"/>
                  </a:cubicBezTo>
                  <a:cubicBezTo>
                    <a:pt x="457" y="440"/>
                    <a:pt x="462" y="441"/>
                    <a:pt x="462" y="444"/>
                  </a:cubicBezTo>
                  <a:cubicBezTo>
                    <a:pt x="462" y="447"/>
                    <a:pt x="459" y="451"/>
                    <a:pt x="464" y="450"/>
                  </a:cubicBezTo>
                  <a:cubicBezTo>
                    <a:pt x="468" y="448"/>
                    <a:pt x="470" y="447"/>
                    <a:pt x="472" y="448"/>
                  </a:cubicBezTo>
                  <a:cubicBezTo>
                    <a:pt x="474" y="449"/>
                    <a:pt x="476" y="456"/>
                    <a:pt x="476" y="459"/>
                  </a:cubicBezTo>
                  <a:cubicBezTo>
                    <a:pt x="475" y="462"/>
                    <a:pt x="478" y="465"/>
                    <a:pt x="476" y="467"/>
                  </a:cubicBezTo>
                  <a:cubicBezTo>
                    <a:pt x="474" y="470"/>
                    <a:pt x="475" y="472"/>
                    <a:pt x="478" y="472"/>
                  </a:cubicBezTo>
                  <a:cubicBezTo>
                    <a:pt x="480" y="473"/>
                    <a:pt x="484" y="467"/>
                    <a:pt x="484" y="470"/>
                  </a:cubicBezTo>
                  <a:cubicBezTo>
                    <a:pt x="484" y="470"/>
                    <a:pt x="484" y="470"/>
                    <a:pt x="484" y="470"/>
                  </a:cubicBezTo>
                  <a:cubicBezTo>
                    <a:pt x="484" y="470"/>
                    <a:pt x="484" y="470"/>
                    <a:pt x="484" y="470"/>
                  </a:cubicBezTo>
                  <a:cubicBezTo>
                    <a:pt x="484" y="470"/>
                    <a:pt x="484" y="456"/>
                    <a:pt x="484" y="451"/>
                  </a:cubicBezTo>
                  <a:close/>
                  <a:moveTo>
                    <a:pt x="174" y="365"/>
                  </a:moveTo>
                  <a:cubicBezTo>
                    <a:pt x="170" y="368"/>
                    <a:pt x="156" y="378"/>
                    <a:pt x="152" y="371"/>
                  </a:cubicBezTo>
                  <a:cubicBezTo>
                    <a:pt x="151" y="368"/>
                    <a:pt x="158" y="367"/>
                    <a:pt x="161" y="365"/>
                  </a:cubicBezTo>
                  <a:cubicBezTo>
                    <a:pt x="165" y="363"/>
                    <a:pt x="171" y="358"/>
                    <a:pt x="174" y="359"/>
                  </a:cubicBezTo>
                  <a:cubicBezTo>
                    <a:pt x="176" y="360"/>
                    <a:pt x="178" y="363"/>
                    <a:pt x="174" y="365"/>
                  </a:cubicBezTo>
                  <a:close/>
                  <a:moveTo>
                    <a:pt x="182" y="335"/>
                  </a:moveTo>
                  <a:cubicBezTo>
                    <a:pt x="181" y="337"/>
                    <a:pt x="178" y="342"/>
                    <a:pt x="175" y="344"/>
                  </a:cubicBezTo>
                  <a:cubicBezTo>
                    <a:pt x="172" y="346"/>
                    <a:pt x="170" y="350"/>
                    <a:pt x="165" y="351"/>
                  </a:cubicBezTo>
                  <a:cubicBezTo>
                    <a:pt x="162" y="351"/>
                    <a:pt x="167" y="342"/>
                    <a:pt x="171" y="340"/>
                  </a:cubicBezTo>
                  <a:cubicBezTo>
                    <a:pt x="176" y="338"/>
                    <a:pt x="184" y="333"/>
                    <a:pt x="182" y="335"/>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7" name="Group 6"/>
            <p:cNvGrpSpPr/>
            <p:nvPr/>
          </p:nvGrpSpPr>
          <p:grpSpPr>
            <a:xfrm>
              <a:off x="4688952" y="2167189"/>
              <a:ext cx="4242608" cy="2604674"/>
              <a:chOff x="3834356" y="1630166"/>
              <a:chExt cx="5070454" cy="2890430"/>
            </a:xfrm>
          </p:grpSpPr>
          <p:sp>
            <p:nvSpPr>
              <p:cNvPr id="38" name="Freeform 67"/>
              <p:cNvSpPr>
                <a:spLocks/>
              </p:cNvSpPr>
              <p:nvPr/>
            </p:nvSpPr>
            <p:spPr bwMode="auto">
              <a:xfrm>
                <a:off x="5852853" y="3171729"/>
                <a:ext cx="251843" cy="231639"/>
              </a:xfrm>
              <a:custGeom>
                <a:avLst/>
                <a:gdLst>
                  <a:gd name="T0" fmla="*/ 195 w 211"/>
                  <a:gd name="T1" fmla="*/ 78 h 194"/>
                  <a:gd name="T2" fmla="*/ 200 w 211"/>
                  <a:gd name="T3" fmla="*/ 70 h 194"/>
                  <a:gd name="T4" fmla="*/ 132 w 211"/>
                  <a:gd name="T5" fmla="*/ 14 h 194"/>
                  <a:gd name="T6" fmla="*/ 112 w 211"/>
                  <a:gd name="T7" fmla="*/ 0 h 194"/>
                  <a:gd name="T8" fmla="*/ 78 w 211"/>
                  <a:gd name="T9" fmla="*/ 0 h 194"/>
                  <a:gd name="T10" fmla="*/ 84 w 211"/>
                  <a:gd name="T11" fmla="*/ 101 h 194"/>
                  <a:gd name="T12" fmla="*/ 88 w 211"/>
                  <a:gd name="T13" fmla="*/ 105 h 194"/>
                  <a:gd name="T14" fmla="*/ 80 w 211"/>
                  <a:gd name="T15" fmla="*/ 120 h 194"/>
                  <a:gd name="T16" fmla="*/ 48 w 211"/>
                  <a:gd name="T17" fmla="*/ 121 h 194"/>
                  <a:gd name="T18" fmla="*/ 40 w 211"/>
                  <a:gd name="T19" fmla="*/ 122 h 194"/>
                  <a:gd name="T20" fmla="*/ 30 w 211"/>
                  <a:gd name="T21" fmla="*/ 118 h 194"/>
                  <a:gd name="T22" fmla="*/ 19 w 211"/>
                  <a:gd name="T23" fmla="*/ 120 h 194"/>
                  <a:gd name="T24" fmla="*/ 14 w 211"/>
                  <a:gd name="T25" fmla="*/ 126 h 194"/>
                  <a:gd name="T26" fmla="*/ 6 w 211"/>
                  <a:gd name="T27" fmla="*/ 119 h 194"/>
                  <a:gd name="T28" fmla="*/ 0 w 211"/>
                  <a:gd name="T29" fmla="*/ 130 h 194"/>
                  <a:gd name="T30" fmla="*/ 2 w 211"/>
                  <a:gd name="T31" fmla="*/ 144 h 194"/>
                  <a:gd name="T32" fmla="*/ 11 w 211"/>
                  <a:gd name="T33" fmla="*/ 158 h 194"/>
                  <a:gd name="T34" fmla="*/ 16 w 211"/>
                  <a:gd name="T35" fmla="*/ 176 h 194"/>
                  <a:gd name="T36" fmla="*/ 23 w 211"/>
                  <a:gd name="T37" fmla="*/ 166 h 194"/>
                  <a:gd name="T38" fmla="*/ 35 w 211"/>
                  <a:gd name="T39" fmla="*/ 172 h 194"/>
                  <a:gd name="T40" fmla="*/ 55 w 211"/>
                  <a:gd name="T41" fmla="*/ 174 h 194"/>
                  <a:gd name="T42" fmla="*/ 68 w 211"/>
                  <a:gd name="T43" fmla="*/ 192 h 194"/>
                  <a:gd name="T44" fmla="*/ 88 w 211"/>
                  <a:gd name="T45" fmla="*/ 186 h 194"/>
                  <a:gd name="T46" fmla="*/ 84 w 211"/>
                  <a:gd name="T47" fmla="*/ 177 h 194"/>
                  <a:gd name="T48" fmla="*/ 98 w 211"/>
                  <a:gd name="T49" fmla="*/ 166 h 194"/>
                  <a:gd name="T50" fmla="*/ 112 w 211"/>
                  <a:gd name="T51" fmla="*/ 151 h 194"/>
                  <a:gd name="T52" fmla="*/ 130 w 211"/>
                  <a:gd name="T53" fmla="*/ 138 h 194"/>
                  <a:gd name="T54" fmla="*/ 153 w 211"/>
                  <a:gd name="T55" fmla="*/ 126 h 194"/>
                  <a:gd name="T56" fmla="*/ 170 w 211"/>
                  <a:gd name="T57" fmla="*/ 130 h 194"/>
                  <a:gd name="T58" fmla="*/ 170 w 211"/>
                  <a:gd name="T59" fmla="*/ 124 h 194"/>
                  <a:gd name="T60" fmla="*/ 202 w 211"/>
                  <a:gd name="T61" fmla="*/ 124 h 194"/>
                  <a:gd name="T62" fmla="*/ 211 w 211"/>
                  <a:gd name="T63" fmla="*/ 95 h 194"/>
                  <a:gd name="T64" fmla="*/ 211 w 211"/>
                  <a:gd name="T65" fmla="*/ 77 h 194"/>
                  <a:gd name="T66" fmla="*/ 195 w 211"/>
                  <a:gd name="T67" fmla="*/ 78 h 19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1"/>
                  <a:gd name="T103" fmla="*/ 0 h 194"/>
                  <a:gd name="T104" fmla="*/ 211 w 211"/>
                  <a:gd name="T105" fmla="*/ 194 h 19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1" h="194">
                    <a:moveTo>
                      <a:pt x="195" y="78"/>
                    </a:moveTo>
                    <a:cubicBezTo>
                      <a:pt x="195" y="74"/>
                      <a:pt x="204" y="73"/>
                      <a:pt x="200" y="70"/>
                    </a:cubicBezTo>
                    <a:cubicBezTo>
                      <a:pt x="197" y="66"/>
                      <a:pt x="164" y="36"/>
                      <a:pt x="132" y="14"/>
                    </a:cubicBezTo>
                    <a:cubicBezTo>
                      <a:pt x="126" y="10"/>
                      <a:pt x="119" y="5"/>
                      <a:pt x="112" y="0"/>
                    </a:cubicBezTo>
                    <a:cubicBezTo>
                      <a:pt x="78" y="0"/>
                      <a:pt x="78" y="0"/>
                      <a:pt x="78" y="0"/>
                    </a:cubicBezTo>
                    <a:cubicBezTo>
                      <a:pt x="84" y="101"/>
                      <a:pt x="84" y="101"/>
                      <a:pt x="84" y="101"/>
                    </a:cubicBezTo>
                    <a:cubicBezTo>
                      <a:pt x="88" y="105"/>
                      <a:pt x="88" y="105"/>
                      <a:pt x="88" y="105"/>
                    </a:cubicBezTo>
                    <a:cubicBezTo>
                      <a:pt x="80" y="120"/>
                      <a:pt x="80" y="120"/>
                      <a:pt x="80" y="120"/>
                    </a:cubicBezTo>
                    <a:cubicBezTo>
                      <a:pt x="80" y="120"/>
                      <a:pt x="53" y="121"/>
                      <a:pt x="48" y="121"/>
                    </a:cubicBezTo>
                    <a:cubicBezTo>
                      <a:pt x="44" y="121"/>
                      <a:pt x="45" y="122"/>
                      <a:pt x="40" y="122"/>
                    </a:cubicBezTo>
                    <a:cubicBezTo>
                      <a:pt x="34" y="121"/>
                      <a:pt x="34" y="118"/>
                      <a:pt x="30" y="118"/>
                    </a:cubicBezTo>
                    <a:cubicBezTo>
                      <a:pt x="27" y="119"/>
                      <a:pt x="21" y="118"/>
                      <a:pt x="19" y="120"/>
                    </a:cubicBezTo>
                    <a:cubicBezTo>
                      <a:pt x="17" y="121"/>
                      <a:pt x="18" y="128"/>
                      <a:pt x="14" y="126"/>
                    </a:cubicBezTo>
                    <a:cubicBezTo>
                      <a:pt x="10" y="124"/>
                      <a:pt x="10" y="116"/>
                      <a:pt x="6" y="119"/>
                    </a:cubicBezTo>
                    <a:cubicBezTo>
                      <a:pt x="4" y="121"/>
                      <a:pt x="3" y="128"/>
                      <a:pt x="0" y="130"/>
                    </a:cubicBezTo>
                    <a:cubicBezTo>
                      <a:pt x="0" y="136"/>
                      <a:pt x="1" y="141"/>
                      <a:pt x="2" y="144"/>
                    </a:cubicBezTo>
                    <a:cubicBezTo>
                      <a:pt x="4" y="150"/>
                      <a:pt x="9" y="152"/>
                      <a:pt x="11" y="158"/>
                    </a:cubicBezTo>
                    <a:cubicBezTo>
                      <a:pt x="13" y="164"/>
                      <a:pt x="11" y="170"/>
                      <a:pt x="16" y="176"/>
                    </a:cubicBezTo>
                    <a:cubicBezTo>
                      <a:pt x="20" y="181"/>
                      <a:pt x="21" y="168"/>
                      <a:pt x="23" y="166"/>
                    </a:cubicBezTo>
                    <a:cubicBezTo>
                      <a:pt x="25" y="165"/>
                      <a:pt x="28" y="170"/>
                      <a:pt x="35" y="172"/>
                    </a:cubicBezTo>
                    <a:cubicBezTo>
                      <a:pt x="42" y="174"/>
                      <a:pt x="54" y="172"/>
                      <a:pt x="55" y="174"/>
                    </a:cubicBezTo>
                    <a:cubicBezTo>
                      <a:pt x="56" y="176"/>
                      <a:pt x="58" y="189"/>
                      <a:pt x="68" y="192"/>
                    </a:cubicBezTo>
                    <a:cubicBezTo>
                      <a:pt x="73" y="194"/>
                      <a:pt x="81" y="190"/>
                      <a:pt x="88" y="186"/>
                    </a:cubicBezTo>
                    <a:cubicBezTo>
                      <a:pt x="85" y="183"/>
                      <a:pt x="82" y="179"/>
                      <a:pt x="84" y="177"/>
                    </a:cubicBezTo>
                    <a:cubicBezTo>
                      <a:pt x="89" y="174"/>
                      <a:pt x="94" y="171"/>
                      <a:pt x="98" y="166"/>
                    </a:cubicBezTo>
                    <a:cubicBezTo>
                      <a:pt x="101" y="160"/>
                      <a:pt x="104" y="153"/>
                      <a:pt x="112" y="151"/>
                    </a:cubicBezTo>
                    <a:cubicBezTo>
                      <a:pt x="119" y="149"/>
                      <a:pt x="125" y="141"/>
                      <a:pt x="130" y="138"/>
                    </a:cubicBezTo>
                    <a:cubicBezTo>
                      <a:pt x="136" y="134"/>
                      <a:pt x="143" y="122"/>
                      <a:pt x="153" y="126"/>
                    </a:cubicBezTo>
                    <a:cubicBezTo>
                      <a:pt x="163" y="130"/>
                      <a:pt x="170" y="130"/>
                      <a:pt x="170" y="130"/>
                    </a:cubicBezTo>
                    <a:cubicBezTo>
                      <a:pt x="170" y="124"/>
                      <a:pt x="170" y="124"/>
                      <a:pt x="170" y="124"/>
                    </a:cubicBezTo>
                    <a:cubicBezTo>
                      <a:pt x="202" y="124"/>
                      <a:pt x="202" y="124"/>
                      <a:pt x="202" y="124"/>
                    </a:cubicBezTo>
                    <a:cubicBezTo>
                      <a:pt x="202" y="124"/>
                      <a:pt x="211" y="108"/>
                      <a:pt x="211" y="95"/>
                    </a:cubicBezTo>
                    <a:cubicBezTo>
                      <a:pt x="211" y="89"/>
                      <a:pt x="211" y="83"/>
                      <a:pt x="211" y="77"/>
                    </a:cubicBezTo>
                    <a:cubicBezTo>
                      <a:pt x="202" y="78"/>
                      <a:pt x="195" y="79"/>
                      <a:pt x="195" y="78"/>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0" name="Freeform 68"/>
              <p:cNvSpPr>
                <a:spLocks/>
              </p:cNvSpPr>
              <p:nvPr/>
            </p:nvSpPr>
            <p:spPr bwMode="auto">
              <a:xfrm>
                <a:off x="5788123" y="3342171"/>
                <a:ext cx="43997" cy="17196"/>
              </a:xfrm>
              <a:custGeom>
                <a:avLst/>
                <a:gdLst>
                  <a:gd name="T0" fmla="*/ 33 w 37"/>
                  <a:gd name="T1" fmla="*/ 11 h 14"/>
                  <a:gd name="T2" fmla="*/ 22 w 37"/>
                  <a:gd name="T3" fmla="*/ 2 h 14"/>
                  <a:gd name="T4" fmla="*/ 0 w 37"/>
                  <a:gd name="T5" fmla="*/ 7 h 14"/>
                  <a:gd name="T6" fmla="*/ 1 w 37"/>
                  <a:gd name="T7" fmla="*/ 13 h 14"/>
                  <a:gd name="T8" fmla="*/ 16 w 37"/>
                  <a:gd name="T9" fmla="*/ 11 h 14"/>
                  <a:gd name="T10" fmla="*/ 33 w 37"/>
                  <a:gd name="T11" fmla="*/ 11 h 14"/>
                  <a:gd name="T12" fmla="*/ 0 60000 65536"/>
                  <a:gd name="T13" fmla="*/ 0 60000 65536"/>
                  <a:gd name="T14" fmla="*/ 0 60000 65536"/>
                  <a:gd name="T15" fmla="*/ 0 60000 65536"/>
                  <a:gd name="T16" fmla="*/ 0 60000 65536"/>
                  <a:gd name="T17" fmla="*/ 0 60000 65536"/>
                  <a:gd name="T18" fmla="*/ 0 w 37"/>
                  <a:gd name="T19" fmla="*/ 0 h 14"/>
                  <a:gd name="T20" fmla="*/ 37 w 37"/>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37" h="14">
                    <a:moveTo>
                      <a:pt x="33" y="11"/>
                    </a:moveTo>
                    <a:cubicBezTo>
                      <a:pt x="37" y="9"/>
                      <a:pt x="26" y="0"/>
                      <a:pt x="22" y="2"/>
                    </a:cubicBezTo>
                    <a:cubicBezTo>
                      <a:pt x="19" y="4"/>
                      <a:pt x="12" y="9"/>
                      <a:pt x="0" y="7"/>
                    </a:cubicBezTo>
                    <a:cubicBezTo>
                      <a:pt x="1" y="10"/>
                      <a:pt x="1" y="12"/>
                      <a:pt x="1" y="13"/>
                    </a:cubicBezTo>
                    <a:cubicBezTo>
                      <a:pt x="8" y="12"/>
                      <a:pt x="14" y="11"/>
                      <a:pt x="16" y="11"/>
                    </a:cubicBezTo>
                    <a:cubicBezTo>
                      <a:pt x="21" y="11"/>
                      <a:pt x="29" y="14"/>
                      <a:pt x="33" y="11"/>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2" name="Freeform 69"/>
              <p:cNvSpPr>
                <a:spLocks/>
              </p:cNvSpPr>
              <p:nvPr/>
            </p:nvSpPr>
            <p:spPr bwMode="auto">
              <a:xfrm>
                <a:off x="5779526" y="3125198"/>
                <a:ext cx="206835" cy="207868"/>
              </a:xfrm>
              <a:custGeom>
                <a:avLst/>
                <a:gdLst>
                  <a:gd name="T0" fmla="*/ 37 w 173"/>
                  <a:gd name="T1" fmla="*/ 151 h 174"/>
                  <a:gd name="T2" fmla="*/ 43 w 173"/>
                  <a:gd name="T3" fmla="*/ 155 h 174"/>
                  <a:gd name="T4" fmla="*/ 51 w 173"/>
                  <a:gd name="T5" fmla="*/ 155 h 174"/>
                  <a:gd name="T6" fmla="*/ 56 w 173"/>
                  <a:gd name="T7" fmla="*/ 167 h 174"/>
                  <a:gd name="T8" fmla="*/ 67 w 173"/>
                  <a:gd name="T9" fmla="*/ 158 h 174"/>
                  <a:gd name="T10" fmla="*/ 75 w 173"/>
                  <a:gd name="T11" fmla="*/ 165 h 174"/>
                  <a:gd name="T12" fmla="*/ 80 w 173"/>
                  <a:gd name="T13" fmla="*/ 159 h 174"/>
                  <a:gd name="T14" fmla="*/ 91 w 173"/>
                  <a:gd name="T15" fmla="*/ 157 h 174"/>
                  <a:gd name="T16" fmla="*/ 101 w 173"/>
                  <a:gd name="T17" fmla="*/ 161 h 174"/>
                  <a:gd name="T18" fmla="*/ 109 w 173"/>
                  <a:gd name="T19" fmla="*/ 160 h 174"/>
                  <a:gd name="T20" fmla="*/ 141 w 173"/>
                  <a:gd name="T21" fmla="*/ 159 h 174"/>
                  <a:gd name="T22" fmla="*/ 149 w 173"/>
                  <a:gd name="T23" fmla="*/ 144 h 174"/>
                  <a:gd name="T24" fmla="*/ 145 w 173"/>
                  <a:gd name="T25" fmla="*/ 140 h 174"/>
                  <a:gd name="T26" fmla="*/ 139 w 173"/>
                  <a:gd name="T27" fmla="*/ 39 h 174"/>
                  <a:gd name="T28" fmla="*/ 173 w 173"/>
                  <a:gd name="T29" fmla="*/ 39 h 174"/>
                  <a:gd name="T30" fmla="*/ 111 w 173"/>
                  <a:gd name="T31" fmla="*/ 0 h 174"/>
                  <a:gd name="T32" fmla="*/ 111 w 173"/>
                  <a:gd name="T33" fmla="*/ 24 h 174"/>
                  <a:gd name="T34" fmla="*/ 63 w 173"/>
                  <a:gd name="T35" fmla="*/ 24 h 174"/>
                  <a:gd name="T36" fmla="*/ 63 w 173"/>
                  <a:gd name="T37" fmla="*/ 58 h 174"/>
                  <a:gd name="T38" fmla="*/ 55 w 173"/>
                  <a:gd name="T39" fmla="*/ 70 h 174"/>
                  <a:gd name="T40" fmla="*/ 54 w 173"/>
                  <a:gd name="T41" fmla="*/ 87 h 174"/>
                  <a:gd name="T42" fmla="*/ 0 w 173"/>
                  <a:gd name="T43" fmla="*/ 87 h 174"/>
                  <a:gd name="T44" fmla="*/ 1 w 173"/>
                  <a:gd name="T45" fmla="*/ 91 h 174"/>
                  <a:gd name="T46" fmla="*/ 11 w 173"/>
                  <a:gd name="T47" fmla="*/ 102 h 174"/>
                  <a:gd name="T48" fmla="*/ 9 w 173"/>
                  <a:gd name="T49" fmla="*/ 113 h 174"/>
                  <a:gd name="T50" fmla="*/ 15 w 173"/>
                  <a:gd name="T51" fmla="*/ 127 h 174"/>
                  <a:gd name="T52" fmla="*/ 11 w 173"/>
                  <a:gd name="T53" fmla="*/ 147 h 174"/>
                  <a:gd name="T54" fmla="*/ 11 w 173"/>
                  <a:gd name="T55" fmla="*/ 152 h 174"/>
                  <a:gd name="T56" fmla="*/ 37 w 173"/>
                  <a:gd name="T57" fmla="*/ 151 h 17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3"/>
                  <a:gd name="T88" fmla="*/ 0 h 174"/>
                  <a:gd name="T89" fmla="*/ 173 w 173"/>
                  <a:gd name="T90" fmla="*/ 174 h 17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3" h="174">
                    <a:moveTo>
                      <a:pt x="37" y="151"/>
                    </a:moveTo>
                    <a:cubicBezTo>
                      <a:pt x="41" y="153"/>
                      <a:pt x="37" y="155"/>
                      <a:pt x="43" y="155"/>
                    </a:cubicBezTo>
                    <a:cubicBezTo>
                      <a:pt x="49" y="155"/>
                      <a:pt x="51" y="155"/>
                      <a:pt x="51" y="155"/>
                    </a:cubicBezTo>
                    <a:cubicBezTo>
                      <a:pt x="51" y="155"/>
                      <a:pt x="49" y="161"/>
                      <a:pt x="56" y="167"/>
                    </a:cubicBezTo>
                    <a:cubicBezTo>
                      <a:pt x="63" y="174"/>
                      <a:pt x="64" y="161"/>
                      <a:pt x="67" y="158"/>
                    </a:cubicBezTo>
                    <a:cubicBezTo>
                      <a:pt x="71" y="155"/>
                      <a:pt x="71" y="163"/>
                      <a:pt x="75" y="165"/>
                    </a:cubicBezTo>
                    <a:cubicBezTo>
                      <a:pt x="79" y="167"/>
                      <a:pt x="78" y="160"/>
                      <a:pt x="80" y="159"/>
                    </a:cubicBezTo>
                    <a:cubicBezTo>
                      <a:pt x="82" y="157"/>
                      <a:pt x="88" y="158"/>
                      <a:pt x="91" y="157"/>
                    </a:cubicBezTo>
                    <a:cubicBezTo>
                      <a:pt x="95" y="157"/>
                      <a:pt x="95" y="160"/>
                      <a:pt x="101" y="161"/>
                    </a:cubicBezTo>
                    <a:cubicBezTo>
                      <a:pt x="106" y="161"/>
                      <a:pt x="105" y="160"/>
                      <a:pt x="109" y="160"/>
                    </a:cubicBezTo>
                    <a:cubicBezTo>
                      <a:pt x="114" y="160"/>
                      <a:pt x="141" y="159"/>
                      <a:pt x="141" y="159"/>
                    </a:cubicBezTo>
                    <a:cubicBezTo>
                      <a:pt x="149" y="144"/>
                      <a:pt x="149" y="144"/>
                      <a:pt x="149" y="144"/>
                    </a:cubicBezTo>
                    <a:cubicBezTo>
                      <a:pt x="145" y="140"/>
                      <a:pt x="145" y="140"/>
                      <a:pt x="145" y="140"/>
                    </a:cubicBezTo>
                    <a:cubicBezTo>
                      <a:pt x="139" y="39"/>
                      <a:pt x="139" y="39"/>
                      <a:pt x="139" y="39"/>
                    </a:cubicBezTo>
                    <a:cubicBezTo>
                      <a:pt x="173" y="39"/>
                      <a:pt x="173" y="39"/>
                      <a:pt x="173" y="39"/>
                    </a:cubicBezTo>
                    <a:cubicBezTo>
                      <a:pt x="144" y="20"/>
                      <a:pt x="111" y="0"/>
                      <a:pt x="111" y="0"/>
                    </a:cubicBezTo>
                    <a:cubicBezTo>
                      <a:pt x="111" y="24"/>
                      <a:pt x="111" y="24"/>
                      <a:pt x="111" y="24"/>
                    </a:cubicBezTo>
                    <a:cubicBezTo>
                      <a:pt x="63" y="24"/>
                      <a:pt x="63" y="24"/>
                      <a:pt x="63" y="24"/>
                    </a:cubicBezTo>
                    <a:cubicBezTo>
                      <a:pt x="63" y="58"/>
                      <a:pt x="63" y="58"/>
                      <a:pt x="63" y="58"/>
                    </a:cubicBezTo>
                    <a:cubicBezTo>
                      <a:pt x="55" y="70"/>
                      <a:pt x="55" y="70"/>
                      <a:pt x="55" y="70"/>
                    </a:cubicBezTo>
                    <a:cubicBezTo>
                      <a:pt x="54" y="87"/>
                      <a:pt x="54" y="87"/>
                      <a:pt x="54" y="87"/>
                    </a:cubicBezTo>
                    <a:cubicBezTo>
                      <a:pt x="0" y="87"/>
                      <a:pt x="0" y="87"/>
                      <a:pt x="0" y="87"/>
                    </a:cubicBezTo>
                    <a:cubicBezTo>
                      <a:pt x="0" y="89"/>
                      <a:pt x="1" y="90"/>
                      <a:pt x="1" y="91"/>
                    </a:cubicBezTo>
                    <a:cubicBezTo>
                      <a:pt x="2" y="95"/>
                      <a:pt x="9" y="99"/>
                      <a:pt x="11" y="102"/>
                    </a:cubicBezTo>
                    <a:cubicBezTo>
                      <a:pt x="13" y="105"/>
                      <a:pt x="10" y="107"/>
                      <a:pt x="9" y="113"/>
                    </a:cubicBezTo>
                    <a:cubicBezTo>
                      <a:pt x="9" y="118"/>
                      <a:pt x="13" y="120"/>
                      <a:pt x="15" y="127"/>
                    </a:cubicBezTo>
                    <a:cubicBezTo>
                      <a:pt x="18" y="134"/>
                      <a:pt x="11" y="140"/>
                      <a:pt x="11" y="147"/>
                    </a:cubicBezTo>
                    <a:cubicBezTo>
                      <a:pt x="12" y="149"/>
                      <a:pt x="11" y="151"/>
                      <a:pt x="11" y="152"/>
                    </a:cubicBezTo>
                    <a:cubicBezTo>
                      <a:pt x="20" y="151"/>
                      <a:pt x="34" y="150"/>
                      <a:pt x="37" y="151"/>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4" name="Freeform 70"/>
              <p:cNvSpPr>
                <a:spLocks/>
              </p:cNvSpPr>
              <p:nvPr/>
            </p:nvSpPr>
            <p:spPr bwMode="auto">
              <a:xfrm>
                <a:off x="6242250" y="3194488"/>
                <a:ext cx="164861" cy="257939"/>
              </a:xfrm>
              <a:custGeom>
                <a:avLst/>
                <a:gdLst>
                  <a:gd name="T0" fmla="*/ 137 w 138"/>
                  <a:gd name="T1" fmla="*/ 50 h 216"/>
                  <a:gd name="T2" fmla="*/ 24 w 138"/>
                  <a:gd name="T3" fmla="*/ 0 h 216"/>
                  <a:gd name="T4" fmla="*/ 8 w 138"/>
                  <a:gd name="T5" fmla="*/ 6 h 216"/>
                  <a:gd name="T6" fmla="*/ 18 w 138"/>
                  <a:gd name="T7" fmla="*/ 36 h 216"/>
                  <a:gd name="T8" fmla="*/ 10 w 138"/>
                  <a:gd name="T9" fmla="*/ 54 h 216"/>
                  <a:gd name="T10" fmla="*/ 12 w 138"/>
                  <a:gd name="T11" fmla="*/ 93 h 216"/>
                  <a:gd name="T12" fmla="*/ 0 w 138"/>
                  <a:gd name="T13" fmla="*/ 121 h 216"/>
                  <a:gd name="T14" fmla="*/ 16 w 138"/>
                  <a:gd name="T15" fmla="*/ 143 h 216"/>
                  <a:gd name="T16" fmla="*/ 22 w 138"/>
                  <a:gd name="T17" fmla="*/ 169 h 216"/>
                  <a:gd name="T18" fmla="*/ 26 w 138"/>
                  <a:gd name="T19" fmla="*/ 179 h 216"/>
                  <a:gd name="T20" fmla="*/ 10 w 138"/>
                  <a:gd name="T21" fmla="*/ 179 h 216"/>
                  <a:gd name="T22" fmla="*/ 10 w 138"/>
                  <a:gd name="T23" fmla="*/ 185 h 216"/>
                  <a:gd name="T24" fmla="*/ 25 w 138"/>
                  <a:gd name="T25" fmla="*/ 205 h 216"/>
                  <a:gd name="T26" fmla="*/ 26 w 138"/>
                  <a:gd name="T27" fmla="*/ 216 h 216"/>
                  <a:gd name="T28" fmla="*/ 36 w 138"/>
                  <a:gd name="T29" fmla="*/ 210 h 216"/>
                  <a:gd name="T30" fmla="*/ 58 w 138"/>
                  <a:gd name="T31" fmla="*/ 199 h 216"/>
                  <a:gd name="T32" fmla="*/ 74 w 138"/>
                  <a:gd name="T33" fmla="*/ 192 h 216"/>
                  <a:gd name="T34" fmla="*/ 86 w 138"/>
                  <a:gd name="T35" fmla="*/ 185 h 216"/>
                  <a:gd name="T36" fmla="*/ 114 w 138"/>
                  <a:gd name="T37" fmla="*/ 173 h 216"/>
                  <a:gd name="T38" fmla="*/ 122 w 138"/>
                  <a:gd name="T39" fmla="*/ 157 h 216"/>
                  <a:gd name="T40" fmla="*/ 109 w 138"/>
                  <a:gd name="T41" fmla="*/ 142 h 216"/>
                  <a:gd name="T42" fmla="*/ 106 w 138"/>
                  <a:gd name="T43" fmla="*/ 132 h 216"/>
                  <a:gd name="T44" fmla="*/ 111 w 138"/>
                  <a:gd name="T45" fmla="*/ 113 h 216"/>
                  <a:gd name="T46" fmla="*/ 122 w 138"/>
                  <a:gd name="T47" fmla="*/ 98 h 216"/>
                  <a:gd name="T48" fmla="*/ 127 w 138"/>
                  <a:gd name="T49" fmla="*/ 91 h 216"/>
                  <a:gd name="T50" fmla="*/ 137 w 138"/>
                  <a:gd name="T51" fmla="*/ 93 h 216"/>
                  <a:gd name="T52" fmla="*/ 137 w 138"/>
                  <a:gd name="T53" fmla="*/ 50 h 21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38"/>
                  <a:gd name="T82" fmla="*/ 0 h 216"/>
                  <a:gd name="T83" fmla="*/ 138 w 138"/>
                  <a:gd name="T84" fmla="*/ 216 h 21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38" h="216">
                    <a:moveTo>
                      <a:pt x="137" y="50"/>
                    </a:moveTo>
                    <a:cubicBezTo>
                      <a:pt x="24" y="0"/>
                      <a:pt x="24" y="0"/>
                      <a:pt x="24" y="0"/>
                    </a:cubicBezTo>
                    <a:cubicBezTo>
                      <a:pt x="8" y="6"/>
                      <a:pt x="8" y="6"/>
                      <a:pt x="8" y="6"/>
                    </a:cubicBezTo>
                    <a:cubicBezTo>
                      <a:pt x="10" y="19"/>
                      <a:pt x="17" y="31"/>
                      <a:pt x="18" y="36"/>
                    </a:cubicBezTo>
                    <a:cubicBezTo>
                      <a:pt x="19" y="43"/>
                      <a:pt x="14" y="49"/>
                      <a:pt x="10" y="54"/>
                    </a:cubicBezTo>
                    <a:cubicBezTo>
                      <a:pt x="7" y="59"/>
                      <a:pt x="12" y="87"/>
                      <a:pt x="12" y="93"/>
                    </a:cubicBezTo>
                    <a:cubicBezTo>
                      <a:pt x="12" y="99"/>
                      <a:pt x="0" y="116"/>
                      <a:pt x="0" y="121"/>
                    </a:cubicBezTo>
                    <a:cubicBezTo>
                      <a:pt x="0" y="127"/>
                      <a:pt x="9" y="137"/>
                      <a:pt x="16" y="143"/>
                    </a:cubicBezTo>
                    <a:cubicBezTo>
                      <a:pt x="24" y="148"/>
                      <a:pt x="22" y="162"/>
                      <a:pt x="22" y="169"/>
                    </a:cubicBezTo>
                    <a:cubicBezTo>
                      <a:pt x="22" y="175"/>
                      <a:pt x="26" y="179"/>
                      <a:pt x="26" y="179"/>
                    </a:cubicBezTo>
                    <a:cubicBezTo>
                      <a:pt x="10" y="179"/>
                      <a:pt x="10" y="179"/>
                      <a:pt x="10" y="179"/>
                    </a:cubicBezTo>
                    <a:cubicBezTo>
                      <a:pt x="10" y="180"/>
                      <a:pt x="10" y="181"/>
                      <a:pt x="10" y="185"/>
                    </a:cubicBezTo>
                    <a:cubicBezTo>
                      <a:pt x="10" y="193"/>
                      <a:pt x="21" y="197"/>
                      <a:pt x="25" y="205"/>
                    </a:cubicBezTo>
                    <a:cubicBezTo>
                      <a:pt x="27" y="208"/>
                      <a:pt x="27" y="212"/>
                      <a:pt x="26" y="216"/>
                    </a:cubicBezTo>
                    <a:cubicBezTo>
                      <a:pt x="29" y="213"/>
                      <a:pt x="33" y="211"/>
                      <a:pt x="36" y="210"/>
                    </a:cubicBezTo>
                    <a:cubicBezTo>
                      <a:pt x="44" y="208"/>
                      <a:pt x="54" y="201"/>
                      <a:pt x="58" y="199"/>
                    </a:cubicBezTo>
                    <a:cubicBezTo>
                      <a:pt x="62" y="196"/>
                      <a:pt x="74" y="199"/>
                      <a:pt x="74" y="192"/>
                    </a:cubicBezTo>
                    <a:cubicBezTo>
                      <a:pt x="74" y="185"/>
                      <a:pt x="76" y="185"/>
                      <a:pt x="86" y="185"/>
                    </a:cubicBezTo>
                    <a:cubicBezTo>
                      <a:pt x="96" y="185"/>
                      <a:pt x="110" y="177"/>
                      <a:pt x="114" y="173"/>
                    </a:cubicBezTo>
                    <a:cubicBezTo>
                      <a:pt x="118" y="168"/>
                      <a:pt x="125" y="164"/>
                      <a:pt x="122" y="157"/>
                    </a:cubicBezTo>
                    <a:cubicBezTo>
                      <a:pt x="118" y="151"/>
                      <a:pt x="114" y="143"/>
                      <a:pt x="109" y="142"/>
                    </a:cubicBezTo>
                    <a:cubicBezTo>
                      <a:pt x="104" y="141"/>
                      <a:pt x="104" y="136"/>
                      <a:pt x="106" y="132"/>
                    </a:cubicBezTo>
                    <a:cubicBezTo>
                      <a:pt x="107" y="128"/>
                      <a:pt x="107" y="118"/>
                      <a:pt x="111" y="113"/>
                    </a:cubicBezTo>
                    <a:cubicBezTo>
                      <a:pt x="115" y="107"/>
                      <a:pt x="121" y="102"/>
                      <a:pt x="122" y="98"/>
                    </a:cubicBezTo>
                    <a:cubicBezTo>
                      <a:pt x="122" y="94"/>
                      <a:pt x="122" y="89"/>
                      <a:pt x="127" y="91"/>
                    </a:cubicBezTo>
                    <a:cubicBezTo>
                      <a:pt x="132" y="93"/>
                      <a:pt x="136" y="98"/>
                      <a:pt x="137" y="93"/>
                    </a:cubicBezTo>
                    <a:cubicBezTo>
                      <a:pt x="138" y="90"/>
                      <a:pt x="137" y="62"/>
                      <a:pt x="137" y="50"/>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5" name="Freeform 71"/>
              <p:cNvSpPr>
                <a:spLocks/>
              </p:cNvSpPr>
              <p:nvPr/>
            </p:nvSpPr>
            <p:spPr bwMode="auto">
              <a:xfrm>
                <a:off x="6170439" y="3525256"/>
                <a:ext cx="89511" cy="81428"/>
              </a:xfrm>
              <a:custGeom>
                <a:avLst/>
                <a:gdLst>
                  <a:gd name="T0" fmla="*/ 32 w 75"/>
                  <a:gd name="T1" fmla="*/ 66 h 68"/>
                  <a:gd name="T2" fmla="*/ 48 w 75"/>
                  <a:gd name="T3" fmla="*/ 65 h 68"/>
                  <a:gd name="T4" fmla="*/ 54 w 75"/>
                  <a:gd name="T5" fmla="*/ 55 h 68"/>
                  <a:gd name="T6" fmla="*/ 66 w 75"/>
                  <a:gd name="T7" fmla="*/ 58 h 68"/>
                  <a:gd name="T8" fmla="*/ 72 w 75"/>
                  <a:gd name="T9" fmla="*/ 42 h 68"/>
                  <a:gd name="T10" fmla="*/ 68 w 75"/>
                  <a:gd name="T11" fmla="*/ 28 h 68"/>
                  <a:gd name="T12" fmla="*/ 74 w 75"/>
                  <a:gd name="T13" fmla="*/ 15 h 68"/>
                  <a:gd name="T14" fmla="*/ 70 w 75"/>
                  <a:gd name="T15" fmla="*/ 2 h 68"/>
                  <a:gd name="T16" fmla="*/ 60 w 75"/>
                  <a:gd name="T17" fmla="*/ 0 h 68"/>
                  <a:gd name="T18" fmla="*/ 37 w 75"/>
                  <a:gd name="T19" fmla="*/ 0 h 68"/>
                  <a:gd name="T20" fmla="*/ 37 w 75"/>
                  <a:gd name="T21" fmla="*/ 16 h 68"/>
                  <a:gd name="T22" fmla="*/ 11 w 75"/>
                  <a:gd name="T23" fmla="*/ 16 h 68"/>
                  <a:gd name="T24" fmla="*/ 9 w 75"/>
                  <a:gd name="T25" fmla="*/ 30 h 68"/>
                  <a:gd name="T26" fmla="*/ 4 w 75"/>
                  <a:gd name="T27" fmla="*/ 37 h 68"/>
                  <a:gd name="T28" fmla="*/ 8 w 75"/>
                  <a:gd name="T29" fmla="*/ 46 h 68"/>
                  <a:gd name="T30" fmla="*/ 11 w 75"/>
                  <a:gd name="T31" fmla="*/ 54 h 68"/>
                  <a:gd name="T32" fmla="*/ 23 w 75"/>
                  <a:gd name="T33" fmla="*/ 68 h 68"/>
                  <a:gd name="T34" fmla="*/ 32 w 75"/>
                  <a:gd name="T35" fmla="*/ 66 h 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5"/>
                  <a:gd name="T55" fmla="*/ 0 h 68"/>
                  <a:gd name="T56" fmla="*/ 75 w 75"/>
                  <a:gd name="T57" fmla="*/ 68 h 6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5" h="68">
                    <a:moveTo>
                      <a:pt x="32" y="66"/>
                    </a:moveTo>
                    <a:cubicBezTo>
                      <a:pt x="34" y="67"/>
                      <a:pt x="46" y="66"/>
                      <a:pt x="48" y="65"/>
                    </a:cubicBezTo>
                    <a:cubicBezTo>
                      <a:pt x="50" y="64"/>
                      <a:pt x="50" y="53"/>
                      <a:pt x="54" y="55"/>
                    </a:cubicBezTo>
                    <a:cubicBezTo>
                      <a:pt x="58" y="57"/>
                      <a:pt x="60" y="60"/>
                      <a:pt x="66" y="58"/>
                    </a:cubicBezTo>
                    <a:cubicBezTo>
                      <a:pt x="72" y="56"/>
                      <a:pt x="75" y="49"/>
                      <a:pt x="72" y="42"/>
                    </a:cubicBezTo>
                    <a:cubicBezTo>
                      <a:pt x="68" y="36"/>
                      <a:pt x="66" y="31"/>
                      <a:pt x="68" y="28"/>
                    </a:cubicBezTo>
                    <a:cubicBezTo>
                      <a:pt x="71" y="24"/>
                      <a:pt x="74" y="19"/>
                      <a:pt x="74" y="15"/>
                    </a:cubicBezTo>
                    <a:cubicBezTo>
                      <a:pt x="74" y="13"/>
                      <a:pt x="73" y="8"/>
                      <a:pt x="70" y="2"/>
                    </a:cubicBezTo>
                    <a:cubicBezTo>
                      <a:pt x="67" y="1"/>
                      <a:pt x="64" y="1"/>
                      <a:pt x="60" y="0"/>
                    </a:cubicBezTo>
                    <a:cubicBezTo>
                      <a:pt x="56" y="0"/>
                      <a:pt x="47" y="0"/>
                      <a:pt x="37" y="0"/>
                    </a:cubicBezTo>
                    <a:cubicBezTo>
                      <a:pt x="37" y="16"/>
                      <a:pt x="37" y="16"/>
                      <a:pt x="37" y="16"/>
                    </a:cubicBezTo>
                    <a:cubicBezTo>
                      <a:pt x="11" y="16"/>
                      <a:pt x="11" y="16"/>
                      <a:pt x="11" y="16"/>
                    </a:cubicBezTo>
                    <a:cubicBezTo>
                      <a:pt x="11" y="21"/>
                      <a:pt x="10" y="28"/>
                      <a:pt x="9" y="30"/>
                    </a:cubicBezTo>
                    <a:cubicBezTo>
                      <a:pt x="8" y="34"/>
                      <a:pt x="8" y="34"/>
                      <a:pt x="4" y="37"/>
                    </a:cubicBezTo>
                    <a:cubicBezTo>
                      <a:pt x="0" y="39"/>
                      <a:pt x="5" y="41"/>
                      <a:pt x="8" y="46"/>
                    </a:cubicBezTo>
                    <a:cubicBezTo>
                      <a:pt x="12" y="51"/>
                      <a:pt x="10" y="49"/>
                      <a:pt x="11" y="54"/>
                    </a:cubicBezTo>
                    <a:cubicBezTo>
                      <a:pt x="12" y="56"/>
                      <a:pt x="17" y="62"/>
                      <a:pt x="23" y="68"/>
                    </a:cubicBezTo>
                    <a:cubicBezTo>
                      <a:pt x="27" y="66"/>
                      <a:pt x="31" y="66"/>
                      <a:pt x="32" y="66"/>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6" name="Freeform 72"/>
              <p:cNvSpPr>
                <a:spLocks/>
              </p:cNvSpPr>
              <p:nvPr/>
            </p:nvSpPr>
            <p:spPr bwMode="auto">
              <a:xfrm>
                <a:off x="6183587" y="3525256"/>
                <a:ext cx="30848" cy="19219"/>
              </a:xfrm>
              <a:custGeom>
                <a:avLst/>
                <a:gdLst>
                  <a:gd name="T0" fmla="*/ 26 w 26"/>
                  <a:gd name="T1" fmla="*/ 0 h 16"/>
                  <a:gd name="T2" fmla="*/ 4 w 26"/>
                  <a:gd name="T3" fmla="*/ 0 h 16"/>
                  <a:gd name="T4" fmla="*/ 0 w 26"/>
                  <a:gd name="T5" fmla="*/ 11 h 16"/>
                  <a:gd name="T6" fmla="*/ 0 w 26"/>
                  <a:gd name="T7" fmla="*/ 16 h 16"/>
                  <a:gd name="T8" fmla="*/ 26 w 26"/>
                  <a:gd name="T9" fmla="*/ 16 h 16"/>
                  <a:gd name="T10" fmla="*/ 26 w 26"/>
                  <a:gd name="T11" fmla="*/ 0 h 16"/>
                  <a:gd name="T12" fmla="*/ 0 60000 65536"/>
                  <a:gd name="T13" fmla="*/ 0 60000 65536"/>
                  <a:gd name="T14" fmla="*/ 0 60000 65536"/>
                  <a:gd name="T15" fmla="*/ 0 60000 65536"/>
                  <a:gd name="T16" fmla="*/ 0 60000 65536"/>
                  <a:gd name="T17" fmla="*/ 0 60000 65536"/>
                  <a:gd name="T18" fmla="*/ 0 w 26"/>
                  <a:gd name="T19" fmla="*/ 0 h 16"/>
                  <a:gd name="T20" fmla="*/ 26 w 2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26" h="16">
                    <a:moveTo>
                      <a:pt x="26" y="0"/>
                    </a:moveTo>
                    <a:cubicBezTo>
                      <a:pt x="18" y="0"/>
                      <a:pt x="10" y="0"/>
                      <a:pt x="4" y="0"/>
                    </a:cubicBezTo>
                    <a:cubicBezTo>
                      <a:pt x="2" y="4"/>
                      <a:pt x="0" y="8"/>
                      <a:pt x="0" y="11"/>
                    </a:cubicBezTo>
                    <a:cubicBezTo>
                      <a:pt x="0" y="12"/>
                      <a:pt x="0" y="14"/>
                      <a:pt x="0" y="16"/>
                    </a:cubicBezTo>
                    <a:cubicBezTo>
                      <a:pt x="26" y="16"/>
                      <a:pt x="26" y="16"/>
                      <a:pt x="26" y="16"/>
                    </a:cubicBezTo>
                    <a:lnTo>
                      <a:pt x="26" y="0"/>
                    </a:ln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7" name="Freeform 73"/>
              <p:cNvSpPr>
                <a:spLocks/>
              </p:cNvSpPr>
              <p:nvPr/>
            </p:nvSpPr>
            <p:spPr bwMode="auto">
              <a:xfrm>
                <a:off x="6424811" y="3048323"/>
                <a:ext cx="167390" cy="174488"/>
              </a:xfrm>
              <a:custGeom>
                <a:avLst/>
                <a:gdLst>
                  <a:gd name="T0" fmla="*/ 117 w 140"/>
                  <a:gd name="T1" fmla="*/ 146 h 146"/>
                  <a:gd name="T2" fmla="*/ 131 w 140"/>
                  <a:gd name="T3" fmla="*/ 134 h 146"/>
                  <a:gd name="T4" fmla="*/ 140 w 140"/>
                  <a:gd name="T5" fmla="*/ 131 h 146"/>
                  <a:gd name="T6" fmla="*/ 140 w 140"/>
                  <a:gd name="T7" fmla="*/ 131 h 146"/>
                  <a:gd name="T8" fmla="*/ 127 w 140"/>
                  <a:gd name="T9" fmla="*/ 119 h 146"/>
                  <a:gd name="T10" fmla="*/ 129 w 140"/>
                  <a:gd name="T11" fmla="*/ 111 h 146"/>
                  <a:gd name="T12" fmla="*/ 106 w 140"/>
                  <a:gd name="T13" fmla="*/ 66 h 146"/>
                  <a:gd name="T14" fmla="*/ 104 w 140"/>
                  <a:gd name="T15" fmla="*/ 55 h 146"/>
                  <a:gd name="T16" fmla="*/ 96 w 140"/>
                  <a:gd name="T17" fmla="*/ 45 h 146"/>
                  <a:gd name="T18" fmla="*/ 110 w 140"/>
                  <a:gd name="T19" fmla="*/ 56 h 146"/>
                  <a:gd name="T20" fmla="*/ 119 w 140"/>
                  <a:gd name="T21" fmla="*/ 53 h 146"/>
                  <a:gd name="T22" fmla="*/ 120 w 140"/>
                  <a:gd name="T23" fmla="*/ 20 h 146"/>
                  <a:gd name="T24" fmla="*/ 111 w 140"/>
                  <a:gd name="T25" fmla="*/ 6 h 146"/>
                  <a:gd name="T26" fmla="*/ 110 w 140"/>
                  <a:gd name="T27" fmla="*/ 8 h 146"/>
                  <a:gd name="T28" fmla="*/ 86 w 140"/>
                  <a:gd name="T29" fmla="*/ 9 h 146"/>
                  <a:gd name="T30" fmla="*/ 77 w 140"/>
                  <a:gd name="T31" fmla="*/ 3 h 146"/>
                  <a:gd name="T32" fmla="*/ 70 w 140"/>
                  <a:gd name="T33" fmla="*/ 3 h 146"/>
                  <a:gd name="T34" fmla="*/ 64 w 140"/>
                  <a:gd name="T35" fmla="*/ 4 h 146"/>
                  <a:gd name="T36" fmla="*/ 49 w 140"/>
                  <a:gd name="T37" fmla="*/ 15 h 146"/>
                  <a:gd name="T38" fmla="*/ 24 w 140"/>
                  <a:gd name="T39" fmla="*/ 10 h 146"/>
                  <a:gd name="T40" fmla="*/ 1 w 140"/>
                  <a:gd name="T41" fmla="*/ 4 h 146"/>
                  <a:gd name="T42" fmla="*/ 0 w 140"/>
                  <a:gd name="T43" fmla="*/ 4 h 146"/>
                  <a:gd name="T44" fmla="*/ 0 w 140"/>
                  <a:gd name="T45" fmla="*/ 139 h 146"/>
                  <a:gd name="T46" fmla="*/ 79 w 140"/>
                  <a:gd name="T47" fmla="*/ 139 h 146"/>
                  <a:gd name="T48" fmla="*/ 117 w 140"/>
                  <a:gd name="T49" fmla="*/ 146 h 14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40"/>
                  <a:gd name="T76" fmla="*/ 0 h 146"/>
                  <a:gd name="T77" fmla="*/ 140 w 140"/>
                  <a:gd name="T78" fmla="*/ 146 h 14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40" h="146">
                    <a:moveTo>
                      <a:pt x="117" y="146"/>
                    </a:moveTo>
                    <a:cubicBezTo>
                      <a:pt x="122" y="146"/>
                      <a:pt x="129" y="136"/>
                      <a:pt x="131" y="134"/>
                    </a:cubicBezTo>
                    <a:cubicBezTo>
                      <a:pt x="133" y="133"/>
                      <a:pt x="136" y="132"/>
                      <a:pt x="140" y="131"/>
                    </a:cubicBezTo>
                    <a:cubicBezTo>
                      <a:pt x="140" y="131"/>
                      <a:pt x="140" y="131"/>
                      <a:pt x="140" y="131"/>
                    </a:cubicBezTo>
                    <a:cubicBezTo>
                      <a:pt x="133" y="129"/>
                      <a:pt x="129" y="121"/>
                      <a:pt x="127" y="119"/>
                    </a:cubicBezTo>
                    <a:cubicBezTo>
                      <a:pt x="126" y="117"/>
                      <a:pt x="130" y="114"/>
                      <a:pt x="129" y="111"/>
                    </a:cubicBezTo>
                    <a:cubicBezTo>
                      <a:pt x="127" y="108"/>
                      <a:pt x="112" y="74"/>
                      <a:pt x="106" y="66"/>
                    </a:cubicBezTo>
                    <a:cubicBezTo>
                      <a:pt x="101" y="58"/>
                      <a:pt x="104" y="58"/>
                      <a:pt x="104" y="55"/>
                    </a:cubicBezTo>
                    <a:cubicBezTo>
                      <a:pt x="104" y="53"/>
                      <a:pt x="97" y="48"/>
                      <a:pt x="96" y="45"/>
                    </a:cubicBezTo>
                    <a:cubicBezTo>
                      <a:pt x="94" y="41"/>
                      <a:pt x="107" y="54"/>
                      <a:pt x="110" y="56"/>
                    </a:cubicBezTo>
                    <a:cubicBezTo>
                      <a:pt x="113" y="57"/>
                      <a:pt x="115" y="53"/>
                      <a:pt x="119" y="53"/>
                    </a:cubicBezTo>
                    <a:cubicBezTo>
                      <a:pt x="120" y="41"/>
                      <a:pt x="122" y="24"/>
                      <a:pt x="120" y="20"/>
                    </a:cubicBezTo>
                    <a:cubicBezTo>
                      <a:pt x="119" y="17"/>
                      <a:pt x="115" y="11"/>
                      <a:pt x="111" y="6"/>
                    </a:cubicBezTo>
                    <a:cubicBezTo>
                      <a:pt x="111" y="7"/>
                      <a:pt x="110" y="8"/>
                      <a:pt x="110" y="8"/>
                    </a:cubicBezTo>
                    <a:cubicBezTo>
                      <a:pt x="106" y="13"/>
                      <a:pt x="91" y="9"/>
                      <a:pt x="86" y="9"/>
                    </a:cubicBezTo>
                    <a:cubicBezTo>
                      <a:pt x="81" y="10"/>
                      <a:pt x="80" y="6"/>
                      <a:pt x="77" y="3"/>
                    </a:cubicBezTo>
                    <a:cubicBezTo>
                      <a:pt x="74" y="0"/>
                      <a:pt x="73" y="6"/>
                      <a:pt x="70" y="3"/>
                    </a:cubicBezTo>
                    <a:cubicBezTo>
                      <a:pt x="67" y="1"/>
                      <a:pt x="67" y="2"/>
                      <a:pt x="64" y="4"/>
                    </a:cubicBezTo>
                    <a:cubicBezTo>
                      <a:pt x="60" y="6"/>
                      <a:pt x="52" y="13"/>
                      <a:pt x="49" y="15"/>
                    </a:cubicBezTo>
                    <a:cubicBezTo>
                      <a:pt x="46" y="17"/>
                      <a:pt x="29" y="12"/>
                      <a:pt x="24" y="10"/>
                    </a:cubicBezTo>
                    <a:cubicBezTo>
                      <a:pt x="19" y="8"/>
                      <a:pt x="4" y="4"/>
                      <a:pt x="1" y="4"/>
                    </a:cubicBezTo>
                    <a:cubicBezTo>
                      <a:pt x="1" y="4"/>
                      <a:pt x="0" y="4"/>
                      <a:pt x="0" y="4"/>
                    </a:cubicBezTo>
                    <a:cubicBezTo>
                      <a:pt x="0" y="139"/>
                      <a:pt x="0" y="139"/>
                      <a:pt x="0" y="139"/>
                    </a:cubicBezTo>
                    <a:cubicBezTo>
                      <a:pt x="26" y="139"/>
                      <a:pt x="70" y="139"/>
                      <a:pt x="79" y="139"/>
                    </a:cubicBezTo>
                    <a:cubicBezTo>
                      <a:pt x="93" y="139"/>
                      <a:pt x="111" y="146"/>
                      <a:pt x="117" y="146"/>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8" name="Freeform 74"/>
              <p:cNvSpPr>
                <a:spLocks/>
              </p:cNvSpPr>
              <p:nvPr/>
            </p:nvSpPr>
            <p:spPr bwMode="auto">
              <a:xfrm>
                <a:off x="6366149" y="3205109"/>
                <a:ext cx="260440" cy="294860"/>
              </a:xfrm>
              <a:custGeom>
                <a:avLst/>
                <a:gdLst>
                  <a:gd name="T0" fmla="*/ 160 w 218"/>
                  <a:gd name="T1" fmla="*/ 200 h 247"/>
                  <a:gd name="T2" fmla="*/ 148 w 218"/>
                  <a:gd name="T3" fmla="*/ 193 h 247"/>
                  <a:gd name="T4" fmla="*/ 148 w 218"/>
                  <a:gd name="T5" fmla="*/ 184 h 247"/>
                  <a:gd name="T6" fmla="*/ 161 w 218"/>
                  <a:gd name="T7" fmla="*/ 184 h 247"/>
                  <a:gd name="T8" fmla="*/ 168 w 218"/>
                  <a:gd name="T9" fmla="*/ 158 h 247"/>
                  <a:gd name="T10" fmla="*/ 174 w 218"/>
                  <a:gd name="T11" fmla="*/ 143 h 247"/>
                  <a:gd name="T12" fmla="*/ 188 w 218"/>
                  <a:gd name="T13" fmla="*/ 130 h 247"/>
                  <a:gd name="T14" fmla="*/ 191 w 218"/>
                  <a:gd name="T15" fmla="*/ 110 h 247"/>
                  <a:gd name="T16" fmla="*/ 198 w 218"/>
                  <a:gd name="T17" fmla="*/ 75 h 247"/>
                  <a:gd name="T18" fmla="*/ 215 w 218"/>
                  <a:gd name="T19" fmla="*/ 65 h 247"/>
                  <a:gd name="T20" fmla="*/ 218 w 218"/>
                  <a:gd name="T21" fmla="*/ 61 h 247"/>
                  <a:gd name="T22" fmla="*/ 209 w 218"/>
                  <a:gd name="T23" fmla="*/ 52 h 247"/>
                  <a:gd name="T24" fmla="*/ 197 w 218"/>
                  <a:gd name="T25" fmla="*/ 30 h 247"/>
                  <a:gd name="T26" fmla="*/ 194 w 218"/>
                  <a:gd name="T27" fmla="*/ 9 h 247"/>
                  <a:gd name="T28" fmla="*/ 189 w 218"/>
                  <a:gd name="T29" fmla="*/ 0 h 247"/>
                  <a:gd name="T30" fmla="*/ 180 w 218"/>
                  <a:gd name="T31" fmla="*/ 3 h 247"/>
                  <a:gd name="T32" fmla="*/ 166 w 218"/>
                  <a:gd name="T33" fmla="*/ 15 h 247"/>
                  <a:gd name="T34" fmla="*/ 128 w 218"/>
                  <a:gd name="T35" fmla="*/ 8 h 247"/>
                  <a:gd name="T36" fmla="*/ 49 w 218"/>
                  <a:gd name="T37" fmla="*/ 8 h 247"/>
                  <a:gd name="T38" fmla="*/ 49 w 218"/>
                  <a:gd name="T39" fmla="*/ 36 h 247"/>
                  <a:gd name="T40" fmla="*/ 33 w 218"/>
                  <a:gd name="T41" fmla="*/ 36 h 247"/>
                  <a:gd name="T42" fmla="*/ 33 w 218"/>
                  <a:gd name="T43" fmla="*/ 84 h 247"/>
                  <a:gd name="T44" fmla="*/ 23 w 218"/>
                  <a:gd name="T45" fmla="*/ 82 h 247"/>
                  <a:gd name="T46" fmla="*/ 18 w 218"/>
                  <a:gd name="T47" fmla="*/ 89 h 247"/>
                  <a:gd name="T48" fmla="*/ 7 w 218"/>
                  <a:gd name="T49" fmla="*/ 104 h 247"/>
                  <a:gd name="T50" fmla="*/ 2 w 218"/>
                  <a:gd name="T51" fmla="*/ 123 h 247"/>
                  <a:gd name="T52" fmla="*/ 5 w 218"/>
                  <a:gd name="T53" fmla="*/ 133 h 247"/>
                  <a:gd name="T54" fmla="*/ 18 w 218"/>
                  <a:gd name="T55" fmla="*/ 148 h 247"/>
                  <a:gd name="T56" fmla="*/ 19 w 218"/>
                  <a:gd name="T57" fmla="*/ 152 h 247"/>
                  <a:gd name="T58" fmla="*/ 36 w 218"/>
                  <a:gd name="T59" fmla="*/ 166 h 247"/>
                  <a:gd name="T60" fmla="*/ 31 w 218"/>
                  <a:gd name="T61" fmla="*/ 184 h 247"/>
                  <a:gd name="T62" fmla="*/ 40 w 218"/>
                  <a:gd name="T63" fmla="*/ 184 h 247"/>
                  <a:gd name="T64" fmla="*/ 63 w 218"/>
                  <a:gd name="T65" fmla="*/ 212 h 247"/>
                  <a:gd name="T66" fmla="*/ 73 w 218"/>
                  <a:gd name="T67" fmla="*/ 222 h 247"/>
                  <a:gd name="T68" fmla="*/ 75 w 218"/>
                  <a:gd name="T69" fmla="*/ 231 h 247"/>
                  <a:gd name="T70" fmla="*/ 82 w 218"/>
                  <a:gd name="T71" fmla="*/ 235 h 247"/>
                  <a:gd name="T72" fmla="*/ 92 w 218"/>
                  <a:gd name="T73" fmla="*/ 240 h 247"/>
                  <a:gd name="T74" fmla="*/ 108 w 218"/>
                  <a:gd name="T75" fmla="*/ 236 h 247"/>
                  <a:gd name="T76" fmla="*/ 120 w 218"/>
                  <a:gd name="T77" fmla="*/ 245 h 247"/>
                  <a:gd name="T78" fmla="*/ 151 w 218"/>
                  <a:gd name="T79" fmla="*/ 244 h 247"/>
                  <a:gd name="T80" fmla="*/ 176 w 218"/>
                  <a:gd name="T81" fmla="*/ 236 h 247"/>
                  <a:gd name="T82" fmla="*/ 183 w 218"/>
                  <a:gd name="T83" fmla="*/ 235 h 247"/>
                  <a:gd name="T84" fmla="*/ 160 w 218"/>
                  <a:gd name="T85" fmla="*/ 200 h 24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18"/>
                  <a:gd name="T130" fmla="*/ 0 h 247"/>
                  <a:gd name="T131" fmla="*/ 218 w 218"/>
                  <a:gd name="T132" fmla="*/ 247 h 24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18" h="247">
                    <a:moveTo>
                      <a:pt x="160" y="200"/>
                    </a:moveTo>
                    <a:cubicBezTo>
                      <a:pt x="151" y="194"/>
                      <a:pt x="148" y="193"/>
                      <a:pt x="148" y="193"/>
                    </a:cubicBezTo>
                    <a:cubicBezTo>
                      <a:pt x="148" y="184"/>
                      <a:pt x="148" y="184"/>
                      <a:pt x="148" y="184"/>
                    </a:cubicBezTo>
                    <a:cubicBezTo>
                      <a:pt x="161" y="184"/>
                      <a:pt x="161" y="184"/>
                      <a:pt x="161" y="184"/>
                    </a:cubicBezTo>
                    <a:cubicBezTo>
                      <a:pt x="161" y="184"/>
                      <a:pt x="163" y="162"/>
                      <a:pt x="168" y="158"/>
                    </a:cubicBezTo>
                    <a:cubicBezTo>
                      <a:pt x="172" y="155"/>
                      <a:pt x="170" y="148"/>
                      <a:pt x="174" y="143"/>
                    </a:cubicBezTo>
                    <a:cubicBezTo>
                      <a:pt x="178" y="138"/>
                      <a:pt x="186" y="135"/>
                      <a:pt x="188" y="130"/>
                    </a:cubicBezTo>
                    <a:cubicBezTo>
                      <a:pt x="190" y="126"/>
                      <a:pt x="189" y="116"/>
                      <a:pt x="191" y="110"/>
                    </a:cubicBezTo>
                    <a:cubicBezTo>
                      <a:pt x="193" y="104"/>
                      <a:pt x="193" y="80"/>
                      <a:pt x="198" y="75"/>
                    </a:cubicBezTo>
                    <a:cubicBezTo>
                      <a:pt x="204" y="70"/>
                      <a:pt x="212" y="69"/>
                      <a:pt x="215" y="65"/>
                    </a:cubicBezTo>
                    <a:cubicBezTo>
                      <a:pt x="216" y="64"/>
                      <a:pt x="217" y="63"/>
                      <a:pt x="218" y="61"/>
                    </a:cubicBezTo>
                    <a:cubicBezTo>
                      <a:pt x="214" y="57"/>
                      <a:pt x="211" y="53"/>
                      <a:pt x="209" y="52"/>
                    </a:cubicBezTo>
                    <a:cubicBezTo>
                      <a:pt x="205" y="51"/>
                      <a:pt x="198" y="38"/>
                      <a:pt x="197" y="30"/>
                    </a:cubicBezTo>
                    <a:cubicBezTo>
                      <a:pt x="196" y="23"/>
                      <a:pt x="194" y="14"/>
                      <a:pt x="194" y="9"/>
                    </a:cubicBezTo>
                    <a:cubicBezTo>
                      <a:pt x="194" y="4"/>
                      <a:pt x="195" y="2"/>
                      <a:pt x="189" y="0"/>
                    </a:cubicBezTo>
                    <a:cubicBezTo>
                      <a:pt x="185" y="1"/>
                      <a:pt x="182" y="2"/>
                      <a:pt x="180" y="3"/>
                    </a:cubicBezTo>
                    <a:cubicBezTo>
                      <a:pt x="178" y="5"/>
                      <a:pt x="171" y="15"/>
                      <a:pt x="166" y="15"/>
                    </a:cubicBezTo>
                    <a:cubicBezTo>
                      <a:pt x="160" y="15"/>
                      <a:pt x="142" y="8"/>
                      <a:pt x="128" y="8"/>
                    </a:cubicBezTo>
                    <a:cubicBezTo>
                      <a:pt x="119" y="8"/>
                      <a:pt x="75" y="8"/>
                      <a:pt x="49" y="8"/>
                    </a:cubicBezTo>
                    <a:cubicBezTo>
                      <a:pt x="49" y="36"/>
                      <a:pt x="49" y="36"/>
                      <a:pt x="49" y="36"/>
                    </a:cubicBezTo>
                    <a:cubicBezTo>
                      <a:pt x="33" y="36"/>
                      <a:pt x="33" y="36"/>
                      <a:pt x="33" y="36"/>
                    </a:cubicBezTo>
                    <a:cubicBezTo>
                      <a:pt x="33" y="36"/>
                      <a:pt x="34" y="80"/>
                      <a:pt x="33" y="84"/>
                    </a:cubicBezTo>
                    <a:cubicBezTo>
                      <a:pt x="32" y="89"/>
                      <a:pt x="28" y="84"/>
                      <a:pt x="23" y="82"/>
                    </a:cubicBezTo>
                    <a:cubicBezTo>
                      <a:pt x="18" y="80"/>
                      <a:pt x="18" y="85"/>
                      <a:pt x="18" y="89"/>
                    </a:cubicBezTo>
                    <a:cubicBezTo>
                      <a:pt x="17" y="93"/>
                      <a:pt x="11" y="98"/>
                      <a:pt x="7" y="104"/>
                    </a:cubicBezTo>
                    <a:cubicBezTo>
                      <a:pt x="3" y="109"/>
                      <a:pt x="3" y="119"/>
                      <a:pt x="2" y="123"/>
                    </a:cubicBezTo>
                    <a:cubicBezTo>
                      <a:pt x="0" y="127"/>
                      <a:pt x="0" y="132"/>
                      <a:pt x="5" y="133"/>
                    </a:cubicBezTo>
                    <a:cubicBezTo>
                      <a:pt x="10" y="134"/>
                      <a:pt x="14" y="142"/>
                      <a:pt x="18" y="148"/>
                    </a:cubicBezTo>
                    <a:cubicBezTo>
                      <a:pt x="18" y="150"/>
                      <a:pt x="19" y="151"/>
                      <a:pt x="19" y="152"/>
                    </a:cubicBezTo>
                    <a:cubicBezTo>
                      <a:pt x="29" y="154"/>
                      <a:pt x="36" y="161"/>
                      <a:pt x="36" y="166"/>
                    </a:cubicBezTo>
                    <a:cubicBezTo>
                      <a:pt x="37" y="173"/>
                      <a:pt x="30" y="177"/>
                      <a:pt x="31" y="184"/>
                    </a:cubicBezTo>
                    <a:cubicBezTo>
                      <a:pt x="32" y="190"/>
                      <a:pt x="34" y="184"/>
                      <a:pt x="40" y="184"/>
                    </a:cubicBezTo>
                    <a:cubicBezTo>
                      <a:pt x="46" y="184"/>
                      <a:pt x="61" y="205"/>
                      <a:pt x="63" y="212"/>
                    </a:cubicBezTo>
                    <a:cubicBezTo>
                      <a:pt x="65" y="218"/>
                      <a:pt x="70" y="217"/>
                      <a:pt x="73" y="222"/>
                    </a:cubicBezTo>
                    <a:cubicBezTo>
                      <a:pt x="74" y="225"/>
                      <a:pt x="75" y="228"/>
                      <a:pt x="75" y="231"/>
                    </a:cubicBezTo>
                    <a:cubicBezTo>
                      <a:pt x="78" y="232"/>
                      <a:pt x="80" y="234"/>
                      <a:pt x="82" y="235"/>
                    </a:cubicBezTo>
                    <a:cubicBezTo>
                      <a:pt x="86" y="239"/>
                      <a:pt x="88" y="242"/>
                      <a:pt x="92" y="240"/>
                    </a:cubicBezTo>
                    <a:cubicBezTo>
                      <a:pt x="95" y="238"/>
                      <a:pt x="102" y="231"/>
                      <a:pt x="108" y="236"/>
                    </a:cubicBezTo>
                    <a:cubicBezTo>
                      <a:pt x="114" y="240"/>
                      <a:pt x="111" y="246"/>
                      <a:pt x="120" y="245"/>
                    </a:cubicBezTo>
                    <a:cubicBezTo>
                      <a:pt x="130" y="244"/>
                      <a:pt x="146" y="247"/>
                      <a:pt x="151" y="244"/>
                    </a:cubicBezTo>
                    <a:cubicBezTo>
                      <a:pt x="156" y="240"/>
                      <a:pt x="172" y="236"/>
                      <a:pt x="176" y="236"/>
                    </a:cubicBezTo>
                    <a:cubicBezTo>
                      <a:pt x="177" y="236"/>
                      <a:pt x="180" y="235"/>
                      <a:pt x="183" y="235"/>
                    </a:cubicBezTo>
                    <a:cubicBezTo>
                      <a:pt x="177" y="223"/>
                      <a:pt x="166" y="203"/>
                      <a:pt x="160" y="200"/>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9" name="Freeform 75"/>
              <p:cNvSpPr>
                <a:spLocks/>
              </p:cNvSpPr>
              <p:nvPr/>
            </p:nvSpPr>
            <p:spPr bwMode="auto">
              <a:xfrm>
                <a:off x="6256410" y="3386678"/>
                <a:ext cx="199755" cy="125429"/>
              </a:xfrm>
              <a:custGeom>
                <a:avLst/>
                <a:gdLst>
                  <a:gd name="T0" fmla="*/ 165 w 167"/>
                  <a:gd name="T1" fmla="*/ 70 h 105"/>
                  <a:gd name="T2" fmla="*/ 155 w 167"/>
                  <a:gd name="T3" fmla="*/ 60 h 105"/>
                  <a:gd name="T4" fmla="*/ 132 w 167"/>
                  <a:gd name="T5" fmla="*/ 32 h 105"/>
                  <a:gd name="T6" fmla="*/ 123 w 167"/>
                  <a:gd name="T7" fmla="*/ 32 h 105"/>
                  <a:gd name="T8" fmla="*/ 128 w 167"/>
                  <a:gd name="T9" fmla="*/ 14 h 105"/>
                  <a:gd name="T10" fmla="*/ 111 w 167"/>
                  <a:gd name="T11" fmla="*/ 0 h 105"/>
                  <a:gd name="T12" fmla="*/ 102 w 167"/>
                  <a:gd name="T13" fmla="*/ 12 h 105"/>
                  <a:gd name="T14" fmla="*/ 74 w 167"/>
                  <a:gd name="T15" fmla="*/ 24 h 105"/>
                  <a:gd name="T16" fmla="*/ 62 w 167"/>
                  <a:gd name="T17" fmla="*/ 31 h 105"/>
                  <a:gd name="T18" fmla="*/ 46 w 167"/>
                  <a:gd name="T19" fmla="*/ 38 h 105"/>
                  <a:gd name="T20" fmla="*/ 24 w 167"/>
                  <a:gd name="T21" fmla="*/ 49 h 105"/>
                  <a:gd name="T22" fmla="*/ 0 w 167"/>
                  <a:gd name="T23" fmla="*/ 76 h 105"/>
                  <a:gd name="T24" fmla="*/ 15 w 167"/>
                  <a:gd name="T25" fmla="*/ 105 h 105"/>
                  <a:gd name="T26" fmla="*/ 42 w 167"/>
                  <a:gd name="T27" fmla="*/ 98 h 105"/>
                  <a:gd name="T28" fmla="*/ 56 w 167"/>
                  <a:gd name="T29" fmla="*/ 95 h 105"/>
                  <a:gd name="T30" fmla="*/ 62 w 167"/>
                  <a:gd name="T31" fmla="*/ 82 h 105"/>
                  <a:gd name="T32" fmla="*/ 72 w 167"/>
                  <a:gd name="T33" fmla="*/ 85 h 105"/>
                  <a:gd name="T34" fmla="*/ 94 w 167"/>
                  <a:gd name="T35" fmla="*/ 90 h 105"/>
                  <a:gd name="T36" fmla="*/ 113 w 167"/>
                  <a:gd name="T37" fmla="*/ 85 h 105"/>
                  <a:gd name="T38" fmla="*/ 121 w 167"/>
                  <a:gd name="T39" fmla="*/ 80 h 105"/>
                  <a:gd name="T40" fmla="*/ 142 w 167"/>
                  <a:gd name="T41" fmla="*/ 80 h 105"/>
                  <a:gd name="T42" fmla="*/ 150 w 167"/>
                  <a:gd name="T43" fmla="*/ 76 h 105"/>
                  <a:gd name="T44" fmla="*/ 167 w 167"/>
                  <a:gd name="T45" fmla="*/ 79 h 105"/>
                  <a:gd name="T46" fmla="*/ 165 w 167"/>
                  <a:gd name="T47" fmla="*/ 70 h 10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67"/>
                  <a:gd name="T73" fmla="*/ 0 h 105"/>
                  <a:gd name="T74" fmla="*/ 167 w 167"/>
                  <a:gd name="T75" fmla="*/ 105 h 10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67" h="105">
                    <a:moveTo>
                      <a:pt x="165" y="70"/>
                    </a:moveTo>
                    <a:cubicBezTo>
                      <a:pt x="162" y="65"/>
                      <a:pt x="157" y="66"/>
                      <a:pt x="155" y="60"/>
                    </a:cubicBezTo>
                    <a:cubicBezTo>
                      <a:pt x="153" y="53"/>
                      <a:pt x="138" y="32"/>
                      <a:pt x="132" y="32"/>
                    </a:cubicBezTo>
                    <a:cubicBezTo>
                      <a:pt x="126" y="32"/>
                      <a:pt x="124" y="38"/>
                      <a:pt x="123" y="32"/>
                    </a:cubicBezTo>
                    <a:cubicBezTo>
                      <a:pt x="122" y="25"/>
                      <a:pt x="129" y="21"/>
                      <a:pt x="128" y="14"/>
                    </a:cubicBezTo>
                    <a:cubicBezTo>
                      <a:pt x="128" y="9"/>
                      <a:pt x="121" y="2"/>
                      <a:pt x="111" y="0"/>
                    </a:cubicBezTo>
                    <a:cubicBezTo>
                      <a:pt x="110" y="5"/>
                      <a:pt x="105" y="8"/>
                      <a:pt x="102" y="12"/>
                    </a:cubicBezTo>
                    <a:cubicBezTo>
                      <a:pt x="98" y="16"/>
                      <a:pt x="84" y="24"/>
                      <a:pt x="74" y="24"/>
                    </a:cubicBezTo>
                    <a:cubicBezTo>
                      <a:pt x="64" y="24"/>
                      <a:pt x="62" y="24"/>
                      <a:pt x="62" y="31"/>
                    </a:cubicBezTo>
                    <a:cubicBezTo>
                      <a:pt x="62" y="38"/>
                      <a:pt x="50" y="35"/>
                      <a:pt x="46" y="38"/>
                    </a:cubicBezTo>
                    <a:cubicBezTo>
                      <a:pt x="42" y="40"/>
                      <a:pt x="32" y="47"/>
                      <a:pt x="24" y="49"/>
                    </a:cubicBezTo>
                    <a:cubicBezTo>
                      <a:pt x="15" y="51"/>
                      <a:pt x="1" y="67"/>
                      <a:pt x="0" y="76"/>
                    </a:cubicBezTo>
                    <a:cubicBezTo>
                      <a:pt x="0" y="82"/>
                      <a:pt x="9" y="96"/>
                      <a:pt x="15" y="105"/>
                    </a:cubicBezTo>
                    <a:cubicBezTo>
                      <a:pt x="26" y="103"/>
                      <a:pt x="38" y="100"/>
                      <a:pt x="42" y="98"/>
                    </a:cubicBezTo>
                    <a:cubicBezTo>
                      <a:pt x="45" y="97"/>
                      <a:pt x="51" y="96"/>
                      <a:pt x="56" y="95"/>
                    </a:cubicBezTo>
                    <a:cubicBezTo>
                      <a:pt x="58" y="89"/>
                      <a:pt x="60" y="83"/>
                      <a:pt x="62" y="82"/>
                    </a:cubicBezTo>
                    <a:cubicBezTo>
                      <a:pt x="67" y="81"/>
                      <a:pt x="70" y="83"/>
                      <a:pt x="72" y="85"/>
                    </a:cubicBezTo>
                    <a:cubicBezTo>
                      <a:pt x="74" y="87"/>
                      <a:pt x="91" y="90"/>
                      <a:pt x="94" y="90"/>
                    </a:cubicBezTo>
                    <a:cubicBezTo>
                      <a:pt x="98" y="90"/>
                      <a:pt x="110" y="88"/>
                      <a:pt x="113" y="85"/>
                    </a:cubicBezTo>
                    <a:cubicBezTo>
                      <a:pt x="116" y="82"/>
                      <a:pt x="113" y="80"/>
                      <a:pt x="121" y="80"/>
                    </a:cubicBezTo>
                    <a:cubicBezTo>
                      <a:pt x="129" y="80"/>
                      <a:pt x="136" y="84"/>
                      <a:pt x="142" y="80"/>
                    </a:cubicBezTo>
                    <a:cubicBezTo>
                      <a:pt x="147" y="77"/>
                      <a:pt x="144" y="76"/>
                      <a:pt x="150" y="76"/>
                    </a:cubicBezTo>
                    <a:cubicBezTo>
                      <a:pt x="153" y="76"/>
                      <a:pt x="161" y="77"/>
                      <a:pt x="167" y="79"/>
                    </a:cubicBezTo>
                    <a:cubicBezTo>
                      <a:pt x="167" y="76"/>
                      <a:pt x="166" y="73"/>
                      <a:pt x="165" y="70"/>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0" name="Freeform 76"/>
              <p:cNvSpPr>
                <a:spLocks/>
              </p:cNvSpPr>
              <p:nvPr/>
            </p:nvSpPr>
            <p:spPr bwMode="auto">
              <a:xfrm>
                <a:off x="6197747" y="3499968"/>
                <a:ext cx="125416" cy="131498"/>
              </a:xfrm>
              <a:custGeom>
                <a:avLst/>
                <a:gdLst>
                  <a:gd name="T0" fmla="*/ 64 w 105"/>
                  <a:gd name="T1" fmla="*/ 10 h 110"/>
                  <a:gd name="T2" fmla="*/ 69 w 105"/>
                  <a:gd name="T3" fmla="*/ 15 h 110"/>
                  <a:gd name="T4" fmla="*/ 65 w 105"/>
                  <a:gd name="T5" fmla="*/ 27 h 110"/>
                  <a:gd name="T6" fmla="*/ 47 w 105"/>
                  <a:gd name="T7" fmla="*/ 23 h 110"/>
                  <a:gd name="T8" fmla="*/ 51 w 105"/>
                  <a:gd name="T9" fmla="*/ 36 h 110"/>
                  <a:gd name="T10" fmla="*/ 45 w 105"/>
                  <a:gd name="T11" fmla="*/ 49 h 110"/>
                  <a:gd name="T12" fmla="*/ 49 w 105"/>
                  <a:gd name="T13" fmla="*/ 63 h 110"/>
                  <a:gd name="T14" fmla="*/ 43 w 105"/>
                  <a:gd name="T15" fmla="*/ 79 h 110"/>
                  <a:gd name="T16" fmla="*/ 31 w 105"/>
                  <a:gd name="T17" fmla="*/ 76 h 110"/>
                  <a:gd name="T18" fmla="*/ 25 w 105"/>
                  <a:gd name="T19" fmla="*/ 86 h 110"/>
                  <a:gd name="T20" fmla="*/ 9 w 105"/>
                  <a:gd name="T21" fmla="*/ 87 h 110"/>
                  <a:gd name="T22" fmla="*/ 0 w 105"/>
                  <a:gd name="T23" fmla="*/ 89 h 110"/>
                  <a:gd name="T24" fmla="*/ 18 w 105"/>
                  <a:gd name="T25" fmla="*/ 108 h 110"/>
                  <a:gd name="T26" fmla="*/ 19 w 105"/>
                  <a:gd name="T27" fmla="*/ 110 h 110"/>
                  <a:gd name="T28" fmla="*/ 25 w 105"/>
                  <a:gd name="T29" fmla="*/ 102 h 110"/>
                  <a:gd name="T30" fmla="*/ 39 w 105"/>
                  <a:gd name="T31" fmla="*/ 108 h 110"/>
                  <a:gd name="T32" fmla="*/ 58 w 105"/>
                  <a:gd name="T33" fmla="*/ 106 h 110"/>
                  <a:gd name="T34" fmla="*/ 69 w 105"/>
                  <a:gd name="T35" fmla="*/ 89 h 110"/>
                  <a:gd name="T36" fmla="*/ 74 w 105"/>
                  <a:gd name="T37" fmla="*/ 67 h 110"/>
                  <a:gd name="T38" fmla="*/ 85 w 105"/>
                  <a:gd name="T39" fmla="*/ 61 h 110"/>
                  <a:gd name="T40" fmla="*/ 96 w 105"/>
                  <a:gd name="T41" fmla="*/ 44 h 110"/>
                  <a:gd name="T42" fmla="*/ 99 w 105"/>
                  <a:gd name="T43" fmla="*/ 18 h 110"/>
                  <a:gd name="T44" fmla="*/ 105 w 105"/>
                  <a:gd name="T45" fmla="*/ 0 h 110"/>
                  <a:gd name="T46" fmla="*/ 91 w 105"/>
                  <a:gd name="T47" fmla="*/ 3 h 110"/>
                  <a:gd name="T48" fmla="*/ 64 w 105"/>
                  <a:gd name="T49" fmla="*/ 10 h 11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5"/>
                  <a:gd name="T76" fmla="*/ 0 h 110"/>
                  <a:gd name="T77" fmla="*/ 105 w 105"/>
                  <a:gd name="T78" fmla="*/ 110 h 11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5" h="110">
                    <a:moveTo>
                      <a:pt x="64" y="10"/>
                    </a:moveTo>
                    <a:cubicBezTo>
                      <a:pt x="66" y="12"/>
                      <a:pt x="68" y="14"/>
                      <a:pt x="69" y="15"/>
                    </a:cubicBezTo>
                    <a:cubicBezTo>
                      <a:pt x="73" y="21"/>
                      <a:pt x="72" y="26"/>
                      <a:pt x="65" y="27"/>
                    </a:cubicBezTo>
                    <a:cubicBezTo>
                      <a:pt x="60" y="27"/>
                      <a:pt x="54" y="25"/>
                      <a:pt x="47" y="23"/>
                    </a:cubicBezTo>
                    <a:cubicBezTo>
                      <a:pt x="50" y="29"/>
                      <a:pt x="51" y="34"/>
                      <a:pt x="51" y="36"/>
                    </a:cubicBezTo>
                    <a:cubicBezTo>
                      <a:pt x="51" y="40"/>
                      <a:pt x="48" y="45"/>
                      <a:pt x="45" y="49"/>
                    </a:cubicBezTo>
                    <a:cubicBezTo>
                      <a:pt x="43" y="52"/>
                      <a:pt x="45" y="57"/>
                      <a:pt x="49" y="63"/>
                    </a:cubicBezTo>
                    <a:cubicBezTo>
                      <a:pt x="52" y="70"/>
                      <a:pt x="49" y="77"/>
                      <a:pt x="43" y="79"/>
                    </a:cubicBezTo>
                    <a:cubicBezTo>
                      <a:pt x="37" y="81"/>
                      <a:pt x="35" y="78"/>
                      <a:pt x="31" y="76"/>
                    </a:cubicBezTo>
                    <a:cubicBezTo>
                      <a:pt x="27" y="74"/>
                      <a:pt x="27" y="85"/>
                      <a:pt x="25" y="86"/>
                    </a:cubicBezTo>
                    <a:cubicBezTo>
                      <a:pt x="23" y="87"/>
                      <a:pt x="11" y="88"/>
                      <a:pt x="9" y="87"/>
                    </a:cubicBezTo>
                    <a:cubicBezTo>
                      <a:pt x="8" y="87"/>
                      <a:pt x="4" y="87"/>
                      <a:pt x="0" y="89"/>
                    </a:cubicBezTo>
                    <a:cubicBezTo>
                      <a:pt x="8" y="97"/>
                      <a:pt x="17" y="106"/>
                      <a:pt x="18" y="108"/>
                    </a:cubicBezTo>
                    <a:cubicBezTo>
                      <a:pt x="18" y="109"/>
                      <a:pt x="18" y="109"/>
                      <a:pt x="19" y="110"/>
                    </a:cubicBezTo>
                    <a:cubicBezTo>
                      <a:pt x="21" y="106"/>
                      <a:pt x="23" y="101"/>
                      <a:pt x="25" y="102"/>
                    </a:cubicBezTo>
                    <a:cubicBezTo>
                      <a:pt x="29" y="103"/>
                      <a:pt x="35" y="108"/>
                      <a:pt x="39" y="108"/>
                    </a:cubicBezTo>
                    <a:cubicBezTo>
                      <a:pt x="43" y="108"/>
                      <a:pt x="57" y="110"/>
                      <a:pt x="58" y="106"/>
                    </a:cubicBezTo>
                    <a:cubicBezTo>
                      <a:pt x="59" y="102"/>
                      <a:pt x="65" y="97"/>
                      <a:pt x="69" y="89"/>
                    </a:cubicBezTo>
                    <a:cubicBezTo>
                      <a:pt x="74" y="81"/>
                      <a:pt x="71" y="71"/>
                      <a:pt x="74" y="67"/>
                    </a:cubicBezTo>
                    <a:cubicBezTo>
                      <a:pt x="77" y="64"/>
                      <a:pt x="79" y="65"/>
                      <a:pt x="85" y="61"/>
                    </a:cubicBezTo>
                    <a:cubicBezTo>
                      <a:pt x="91" y="57"/>
                      <a:pt x="96" y="51"/>
                      <a:pt x="96" y="44"/>
                    </a:cubicBezTo>
                    <a:cubicBezTo>
                      <a:pt x="96" y="37"/>
                      <a:pt x="96" y="23"/>
                      <a:pt x="99" y="18"/>
                    </a:cubicBezTo>
                    <a:cubicBezTo>
                      <a:pt x="101" y="15"/>
                      <a:pt x="103" y="7"/>
                      <a:pt x="105" y="0"/>
                    </a:cubicBezTo>
                    <a:cubicBezTo>
                      <a:pt x="100" y="1"/>
                      <a:pt x="94" y="2"/>
                      <a:pt x="91" y="3"/>
                    </a:cubicBezTo>
                    <a:cubicBezTo>
                      <a:pt x="87" y="5"/>
                      <a:pt x="75" y="8"/>
                      <a:pt x="64" y="10"/>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1" name="Freeform 77"/>
              <p:cNvSpPr>
                <a:spLocks/>
              </p:cNvSpPr>
              <p:nvPr/>
            </p:nvSpPr>
            <p:spPr bwMode="auto">
              <a:xfrm>
                <a:off x="6223033" y="3477209"/>
                <a:ext cx="292806" cy="282215"/>
              </a:xfrm>
              <a:custGeom>
                <a:avLst/>
                <a:gdLst>
                  <a:gd name="T0" fmla="*/ 170 w 245"/>
                  <a:gd name="T1" fmla="*/ 208 h 236"/>
                  <a:gd name="T2" fmla="*/ 196 w 245"/>
                  <a:gd name="T3" fmla="*/ 218 h 236"/>
                  <a:gd name="T4" fmla="*/ 210 w 245"/>
                  <a:gd name="T5" fmla="*/ 230 h 236"/>
                  <a:gd name="T6" fmla="*/ 223 w 245"/>
                  <a:gd name="T7" fmla="*/ 236 h 236"/>
                  <a:gd name="T8" fmla="*/ 231 w 245"/>
                  <a:gd name="T9" fmla="*/ 223 h 236"/>
                  <a:gd name="T10" fmla="*/ 222 w 245"/>
                  <a:gd name="T11" fmla="*/ 224 h 236"/>
                  <a:gd name="T12" fmla="*/ 206 w 245"/>
                  <a:gd name="T13" fmla="*/ 204 h 236"/>
                  <a:gd name="T14" fmla="*/ 210 w 245"/>
                  <a:gd name="T15" fmla="*/ 190 h 236"/>
                  <a:gd name="T16" fmla="*/ 219 w 245"/>
                  <a:gd name="T17" fmla="*/ 171 h 236"/>
                  <a:gd name="T18" fmla="*/ 236 w 245"/>
                  <a:gd name="T19" fmla="*/ 169 h 236"/>
                  <a:gd name="T20" fmla="*/ 234 w 245"/>
                  <a:gd name="T21" fmla="*/ 162 h 236"/>
                  <a:gd name="T22" fmla="*/ 225 w 245"/>
                  <a:gd name="T23" fmla="*/ 150 h 236"/>
                  <a:gd name="T24" fmla="*/ 220 w 245"/>
                  <a:gd name="T25" fmla="*/ 133 h 236"/>
                  <a:gd name="T26" fmla="*/ 216 w 245"/>
                  <a:gd name="T27" fmla="*/ 117 h 236"/>
                  <a:gd name="T28" fmla="*/ 217 w 245"/>
                  <a:gd name="T29" fmla="*/ 110 h 236"/>
                  <a:gd name="T30" fmla="*/ 215 w 245"/>
                  <a:gd name="T31" fmla="*/ 98 h 236"/>
                  <a:gd name="T32" fmla="*/ 220 w 245"/>
                  <a:gd name="T33" fmla="*/ 73 h 236"/>
                  <a:gd name="T34" fmla="*/ 226 w 245"/>
                  <a:gd name="T35" fmla="*/ 64 h 236"/>
                  <a:gd name="T36" fmla="*/ 232 w 245"/>
                  <a:gd name="T37" fmla="*/ 52 h 236"/>
                  <a:gd name="T38" fmla="*/ 244 w 245"/>
                  <a:gd name="T39" fmla="*/ 31 h 236"/>
                  <a:gd name="T40" fmla="*/ 245 w 245"/>
                  <a:gd name="T41" fmla="*/ 17 h 236"/>
                  <a:gd name="T42" fmla="*/ 240 w 245"/>
                  <a:gd name="T43" fmla="*/ 17 h 236"/>
                  <a:gd name="T44" fmla="*/ 228 w 245"/>
                  <a:gd name="T45" fmla="*/ 8 h 236"/>
                  <a:gd name="T46" fmla="*/ 212 w 245"/>
                  <a:gd name="T47" fmla="*/ 12 h 236"/>
                  <a:gd name="T48" fmla="*/ 202 w 245"/>
                  <a:gd name="T49" fmla="*/ 7 h 236"/>
                  <a:gd name="T50" fmla="*/ 178 w 245"/>
                  <a:gd name="T51" fmla="*/ 0 h 236"/>
                  <a:gd name="T52" fmla="*/ 170 w 245"/>
                  <a:gd name="T53" fmla="*/ 4 h 236"/>
                  <a:gd name="T54" fmla="*/ 149 w 245"/>
                  <a:gd name="T55" fmla="*/ 4 h 236"/>
                  <a:gd name="T56" fmla="*/ 141 w 245"/>
                  <a:gd name="T57" fmla="*/ 9 h 236"/>
                  <a:gd name="T58" fmla="*/ 122 w 245"/>
                  <a:gd name="T59" fmla="*/ 14 h 236"/>
                  <a:gd name="T60" fmla="*/ 100 w 245"/>
                  <a:gd name="T61" fmla="*/ 9 h 236"/>
                  <a:gd name="T62" fmla="*/ 90 w 245"/>
                  <a:gd name="T63" fmla="*/ 6 h 236"/>
                  <a:gd name="T64" fmla="*/ 78 w 245"/>
                  <a:gd name="T65" fmla="*/ 37 h 236"/>
                  <a:gd name="T66" fmla="*/ 75 w 245"/>
                  <a:gd name="T67" fmla="*/ 63 h 236"/>
                  <a:gd name="T68" fmla="*/ 64 w 245"/>
                  <a:gd name="T69" fmla="*/ 80 h 236"/>
                  <a:gd name="T70" fmla="*/ 53 w 245"/>
                  <a:gd name="T71" fmla="*/ 86 h 236"/>
                  <a:gd name="T72" fmla="*/ 48 w 245"/>
                  <a:gd name="T73" fmla="*/ 108 h 236"/>
                  <a:gd name="T74" fmla="*/ 37 w 245"/>
                  <a:gd name="T75" fmla="*/ 125 h 236"/>
                  <a:gd name="T76" fmla="*/ 18 w 245"/>
                  <a:gd name="T77" fmla="*/ 127 h 236"/>
                  <a:gd name="T78" fmla="*/ 11 w 245"/>
                  <a:gd name="T79" fmla="*/ 124 h 236"/>
                  <a:gd name="T80" fmla="*/ 5 w 245"/>
                  <a:gd name="T81" fmla="*/ 135 h 236"/>
                  <a:gd name="T82" fmla="*/ 0 w 245"/>
                  <a:gd name="T83" fmla="*/ 138 h 236"/>
                  <a:gd name="T84" fmla="*/ 0 w 245"/>
                  <a:gd name="T85" fmla="*/ 140 h 236"/>
                  <a:gd name="T86" fmla="*/ 2 w 245"/>
                  <a:gd name="T87" fmla="*/ 145 h 236"/>
                  <a:gd name="T88" fmla="*/ 14 w 245"/>
                  <a:gd name="T89" fmla="*/ 142 h 236"/>
                  <a:gd name="T90" fmla="*/ 20 w 245"/>
                  <a:gd name="T91" fmla="*/ 136 h 236"/>
                  <a:gd name="T92" fmla="*/ 61 w 245"/>
                  <a:gd name="T93" fmla="*/ 136 h 236"/>
                  <a:gd name="T94" fmla="*/ 61 w 245"/>
                  <a:gd name="T95" fmla="*/ 148 h 236"/>
                  <a:gd name="T96" fmla="*/ 69 w 245"/>
                  <a:gd name="T97" fmla="*/ 166 h 236"/>
                  <a:gd name="T98" fmla="*/ 90 w 245"/>
                  <a:gd name="T99" fmla="*/ 165 h 236"/>
                  <a:gd name="T100" fmla="*/ 93 w 245"/>
                  <a:gd name="T101" fmla="*/ 153 h 236"/>
                  <a:gd name="T102" fmla="*/ 111 w 245"/>
                  <a:gd name="T103" fmla="*/ 158 h 236"/>
                  <a:gd name="T104" fmla="*/ 125 w 245"/>
                  <a:gd name="T105" fmla="*/ 158 h 236"/>
                  <a:gd name="T106" fmla="*/ 124 w 245"/>
                  <a:gd name="T107" fmla="*/ 178 h 236"/>
                  <a:gd name="T108" fmla="*/ 134 w 245"/>
                  <a:gd name="T109" fmla="*/ 194 h 236"/>
                  <a:gd name="T110" fmla="*/ 126 w 245"/>
                  <a:gd name="T111" fmla="*/ 202 h 236"/>
                  <a:gd name="T112" fmla="*/ 145 w 245"/>
                  <a:gd name="T113" fmla="*/ 204 h 236"/>
                  <a:gd name="T114" fmla="*/ 152 w 245"/>
                  <a:gd name="T115" fmla="*/ 204 h 236"/>
                  <a:gd name="T116" fmla="*/ 159 w 245"/>
                  <a:gd name="T117" fmla="*/ 209 h 236"/>
                  <a:gd name="T118" fmla="*/ 170 w 245"/>
                  <a:gd name="T119" fmla="*/ 208 h 2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45"/>
                  <a:gd name="T181" fmla="*/ 0 h 236"/>
                  <a:gd name="T182" fmla="*/ 245 w 245"/>
                  <a:gd name="T183" fmla="*/ 236 h 2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45" h="236">
                    <a:moveTo>
                      <a:pt x="170" y="208"/>
                    </a:moveTo>
                    <a:cubicBezTo>
                      <a:pt x="174" y="210"/>
                      <a:pt x="190" y="215"/>
                      <a:pt x="196" y="218"/>
                    </a:cubicBezTo>
                    <a:cubicBezTo>
                      <a:pt x="202" y="220"/>
                      <a:pt x="208" y="224"/>
                      <a:pt x="210" y="230"/>
                    </a:cubicBezTo>
                    <a:cubicBezTo>
                      <a:pt x="213" y="235"/>
                      <a:pt x="218" y="236"/>
                      <a:pt x="223" y="236"/>
                    </a:cubicBezTo>
                    <a:cubicBezTo>
                      <a:pt x="228" y="235"/>
                      <a:pt x="234" y="226"/>
                      <a:pt x="231" y="223"/>
                    </a:cubicBezTo>
                    <a:cubicBezTo>
                      <a:pt x="228" y="220"/>
                      <a:pt x="228" y="226"/>
                      <a:pt x="222" y="224"/>
                    </a:cubicBezTo>
                    <a:cubicBezTo>
                      <a:pt x="217" y="221"/>
                      <a:pt x="204" y="208"/>
                      <a:pt x="206" y="204"/>
                    </a:cubicBezTo>
                    <a:cubicBezTo>
                      <a:pt x="208" y="199"/>
                      <a:pt x="210" y="196"/>
                      <a:pt x="210" y="190"/>
                    </a:cubicBezTo>
                    <a:cubicBezTo>
                      <a:pt x="210" y="185"/>
                      <a:pt x="214" y="175"/>
                      <a:pt x="219" y="171"/>
                    </a:cubicBezTo>
                    <a:cubicBezTo>
                      <a:pt x="222" y="169"/>
                      <a:pt x="229" y="168"/>
                      <a:pt x="236" y="169"/>
                    </a:cubicBezTo>
                    <a:cubicBezTo>
                      <a:pt x="235" y="167"/>
                      <a:pt x="235" y="165"/>
                      <a:pt x="234" y="162"/>
                    </a:cubicBezTo>
                    <a:cubicBezTo>
                      <a:pt x="231" y="156"/>
                      <a:pt x="230" y="158"/>
                      <a:pt x="225" y="150"/>
                    </a:cubicBezTo>
                    <a:cubicBezTo>
                      <a:pt x="220" y="143"/>
                      <a:pt x="222" y="138"/>
                      <a:pt x="220" y="133"/>
                    </a:cubicBezTo>
                    <a:cubicBezTo>
                      <a:pt x="218" y="128"/>
                      <a:pt x="216" y="121"/>
                      <a:pt x="216" y="117"/>
                    </a:cubicBezTo>
                    <a:cubicBezTo>
                      <a:pt x="216" y="115"/>
                      <a:pt x="217" y="112"/>
                      <a:pt x="217" y="110"/>
                    </a:cubicBezTo>
                    <a:cubicBezTo>
                      <a:pt x="216" y="105"/>
                      <a:pt x="215" y="101"/>
                      <a:pt x="215" y="98"/>
                    </a:cubicBezTo>
                    <a:cubicBezTo>
                      <a:pt x="216" y="90"/>
                      <a:pt x="216" y="78"/>
                      <a:pt x="220" y="73"/>
                    </a:cubicBezTo>
                    <a:cubicBezTo>
                      <a:pt x="223" y="68"/>
                      <a:pt x="226" y="68"/>
                      <a:pt x="226" y="64"/>
                    </a:cubicBezTo>
                    <a:cubicBezTo>
                      <a:pt x="226" y="60"/>
                      <a:pt x="225" y="56"/>
                      <a:pt x="232" y="52"/>
                    </a:cubicBezTo>
                    <a:cubicBezTo>
                      <a:pt x="240" y="48"/>
                      <a:pt x="243" y="38"/>
                      <a:pt x="244" y="31"/>
                    </a:cubicBezTo>
                    <a:cubicBezTo>
                      <a:pt x="245" y="28"/>
                      <a:pt x="245" y="22"/>
                      <a:pt x="245" y="17"/>
                    </a:cubicBezTo>
                    <a:cubicBezTo>
                      <a:pt x="244" y="17"/>
                      <a:pt x="242" y="17"/>
                      <a:pt x="240" y="17"/>
                    </a:cubicBezTo>
                    <a:cubicBezTo>
                      <a:pt x="231" y="18"/>
                      <a:pt x="234" y="12"/>
                      <a:pt x="228" y="8"/>
                    </a:cubicBezTo>
                    <a:cubicBezTo>
                      <a:pt x="222" y="3"/>
                      <a:pt x="215" y="10"/>
                      <a:pt x="212" y="12"/>
                    </a:cubicBezTo>
                    <a:cubicBezTo>
                      <a:pt x="208" y="14"/>
                      <a:pt x="206" y="11"/>
                      <a:pt x="202" y="7"/>
                    </a:cubicBezTo>
                    <a:cubicBezTo>
                      <a:pt x="197" y="3"/>
                      <a:pt x="183" y="0"/>
                      <a:pt x="178" y="0"/>
                    </a:cubicBezTo>
                    <a:cubicBezTo>
                      <a:pt x="172" y="0"/>
                      <a:pt x="175" y="1"/>
                      <a:pt x="170" y="4"/>
                    </a:cubicBezTo>
                    <a:cubicBezTo>
                      <a:pt x="164" y="8"/>
                      <a:pt x="157" y="4"/>
                      <a:pt x="149" y="4"/>
                    </a:cubicBezTo>
                    <a:cubicBezTo>
                      <a:pt x="141" y="4"/>
                      <a:pt x="144" y="6"/>
                      <a:pt x="141" y="9"/>
                    </a:cubicBezTo>
                    <a:cubicBezTo>
                      <a:pt x="138" y="12"/>
                      <a:pt x="126" y="14"/>
                      <a:pt x="122" y="14"/>
                    </a:cubicBezTo>
                    <a:cubicBezTo>
                      <a:pt x="119" y="14"/>
                      <a:pt x="102" y="11"/>
                      <a:pt x="100" y="9"/>
                    </a:cubicBezTo>
                    <a:cubicBezTo>
                      <a:pt x="98" y="7"/>
                      <a:pt x="95" y="5"/>
                      <a:pt x="90" y="6"/>
                    </a:cubicBezTo>
                    <a:cubicBezTo>
                      <a:pt x="86" y="8"/>
                      <a:pt x="82" y="32"/>
                      <a:pt x="78" y="37"/>
                    </a:cubicBezTo>
                    <a:cubicBezTo>
                      <a:pt x="75" y="42"/>
                      <a:pt x="75" y="56"/>
                      <a:pt x="75" y="63"/>
                    </a:cubicBezTo>
                    <a:cubicBezTo>
                      <a:pt x="75" y="70"/>
                      <a:pt x="70" y="76"/>
                      <a:pt x="64" y="80"/>
                    </a:cubicBezTo>
                    <a:cubicBezTo>
                      <a:pt x="58" y="84"/>
                      <a:pt x="56" y="83"/>
                      <a:pt x="53" y="86"/>
                    </a:cubicBezTo>
                    <a:cubicBezTo>
                      <a:pt x="50" y="90"/>
                      <a:pt x="53" y="100"/>
                      <a:pt x="48" y="108"/>
                    </a:cubicBezTo>
                    <a:cubicBezTo>
                      <a:pt x="44" y="116"/>
                      <a:pt x="38" y="121"/>
                      <a:pt x="37" y="125"/>
                    </a:cubicBezTo>
                    <a:cubicBezTo>
                      <a:pt x="36" y="129"/>
                      <a:pt x="22" y="127"/>
                      <a:pt x="18" y="127"/>
                    </a:cubicBezTo>
                    <a:cubicBezTo>
                      <a:pt x="16" y="127"/>
                      <a:pt x="13" y="125"/>
                      <a:pt x="11" y="124"/>
                    </a:cubicBezTo>
                    <a:cubicBezTo>
                      <a:pt x="8" y="129"/>
                      <a:pt x="6" y="134"/>
                      <a:pt x="5" y="135"/>
                    </a:cubicBezTo>
                    <a:cubicBezTo>
                      <a:pt x="4" y="136"/>
                      <a:pt x="2" y="137"/>
                      <a:pt x="0" y="138"/>
                    </a:cubicBezTo>
                    <a:cubicBezTo>
                      <a:pt x="0" y="138"/>
                      <a:pt x="0" y="139"/>
                      <a:pt x="0" y="140"/>
                    </a:cubicBezTo>
                    <a:cubicBezTo>
                      <a:pt x="0" y="142"/>
                      <a:pt x="1" y="143"/>
                      <a:pt x="2" y="145"/>
                    </a:cubicBezTo>
                    <a:cubicBezTo>
                      <a:pt x="7" y="143"/>
                      <a:pt x="12" y="142"/>
                      <a:pt x="14" y="142"/>
                    </a:cubicBezTo>
                    <a:cubicBezTo>
                      <a:pt x="17" y="142"/>
                      <a:pt x="15" y="136"/>
                      <a:pt x="20" y="136"/>
                    </a:cubicBezTo>
                    <a:cubicBezTo>
                      <a:pt x="26" y="136"/>
                      <a:pt x="61" y="136"/>
                      <a:pt x="61" y="136"/>
                    </a:cubicBezTo>
                    <a:cubicBezTo>
                      <a:pt x="61" y="136"/>
                      <a:pt x="61" y="143"/>
                      <a:pt x="61" y="148"/>
                    </a:cubicBezTo>
                    <a:cubicBezTo>
                      <a:pt x="61" y="154"/>
                      <a:pt x="66" y="162"/>
                      <a:pt x="69" y="166"/>
                    </a:cubicBezTo>
                    <a:cubicBezTo>
                      <a:pt x="72" y="170"/>
                      <a:pt x="86" y="165"/>
                      <a:pt x="90" y="165"/>
                    </a:cubicBezTo>
                    <a:cubicBezTo>
                      <a:pt x="93" y="165"/>
                      <a:pt x="91" y="155"/>
                      <a:pt x="93" y="153"/>
                    </a:cubicBezTo>
                    <a:cubicBezTo>
                      <a:pt x="95" y="151"/>
                      <a:pt x="109" y="155"/>
                      <a:pt x="111" y="158"/>
                    </a:cubicBezTo>
                    <a:cubicBezTo>
                      <a:pt x="113" y="160"/>
                      <a:pt x="122" y="158"/>
                      <a:pt x="125" y="158"/>
                    </a:cubicBezTo>
                    <a:cubicBezTo>
                      <a:pt x="128" y="157"/>
                      <a:pt x="124" y="174"/>
                      <a:pt x="124" y="178"/>
                    </a:cubicBezTo>
                    <a:cubicBezTo>
                      <a:pt x="123" y="183"/>
                      <a:pt x="134" y="190"/>
                      <a:pt x="134" y="194"/>
                    </a:cubicBezTo>
                    <a:cubicBezTo>
                      <a:pt x="134" y="197"/>
                      <a:pt x="128" y="200"/>
                      <a:pt x="126" y="202"/>
                    </a:cubicBezTo>
                    <a:cubicBezTo>
                      <a:pt x="125" y="205"/>
                      <a:pt x="140" y="204"/>
                      <a:pt x="145" y="204"/>
                    </a:cubicBezTo>
                    <a:cubicBezTo>
                      <a:pt x="150" y="203"/>
                      <a:pt x="152" y="204"/>
                      <a:pt x="152" y="204"/>
                    </a:cubicBezTo>
                    <a:cubicBezTo>
                      <a:pt x="152" y="204"/>
                      <a:pt x="157" y="207"/>
                      <a:pt x="159" y="209"/>
                    </a:cubicBezTo>
                    <a:cubicBezTo>
                      <a:pt x="161" y="211"/>
                      <a:pt x="166" y="207"/>
                      <a:pt x="170" y="208"/>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2" name="Freeform 78"/>
              <p:cNvSpPr>
                <a:spLocks/>
              </p:cNvSpPr>
              <p:nvPr/>
            </p:nvSpPr>
            <p:spPr bwMode="auto">
              <a:xfrm>
                <a:off x="6502690" y="3711377"/>
                <a:ext cx="163344" cy="261985"/>
              </a:xfrm>
              <a:custGeom>
                <a:avLst/>
                <a:gdLst>
                  <a:gd name="T0" fmla="*/ 102 w 137"/>
                  <a:gd name="T1" fmla="*/ 9 h 219"/>
                  <a:gd name="T2" fmla="*/ 98 w 137"/>
                  <a:gd name="T3" fmla="*/ 15 h 219"/>
                  <a:gd name="T4" fmla="*/ 86 w 137"/>
                  <a:gd name="T5" fmla="*/ 18 h 219"/>
                  <a:gd name="T6" fmla="*/ 74 w 137"/>
                  <a:gd name="T7" fmla="*/ 14 h 219"/>
                  <a:gd name="T8" fmla="*/ 57 w 137"/>
                  <a:gd name="T9" fmla="*/ 14 h 219"/>
                  <a:gd name="T10" fmla="*/ 57 w 137"/>
                  <a:gd name="T11" fmla="*/ 18 h 219"/>
                  <a:gd name="T12" fmla="*/ 58 w 137"/>
                  <a:gd name="T13" fmla="*/ 36 h 219"/>
                  <a:gd name="T14" fmla="*/ 61 w 137"/>
                  <a:gd name="T15" fmla="*/ 48 h 219"/>
                  <a:gd name="T16" fmla="*/ 62 w 137"/>
                  <a:gd name="T17" fmla="*/ 50 h 219"/>
                  <a:gd name="T18" fmla="*/ 66 w 137"/>
                  <a:gd name="T19" fmla="*/ 80 h 219"/>
                  <a:gd name="T20" fmla="*/ 56 w 137"/>
                  <a:gd name="T21" fmla="*/ 74 h 219"/>
                  <a:gd name="T22" fmla="*/ 52 w 137"/>
                  <a:gd name="T23" fmla="*/ 55 h 219"/>
                  <a:gd name="T24" fmla="*/ 46 w 137"/>
                  <a:gd name="T25" fmla="*/ 54 h 219"/>
                  <a:gd name="T26" fmla="*/ 34 w 137"/>
                  <a:gd name="T27" fmla="*/ 47 h 219"/>
                  <a:gd name="T28" fmla="*/ 6 w 137"/>
                  <a:gd name="T29" fmla="*/ 54 h 219"/>
                  <a:gd name="T30" fmla="*/ 0 w 137"/>
                  <a:gd name="T31" fmla="*/ 67 h 219"/>
                  <a:gd name="T32" fmla="*/ 18 w 137"/>
                  <a:gd name="T33" fmla="*/ 71 h 219"/>
                  <a:gd name="T34" fmla="*/ 34 w 137"/>
                  <a:gd name="T35" fmla="*/ 84 h 219"/>
                  <a:gd name="T36" fmla="*/ 34 w 137"/>
                  <a:gd name="T37" fmla="*/ 119 h 219"/>
                  <a:gd name="T38" fmla="*/ 22 w 137"/>
                  <a:gd name="T39" fmla="*/ 145 h 219"/>
                  <a:gd name="T40" fmla="*/ 16 w 137"/>
                  <a:gd name="T41" fmla="*/ 160 h 219"/>
                  <a:gd name="T42" fmla="*/ 20 w 137"/>
                  <a:gd name="T43" fmla="*/ 167 h 219"/>
                  <a:gd name="T44" fmla="*/ 22 w 137"/>
                  <a:gd name="T45" fmla="*/ 204 h 219"/>
                  <a:gd name="T46" fmla="*/ 32 w 137"/>
                  <a:gd name="T47" fmla="*/ 219 h 219"/>
                  <a:gd name="T48" fmla="*/ 32 w 137"/>
                  <a:gd name="T49" fmla="*/ 209 h 219"/>
                  <a:gd name="T50" fmla="*/ 41 w 137"/>
                  <a:gd name="T51" fmla="*/ 196 h 219"/>
                  <a:gd name="T52" fmla="*/ 65 w 137"/>
                  <a:gd name="T53" fmla="*/ 179 h 219"/>
                  <a:gd name="T54" fmla="*/ 64 w 137"/>
                  <a:gd name="T55" fmla="*/ 149 h 219"/>
                  <a:gd name="T56" fmla="*/ 59 w 137"/>
                  <a:gd name="T57" fmla="*/ 130 h 219"/>
                  <a:gd name="T58" fmla="*/ 59 w 137"/>
                  <a:gd name="T59" fmla="*/ 121 h 219"/>
                  <a:gd name="T60" fmla="*/ 96 w 137"/>
                  <a:gd name="T61" fmla="*/ 89 h 219"/>
                  <a:gd name="T62" fmla="*/ 116 w 137"/>
                  <a:gd name="T63" fmla="*/ 80 h 219"/>
                  <a:gd name="T64" fmla="*/ 134 w 137"/>
                  <a:gd name="T65" fmla="*/ 61 h 219"/>
                  <a:gd name="T66" fmla="*/ 130 w 137"/>
                  <a:gd name="T67" fmla="*/ 46 h 219"/>
                  <a:gd name="T68" fmla="*/ 128 w 137"/>
                  <a:gd name="T69" fmla="*/ 15 h 219"/>
                  <a:gd name="T70" fmla="*/ 128 w 137"/>
                  <a:gd name="T71" fmla="*/ 0 h 219"/>
                  <a:gd name="T72" fmla="*/ 102 w 137"/>
                  <a:gd name="T73" fmla="*/ 9 h 21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37"/>
                  <a:gd name="T112" fmla="*/ 0 h 219"/>
                  <a:gd name="T113" fmla="*/ 137 w 137"/>
                  <a:gd name="T114" fmla="*/ 219 h 21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37" h="219">
                    <a:moveTo>
                      <a:pt x="102" y="9"/>
                    </a:moveTo>
                    <a:cubicBezTo>
                      <a:pt x="97" y="10"/>
                      <a:pt x="100" y="11"/>
                      <a:pt x="98" y="15"/>
                    </a:cubicBezTo>
                    <a:cubicBezTo>
                      <a:pt x="95" y="19"/>
                      <a:pt x="90" y="14"/>
                      <a:pt x="86" y="18"/>
                    </a:cubicBezTo>
                    <a:cubicBezTo>
                      <a:pt x="82" y="21"/>
                      <a:pt x="77" y="15"/>
                      <a:pt x="74" y="14"/>
                    </a:cubicBezTo>
                    <a:cubicBezTo>
                      <a:pt x="71" y="14"/>
                      <a:pt x="64" y="15"/>
                      <a:pt x="57" y="14"/>
                    </a:cubicBezTo>
                    <a:cubicBezTo>
                      <a:pt x="57" y="16"/>
                      <a:pt x="57" y="17"/>
                      <a:pt x="57" y="18"/>
                    </a:cubicBezTo>
                    <a:cubicBezTo>
                      <a:pt x="56" y="21"/>
                      <a:pt x="56" y="33"/>
                      <a:pt x="58" y="36"/>
                    </a:cubicBezTo>
                    <a:cubicBezTo>
                      <a:pt x="60" y="38"/>
                      <a:pt x="63" y="47"/>
                      <a:pt x="61" y="48"/>
                    </a:cubicBezTo>
                    <a:cubicBezTo>
                      <a:pt x="62" y="49"/>
                      <a:pt x="62" y="50"/>
                      <a:pt x="62" y="50"/>
                    </a:cubicBezTo>
                    <a:cubicBezTo>
                      <a:pt x="65" y="56"/>
                      <a:pt x="66" y="74"/>
                      <a:pt x="66" y="80"/>
                    </a:cubicBezTo>
                    <a:cubicBezTo>
                      <a:pt x="65" y="85"/>
                      <a:pt x="63" y="80"/>
                      <a:pt x="56" y="74"/>
                    </a:cubicBezTo>
                    <a:cubicBezTo>
                      <a:pt x="50" y="68"/>
                      <a:pt x="52" y="60"/>
                      <a:pt x="52" y="55"/>
                    </a:cubicBezTo>
                    <a:cubicBezTo>
                      <a:pt x="53" y="50"/>
                      <a:pt x="49" y="53"/>
                      <a:pt x="46" y="54"/>
                    </a:cubicBezTo>
                    <a:cubicBezTo>
                      <a:pt x="42" y="56"/>
                      <a:pt x="38" y="48"/>
                      <a:pt x="34" y="47"/>
                    </a:cubicBezTo>
                    <a:cubicBezTo>
                      <a:pt x="31" y="46"/>
                      <a:pt x="12" y="50"/>
                      <a:pt x="6" y="54"/>
                    </a:cubicBezTo>
                    <a:cubicBezTo>
                      <a:pt x="3" y="55"/>
                      <a:pt x="1" y="62"/>
                      <a:pt x="0" y="67"/>
                    </a:cubicBezTo>
                    <a:cubicBezTo>
                      <a:pt x="6" y="68"/>
                      <a:pt x="13" y="70"/>
                      <a:pt x="18" y="71"/>
                    </a:cubicBezTo>
                    <a:cubicBezTo>
                      <a:pt x="24" y="73"/>
                      <a:pt x="34" y="80"/>
                      <a:pt x="34" y="84"/>
                    </a:cubicBezTo>
                    <a:cubicBezTo>
                      <a:pt x="35" y="88"/>
                      <a:pt x="35" y="112"/>
                      <a:pt x="34" y="119"/>
                    </a:cubicBezTo>
                    <a:cubicBezTo>
                      <a:pt x="34" y="126"/>
                      <a:pt x="28" y="142"/>
                      <a:pt x="22" y="145"/>
                    </a:cubicBezTo>
                    <a:cubicBezTo>
                      <a:pt x="18" y="147"/>
                      <a:pt x="17" y="155"/>
                      <a:pt x="16" y="160"/>
                    </a:cubicBezTo>
                    <a:cubicBezTo>
                      <a:pt x="17" y="162"/>
                      <a:pt x="19" y="165"/>
                      <a:pt x="20" y="167"/>
                    </a:cubicBezTo>
                    <a:cubicBezTo>
                      <a:pt x="24" y="172"/>
                      <a:pt x="20" y="197"/>
                      <a:pt x="22" y="204"/>
                    </a:cubicBezTo>
                    <a:cubicBezTo>
                      <a:pt x="24" y="209"/>
                      <a:pt x="28" y="215"/>
                      <a:pt x="32" y="219"/>
                    </a:cubicBezTo>
                    <a:cubicBezTo>
                      <a:pt x="32" y="215"/>
                      <a:pt x="33" y="211"/>
                      <a:pt x="32" y="209"/>
                    </a:cubicBezTo>
                    <a:cubicBezTo>
                      <a:pt x="32" y="207"/>
                      <a:pt x="35" y="200"/>
                      <a:pt x="41" y="196"/>
                    </a:cubicBezTo>
                    <a:cubicBezTo>
                      <a:pt x="47" y="193"/>
                      <a:pt x="63" y="186"/>
                      <a:pt x="65" y="179"/>
                    </a:cubicBezTo>
                    <a:cubicBezTo>
                      <a:pt x="67" y="172"/>
                      <a:pt x="65" y="152"/>
                      <a:pt x="64" y="149"/>
                    </a:cubicBezTo>
                    <a:cubicBezTo>
                      <a:pt x="63" y="145"/>
                      <a:pt x="62" y="131"/>
                      <a:pt x="59" y="130"/>
                    </a:cubicBezTo>
                    <a:cubicBezTo>
                      <a:pt x="57" y="130"/>
                      <a:pt x="56" y="127"/>
                      <a:pt x="59" y="121"/>
                    </a:cubicBezTo>
                    <a:cubicBezTo>
                      <a:pt x="63" y="116"/>
                      <a:pt x="88" y="95"/>
                      <a:pt x="96" y="89"/>
                    </a:cubicBezTo>
                    <a:cubicBezTo>
                      <a:pt x="104" y="84"/>
                      <a:pt x="113" y="82"/>
                      <a:pt x="116" y="80"/>
                    </a:cubicBezTo>
                    <a:cubicBezTo>
                      <a:pt x="119" y="78"/>
                      <a:pt x="131" y="63"/>
                      <a:pt x="134" y="61"/>
                    </a:cubicBezTo>
                    <a:cubicBezTo>
                      <a:pt x="137" y="59"/>
                      <a:pt x="132" y="51"/>
                      <a:pt x="130" y="46"/>
                    </a:cubicBezTo>
                    <a:cubicBezTo>
                      <a:pt x="128" y="40"/>
                      <a:pt x="127" y="20"/>
                      <a:pt x="128" y="15"/>
                    </a:cubicBezTo>
                    <a:cubicBezTo>
                      <a:pt x="129" y="11"/>
                      <a:pt x="129" y="4"/>
                      <a:pt x="128" y="0"/>
                    </a:cubicBezTo>
                    <a:cubicBezTo>
                      <a:pt x="113" y="11"/>
                      <a:pt x="107" y="8"/>
                      <a:pt x="102" y="9"/>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3" name="Freeform 79"/>
              <p:cNvSpPr>
                <a:spLocks/>
              </p:cNvSpPr>
              <p:nvPr/>
            </p:nvSpPr>
            <p:spPr bwMode="auto">
              <a:xfrm>
                <a:off x="6403571" y="3790276"/>
                <a:ext cx="140587" cy="112279"/>
              </a:xfrm>
              <a:custGeom>
                <a:avLst/>
                <a:gdLst>
                  <a:gd name="T0" fmla="*/ 105 w 118"/>
                  <a:gd name="T1" fmla="*/ 79 h 94"/>
                  <a:gd name="T2" fmla="*/ 117 w 118"/>
                  <a:gd name="T3" fmla="*/ 53 h 94"/>
                  <a:gd name="T4" fmla="*/ 117 w 118"/>
                  <a:gd name="T5" fmla="*/ 18 h 94"/>
                  <a:gd name="T6" fmla="*/ 101 w 118"/>
                  <a:gd name="T7" fmla="*/ 5 h 94"/>
                  <a:gd name="T8" fmla="*/ 75 w 118"/>
                  <a:gd name="T9" fmla="*/ 0 h 94"/>
                  <a:gd name="T10" fmla="*/ 59 w 118"/>
                  <a:gd name="T11" fmla="*/ 12 h 94"/>
                  <a:gd name="T12" fmla="*/ 44 w 118"/>
                  <a:gd name="T13" fmla="*/ 30 h 94"/>
                  <a:gd name="T14" fmla="*/ 16 w 118"/>
                  <a:gd name="T15" fmla="*/ 26 h 94"/>
                  <a:gd name="T16" fmla="*/ 0 w 118"/>
                  <a:gd name="T17" fmla="*/ 26 h 94"/>
                  <a:gd name="T18" fmla="*/ 8 w 118"/>
                  <a:gd name="T19" fmla="*/ 28 h 94"/>
                  <a:gd name="T20" fmla="*/ 33 w 118"/>
                  <a:gd name="T21" fmla="*/ 50 h 94"/>
                  <a:gd name="T22" fmla="*/ 42 w 118"/>
                  <a:gd name="T23" fmla="*/ 55 h 94"/>
                  <a:gd name="T24" fmla="*/ 53 w 118"/>
                  <a:gd name="T25" fmla="*/ 77 h 94"/>
                  <a:gd name="T26" fmla="*/ 71 w 118"/>
                  <a:gd name="T27" fmla="*/ 86 h 94"/>
                  <a:gd name="T28" fmla="*/ 91 w 118"/>
                  <a:gd name="T29" fmla="*/ 90 h 94"/>
                  <a:gd name="T30" fmla="*/ 99 w 118"/>
                  <a:gd name="T31" fmla="*/ 94 h 94"/>
                  <a:gd name="T32" fmla="*/ 105 w 118"/>
                  <a:gd name="T33" fmla="*/ 79 h 9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8"/>
                  <a:gd name="T52" fmla="*/ 0 h 94"/>
                  <a:gd name="T53" fmla="*/ 118 w 118"/>
                  <a:gd name="T54" fmla="*/ 94 h 9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8" h="94">
                    <a:moveTo>
                      <a:pt x="105" y="79"/>
                    </a:moveTo>
                    <a:cubicBezTo>
                      <a:pt x="111" y="76"/>
                      <a:pt x="117" y="60"/>
                      <a:pt x="117" y="53"/>
                    </a:cubicBezTo>
                    <a:cubicBezTo>
                      <a:pt x="118" y="46"/>
                      <a:pt x="118" y="22"/>
                      <a:pt x="117" y="18"/>
                    </a:cubicBezTo>
                    <a:cubicBezTo>
                      <a:pt x="117" y="14"/>
                      <a:pt x="107" y="7"/>
                      <a:pt x="101" y="5"/>
                    </a:cubicBezTo>
                    <a:cubicBezTo>
                      <a:pt x="94" y="3"/>
                      <a:pt x="81" y="0"/>
                      <a:pt x="75" y="0"/>
                    </a:cubicBezTo>
                    <a:cubicBezTo>
                      <a:pt x="70" y="1"/>
                      <a:pt x="63" y="8"/>
                      <a:pt x="59" y="12"/>
                    </a:cubicBezTo>
                    <a:cubicBezTo>
                      <a:pt x="55" y="16"/>
                      <a:pt x="49" y="30"/>
                      <a:pt x="44" y="30"/>
                    </a:cubicBezTo>
                    <a:cubicBezTo>
                      <a:pt x="39" y="30"/>
                      <a:pt x="23" y="27"/>
                      <a:pt x="16" y="26"/>
                    </a:cubicBezTo>
                    <a:cubicBezTo>
                      <a:pt x="12" y="26"/>
                      <a:pt x="6" y="26"/>
                      <a:pt x="0" y="26"/>
                    </a:cubicBezTo>
                    <a:cubicBezTo>
                      <a:pt x="3" y="27"/>
                      <a:pt x="5" y="28"/>
                      <a:pt x="8" y="28"/>
                    </a:cubicBezTo>
                    <a:cubicBezTo>
                      <a:pt x="19" y="30"/>
                      <a:pt x="29" y="44"/>
                      <a:pt x="33" y="50"/>
                    </a:cubicBezTo>
                    <a:cubicBezTo>
                      <a:pt x="37" y="56"/>
                      <a:pt x="37" y="51"/>
                      <a:pt x="42" y="55"/>
                    </a:cubicBezTo>
                    <a:cubicBezTo>
                      <a:pt x="47" y="59"/>
                      <a:pt x="51" y="73"/>
                      <a:pt x="53" y="77"/>
                    </a:cubicBezTo>
                    <a:cubicBezTo>
                      <a:pt x="55" y="81"/>
                      <a:pt x="65" y="82"/>
                      <a:pt x="71" y="86"/>
                    </a:cubicBezTo>
                    <a:cubicBezTo>
                      <a:pt x="76" y="90"/>
                      <a:pt x="86" y="90"/>
                      <a:pt x="91" y="90"/>
                    </a:cubicBezTo>
                    <a:cubicBezTo>
                      <a:pt x="95" y="89"/>
                      <a:pt x="97" y="91"/>
                      <a:pt x="99" y="94"/>
                    </a:cubicBezTo>
                    <a:cubicBezTo>
                      <a:pt x="100" y="89"/>
                      <a:pt x="101" y="81"/>
                      <a:pt x="105" y="79"/>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4" name="Freeform 80"/>
              <p:cNvSpPr>
                <a:spLocks/>
              </p:cNvSpPr>
              <p:nvPr/>
            </p:nvSpPr>
            <p:spPr bwMode="auto">
              <a:xfrm>
                <a:off x="6220504" y="3620845"/>
                <a:ext cx="15677" cy="21242"/>
              </a:xfrm>
              <a:custGeom>
                <a:avLst/>
                <a:gdLst>
                  <a:gd name="T0" fmla="*/ 7 w 13"/>
                  <a:gd name="T1" fmla="*/ 15 h 18"/>
                  <a:gd name="T2" fmla="*/ 13 w 13"/>
                  <a:gd name="T3" fmla="*/ 4 h 18"/>
                  <a:gd name="T4" fmla="*/ 6 w 13"/>
                  <a:gd name="T5" fmla="*/ 1 h 18"/>
                  <a:gd name="T6" fmla="*/ 0 w 13"/>
                  <a:gd name="T7" fmla="*/ 9 h 18"/>
                  <a:gd name="T8" fmla="*/ 2 w 13"/>
                  <a:gd name="T9" fmla="*/ 18 h 18"/>
                  <a:gd name="T10" fmla="*/ 7 w 13"/>
                  <a:gd name="T11" fmla="*/ 15 h 18"/>
                  <a:gd name="T12" fmla="*/ 0 60000 65536"/>
                  <a:gd name="T13" fmla="*/ 0 60000 65536"/>
                  <a:gd name="T14" fmla="*/ 0 60000 65536"/>
                  <a:gd name="T15" fmla="*/ 0 60000 65536"/>
                  <a:gd name="T16" fmla="*/ 0 60000 65536"/>
                  <a:gd name="T17" fmla="*/ 0 60000 65536"/>
                  <a:gd name="T18" fmla="*/ 0 w 13"/>
                  <a:gd name="T19" fmla="*/ 0 h 18"/>
                  <a:gd name="T20" fmla="*/ 13 w 13"/>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3" h="18">
                    <a:moveTo>
                      <a:pt x="7" y="15"/>
                    </a:moveTo>
                    <a:cubicBezTo>
                      <a:pt x="8" y="14"/>
                      <a:pt x="10" y="9"/>
                      <a:pt x="13" y="4"/>
                    </a:cubicBezTo>
                    <a:cubicBezTo>
                      <a:pt x="10" y="2"/>
                      <a:pt x="8" y="1"/>
                      <a:pt x="6" y="1"/>
                    </a:cubicBezTo>
                    <a:cubicBezTo>
                      <a:pt x="4" y="0"/>
                      <a:pt x="2" y="5"/>
                      <a:pt x="0" y="9"/>
                    </a:cubicBezTo>
                    <a:cubicBezTo>
                      <a:pt x="1" y="12"/>
                      <a:pt x="2" y="15"/>
                      <a:pt x="2" y="18"/>
                    </a:cubicBezTo>
                    <a:cubicBezTo>
                      <a:pt x="4" y="17"/>
                      <a:pt x="6" y="16"/>
                      <a:pt x="7" y="15"/>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5" name="Freeform 81"/>
              <p:cNvSpPr>
                <a:spLocks/>
              </p:cNvSpPr>
              <p:nvPr/>
            </p:nvSpPr>
            <p:spPr bwMode="auto">
              <a:xfrm>
                <a:off x="6456165" y="3999661"/>
                <a:ext cx="31860" cy="33380"/>
              </a:xfrm>
              <a:custGeom>
                <a:avLst/>
                <a:gdLst>
                  <a:gd name="T0" fmla="*/ 3 w 27"/>
                  <a:gd name="T1" fmla="*/ 13 h 28"/>
                  <a:gd name="T2" fmla="*/ 9 w 27"/>
                  <a:gd name="T3" fmla="*/ 27 h 28"/>
                  <a:gd name="T4" fmla="*/ 21 w 27"/>
                  <a:gd name="T5" fmla="*/ 23 h 28"/>
                  <a:gd name="T6" fmla="*/ 23 w 27"/>
                  <a:gd name="T7" fmla="*/ 3 h 28"/>
                  <a:gd name="T8" fmla="*/ 3 w 27"/>
                  <a:gd name="T9" fmla="*/ 13 h 28"/>
                  <a:gd name="T10" fmla="*/ 0 60000 65536"/>
                  <a:gd name="T11" fmla="*/ 0 60000 65536"/>
                  <a:gd name="T12" fmla="*/ 0 60000 65536"/>
                  <a:gd name="T13" fmla="*/ 0 60000 65536"/>
                  <a:gd name="T14" fmla="*/ 0 60000 65536"/>
                  <a:gd name="T15" fmla="*/ 0 w 27"/>
                  <a:gd name="T16" fmla="*/ 0 h 28"/>
                  <a:gd name="T17" fmla="*/ 27 w 27"/>
                  <a:gd name="T18" fmla="*/ 28 h 28"/>
                </a:gdLst>
                <a:ahLst/>
                <a:cxnLst>
                  <a:cxn ang="T10">
                    <a:pos x="T0" y="T1"/>
                  </a:cxn>
                  <a:cxn ang="T11">
                    <a:pos x="T2" y="T3"/>
                  </a:cxn>
                  <a:cxn ang="T12">
                    <a:pos x="T4" y="T5"/>
                  </a:cxn>
                  <a:cxn ang="T13">
                    <a:pos x="T6" y="T7"/>
                  </a:cxn>
                  <a:cxn ang="T14">
                    <a:pos x="T8" y="T9"/>
                  </a:cxn>
                </a:cxnLst>
                <a:rect l="T15" t="T16" r="T17" b="T18"/>
                <a:pathLst>
                  <a:path w="27" h="28">
                    <a:moveTo>
                      <a:pt x="3" y="13"/>
                    </a:moveTo>
                    <a:cubicBezTo>
                      <a:pt x="0" y="17"/>
                      <a:pt x="3" y="27"/>
                      <a:pt x="9" y="27"/>
                    </a:cubicBezTo>
                    <a:cubicBezTo>
                      <a:pt x="15" y="28"/>
                      <a:pt x="18" y="26"/>
                      <a:pt x="21" y="23"/>
                    </a:cubicBezTo>
                    <a:cubicBezTo>
                      <a:pt x="25" y="19"/>
                      <a:pt x="27" y="7"/>
                      <a:pt x="23" y="3"/>
                    </a:cubicBezTo>
                    <a:cubicBezTo>
                      <a:pt x="19" y="0"/>
                      <a:pt x="5" y="9"/>
                      <a:pt x="3" y="13"/>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6" name="Freeform 82"/>
              <p:cNvSpPr>
                <a:spLocks/>
              </p:cNvSpPr>
              <p:nvPr/>
            </p:nvSpPr>
            <p:spPr bwMode="auto">
              <a:xfrm>
                <a:off x="6741385" y="3084232"/>
                <a:ext cx="35905" cy="32369"/>
              </a:xfrm>
              <a:custGeom>
                <a:avLst/>
                <a:gdLst>
                  <a:gd name="T0" fmla="*/ 0 w 30"/>
                  <a:gd name="T1" fmla="*/ 9 h 27"/>
                  <a:gd name="T2" fmla="*/ 7 w 30"/>
                  <a:gd name="T3" fmla="*/ 11 h 27"/>
                  <a:gd name="T4" fmla="*/ 14 w 30"/>
                  <a:gd name="T5" fmla="*/ 23 h 27"/>
                  <a:gd name="T6" fmla="*/ 23 w 30"/>
                  <a:gd name="T7" fmla="*/ 21 h 27"/>
                  <a:gd name="T8" fmla="*/ 30 w 30"/>
                  <a:gd name="T9" fmla="*/ 17 h 27"/>
                  <a:gd name="T10" fmla="*/ 22 w 30"/>
                  <a:gd name="T11" fmla="*/ 7 h 27"/>
                  <a:gd name="T12" fmla="*/ 23 w 30"/>
                  <a:gd name="T13" fmla="*/ 1 h 27"/>
                  <a:gd name="T14" fmla="*/ 9 w 30"/>
                  <a:gd name="T15" fmla="*/ 0 h 27"/>
                  <a:gd name="T16" fmla="*/ 0 w 30"/>
                  <a:gd name="T17" fmla="*/ 9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
                  <a:gd name="T28" fmla="*/ 0 h 27"/>
                  <a:gd name="T29" fmla="*/ 30 w 30"/>
                  <a:gd name="T30" fmla="*/ 27 h 2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 h="27">
                    <a:moveTo>
                      <a:pt x="0" y="9"/>
                    </a:moveTo>
                    <a:cubicBezTo>
                      <a:pt x="3" y="10"/>
                      <a:pt x="6" y="11"/>
                      <a:pt x="7" y="11"/>
                    </a:cubicBezTo>
                    <a:cubicBezTo>
                      <a:pt x="10" y="12"/>
                      <a:pt x="11" y="19"/>
                      <a:pt x="14" y="23"/>
                    </a:cubicBezTo>
                    <a:cubicBezTo>
                      <a:pt x="17" y="27"/>
                      <a:pt x="20" y="22"/>
                      <a:pt x="23" y="21"/>
                    </a:cubicBezTo>
                    <a:cubicBezTo>
                      <a:pt x="24" y="20"/>
                      <a:pt x="27" y="18"/>
                      <a:pt x="30" y="17"/>
                    </a:cubicBezTo>
                    <a:cubicBezTo>
                      <a:pt x="28" y="14"/>
                      <a:pt x="24" y="10"/>
                      <a:pt x="22" y="7"/>
                    </a:cubicBezTo>
                    <a:cubicBezTo>
                      <a:pt x="20" y="4"/>
                      <a:pt x="22" y="3"/>
                      <a:pt x="23" y="1"/>
                    </a:cubicBezTo>
                    <a:cubicBezTo>
                      <a:pt x="17" y="1"/>
                      <a:pt x="9" y="0"/>
                      <a:pt x="9" y="0"/>
                    </a:cubicBezTo>
                    <a:lnTo>
                      <a:pt x="0" y="9"/>
                    </a:ln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7" name="Freeform 83"/>
              <p:cNvSpPr>
                <a:spLocks/>
              </p:cNvSpPr>
              <p:nvPr/>
            </p:nvSpPr>
            <p:spPr bwMode="auto">
              <a:xfrm>
                <a:off x="6804599" y="3143912"/>
                <a:ext cx="21746" cy="26300"/>
              </a:xfrm>
              <a:custGeom>
                <a:avLst/>
                <a:gdLst>
                  <a:gd name="T0" fmla="*/ 1 w 18"/>
                  <a:gd name="T1" fmla="*/ 15 h 22"/>
                  <a:gd name="T2" fmla="*/ 11 w 18"/>
                  <a:gd name="T3" fmla="*/ 22 h 22"/>
                  <a:gd name="T4" fmla="*/ 10 w 18"/>
                  <a:gd name="T5" fmla="*/ 21 h 22"/>
                  <a:gd name="T6" fmla="*/ 18 w 18"/>
                  <a:gd name="T7" fmla="*/ 12 h 22"/>
                  <a:gd name="T8" fmla="*/ 11 w 18"/>
                  <a:gd name="T9" fmla="*/ 1 h 22"/>
                  <a:gd name="T10" fmla="*/ 5 w 18"/>
                  <a:gd name="T11" fmla="*/ 8 h 22"/>
                  <a:gd name="T12" fmla="*/ 0 w 18"/>
                  <a:gd name="T13" fmla="*/ 6 h 22"/>
                  <a:gd name="T14" fmla="*/ 1 w 18"/>
                  <a:gd name="T15" fmla="*/ 15 h 22"/>
                  <a:gd name="T16" fmla="*/ 0 60000 65536"/>
                  <a:gd name="T17" fmla="*/ 0 60000 65536"/>
                  <a:gd name="T18" fmla="*/ 0 60000 65536"/>
                  <a:gd name="T19" fmla="*/ 0 60000 65536"/>
                  <a:gd name="T20" fmla="*/ 0 60000 65536"/>
                  <a:gd name="T21" fmla="*/ 0 60000 65536"/>
                  <a:gd name="T22" fmla="*/ 0 60000 65536"/>
                  <a:gd name="T23" fmla="*/ 0 60000 65536"/>
                  <a:gd name="T24" fmla="*/ 0 w 18"/>
                  <a:gd name="T25" fmla="*/ 0 h 22"/>
                  <a:gd name="T26" fmla="*/ 18 w 18"/>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 h="22">
                    <a:moveTo>
                      <a:pt x="1" y="15"/>
                    </a:moveTo>
                    <a:cubicBezTo>
                      <a:pt x="3" y="20"/>
                      <a:pt x="8" y="22"/>
                      <a:pt x="11" y="22"/>
                    </a:cubicBezTo>
                    <a:cubicBezTo>
                      <a:pt x="11" y="22"/>
                      <a:pt x="11" y="21"/>
                      <a:pt x="10" y="21"/>
                    </a:cubicBezTo>
                    <a:cubicBezTo>
                      <a:pt x="9" y="19"/>
                      <a:pt x="18" y="15"/>
                      <a:pt x="18" y="12"/>
                    </a:cubicBezTo>
                    <a:cubicBezTo>
                      <a:pt x="18" y="10"/>
                      <a:pt x="13" y="1"/>
                      <a:pt x="11" y="1"/>
                    </a:cubicBezTo>
                    <a:cubicBezTo>
                      <a:pt x="9" y="0"/>
                      <a:pt x="7" y="7"/>
                      <a:pt x="5" y="8"/>
                    </a:cubicBezTo>
                    <a:cubicBezTo>
                      <a:pt x="4" y="9"/>
                      <a:pt x="2" y="7"/>
                      <a:pt x="0" y="6"/>
                    </a:cubicBezTo>
                    <a:cubicBezTo>
                      <a:pt x="0" y="9"/>
                      <a:pt x="0" y="12"/>
                      <a:pt x="1" y="15"/>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8" name="Freeform 84"/>
              <p:cNvSpPr>
                <a:spLocks/>
              </p:cNvSpPr>
              <p:nvPr/>
            </p:nvSpPr>
            <p:spPr bwMode="auto">
              <a:xfrm>
                <a:off x="6350977" y="2848041"/>
                <a:ext cx="40457" cy="30852"/>
              </a:xfrm>
              <a:custGeom>
                <a:avLst/>
                <a:gdLst>
                  <a:gd name="T0" fmla="*/ 0 w 34"/>
                  <a:gd name="T1" fmla="*/ 7 h 26"/>
                  <a:gd name="T2" fmla="*/ 1 w 34"/>
                  <a:gd name="T3" fmla="*/ 15 h 26"/>
                  <a:gd name="T4" fmla="*/ 2 w 34"/>
                  <a:gd name="T5" fmla="*/ 26 h 26"/>
                  <a:gd name="T6" fmla="*/ 26 w 34"/>
                  <a:gd name="T7" fmla="*/ 25 h 26"/>
                  <a:gd name="T8" fmla="*/ 34 w 34"/>
                  <a:gd name="T9" fmla="*/ 22 h 26"/>
                  <a:gd name="T10" fmla="*/ 24 w 34"/>
                  <a:gd name="T11" fmla="*/ 0 h 26"/>
                  <a:gd name="T12" fmla="*/ 12 w 34"/>
                  <a:gd name="T13" fmla="*/ 1 h 26"/>
                  <a:gd name="T14" fmla="*/ 0 w 34"/>
                  <a:gd name="T15" fmla="*/ 7 h 26"/>
                  <a:gd name="T16" fmla="*/ 0 60000 65536"/>
                  <a:gd name="T17" fmla="*/ 0 60000 65536"/>
                  <a:gd name="T18" fmla="*/ 0 60000 65536"/>
                  <a:gd name="T19" fmla="*/ 0 60000 65536"/>
                  <a:gd name="T20" fmla="*/ 0 60000 65536"/>
                  <a:gd name="T21" fmla="*/ 0 60000 65536"/>
                  <a:gd name="T22" fmla="*/ 0 60000 65536"/>
                  <a:gd name="T23" fmla="*/ 0 60000 65536"/>
                  <a:gd name="T24" fmla="*/ 0 w 34"/>
                  <a:gd name="T25" fmla="*/ 0 h 26"/>
                  <a:gd name="T26" fmla="*/ 34 w 34"/>
                  <a:gd name="T27" fmla="*/ 26 h 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4" h="26">
                    <a:moveTo>
                      <a:pt x="0" y="7"/>
                    </a:moveTo>
                    <a:cubicBezTo>
                      <a:pt x="1" y="10"/>
                      <a:pt x="1" y="13"/>
                      <a:pt x="1" y="15"/>
                    </a:cubicBezTo>
                    <a:cubicBezTo>
                      <a:pt x="1" y="18"/>
                      <a:pt x="2" y="22"/>
                      <a:pt x="2" y="26"/>
                    </a:cubicBezTo>
                    <a:cubicBezTo>
                      <a:pt x="10" y="26"/>
                      <a:pt x="22" y="26"/>
                      <a:pt x="26" y="25"/>
                    </a:cubicBezTo>
                    <a:cubicBezTo>
                      <a:pt x="28" y="25"/>
                      <a:pt x="31" y="23"/>
                      <a:pt x="34" y="22"/>
                    </a:cubicBezTo>
                    <a:cubicBezTo>
                      <a:pt x="31" y="15"/>
                      <a:pt x="26" y="5"/>
                      <a:pt x="24" y="0"/>
                    </a:cubicBezTo>
                    <a:cubicBezTo>
                      <a:pt x="19" y="0"/>
                      <a:pt x="14" y="1"/>
                      <a:pt x="12" y="1"/>
                    </a:cubicBezTo>
                    <a:cubicBezTo>
                      <a:pt x="10" y="2"/>
                      <a:pt x="5" y="4"/>
                      <a:pt x="0" y="7"/>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0" name="Freeform 85"/>
              <p:cNvSpPr>
                <a:spLocks/>
              </p:cNvSpPr>
              <p:nvPr/>
            </p:nvSpPr>
            <p:spPr bwMode="auto">
              <a:xfrm>
                <a:off x="6349460" y="2723623"/>
                <a:ext cx="141093" cy="106210"/>
              </a:xfrm>
              <a:custGeom>
                <a:avLst/>
                <a:gdLst>
                  <a:gd name="T0" fmla="*/ 117 w 118"/>
                  <a:gd name="T1" fmla="*/ 49 h 89"/>
                  <a:gd name="T2" fmla="*/ 117 w 118"/>
                  <a:gd name="T3" fmla="*/ 49 h 89"/>
                  <a:gd name="T4" fmla="*/ 108 w 118"/>
                  <a:gd name="T5" fmla="*/ 52 h 89"/>
                  <a:gd name="T6" fmla="*/ 99 w 118"/>
                  <a:gd name="T7" fmla="*/ 51 h 89"/>
                  <a:gd name="T8" fmla="*/ 96 w 118"/>
                  <a:gd name="T9" fmla="*/ 30 h 89"/>
                  <a:gd name="T10" fmla="*/ 91 w 118"/>
                  <a:gd name="T11" fmla="*/ 17 h 89"/>
                  <a:gd name="T12" fmla="*/ 79 w 118"/>
                  <a:gd name="T13" fmla="*/ 2 h 89"/>
                  <a:gd name="T14" fmla="*/ 62 w 118"/>
                  <a:gd name="T15" fmla="*/ 1 h 89"/>
                  <a:gd name="T16" fmla="*/ 46 w 118"/>
                  <a:gd name="T17" fmla="*/ 6 h 89"/>
                  <a:gd name="T18" fmla="*/ 32 w 118"/>
                  <a:gd name="T19" fmla="*/ 2 h 89"/>
                  <a:gd name="T20" fmla="*/ 24 w 118"/>
                  <a:gd name="T21" fmla="*/ 10 h 89"/>
                  <a:gd name="T22" fmla="*/ 3 w 118"/>
                  <a:gd name="T23" fmla="*/ 36 h 89"/>
                  <a:gd name="T24" fmla="*/ 0 w 118"/>
                  <a:gd name="T25" fmla="*/ 37 h 89"/>
                  <a:gd name="T26" fmla="*/ 10 w 118"/>
                  <a:gd name="T27" fmla="*/ 56 h 89"/>
                  <a:gd name="T28" fmla="*/ 18 w 118"/>
                  <a:gd name="T29" fmla="*/ 65 h 89"/>
                  <a:gd name="T30" fmla="*/ 30 w 118"/>
                  <a:gd name="T31" fmla="*/ 64 h 89"/>
                  <a:gd name="T32" fmla="*/ 33 w 118"/>
                  <a:gd name="T33" fmla="*/ 71 h 89"/>
                  <a:gd name="T34" fmla="*/ 37 w 118"/>
                  <a:gd name="T35" fmla="*/ 79 h 89"/>
                  <a:gd name="T36" fmla="*/ 61 w 118"/>
                  <a:gd name="T37" fmla="*/ 81 h 89"/>
                  <a:gd name="T38" fmla="*/ 78 w 118"/>
                  <a:gd name="T39" fmla="*/ 77 h 89"/>
                  <a:gd name="T40" fmla="*/ 95 w 118"/>
                  <a:gd name="T41" fmla="*/ 89 h 89"/>
                  <a:gd name="T42" fmla="*/ 98 w 118"/>
                  <a:gd name="T43" fmla="*/ 84 h 89"/>
                  <a:gd name="T44" fmla="*/ 102 w 118"/>
                  <a:gd name="T45" fmla="*/ 71 h 89"/>
                  <a:gd name="T46" fmla="*/ 112 w 118"/>
                  <a:gd name="T47" fmla="*/ 59 h 89"/>
                  <a:gd name="T48" fmla="*/ 117 w 118"/>
                  <a:gd name="T49" fmla="*/ 49 h 8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18"/>
                  <a:gd name="T76" fmla="*/ 0 h 89"/>
                  <a:gd name="T77" fmla="*/ 118 w 118"/>
                  <a:gd name="T78" fmla="*/ 89 h 8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18" h="89">
                    <a:moveTo>
                      <a:pt x="117" y="49"/>
                    </a:moveTo>
                    <a:cubicBezTo>
                      <a:pt x="117" y="49"/>
                      <a:pt x="117" y="49"/>
                      <a:pt x="117" y="49"/>
                    </a:cubicBezTo>
                    <a:cubicBezTo>
                      <a:pt x="113" y="49"/>
                      <a:pt x="110" y="50"/>
                      <a:pt x="108" y="52"/>
                    </a:cubicBezTo>
                    <a:cubicBezTo>
                      <a:pt x="105" y="54"/>
                      <a:pt x="101" y="52"/>
                      <a:pt x="99" y="51"/>
                    </a:cubicBezTo>
                    <a:cubicBezTo>
                      <a:pt x="97" y="50"/>
                      <a:pt x="95" y="33"/>
                      <a:pt x="96" y="30"/>
                    </a:cubicBezTo>
                    <a:cubicBezTo>
                      <a:pt x="98" y="28"/>
                      <a:pt x="96" y="21"/>
                      <a:pt x="91" y="17"/>
                    </a:cubicBezTo>
                    <a:cubicBezTo>
                      <a:pt x="86" y="14"/>
                      <a:pt x="83" y="2"/>
                      <a:pt x="79" y="2"/>
                    </a:cubicBezTo>
                    <a:cubicBezTo>
                      <a:pt x="74" y="2"/>
                      <a:pt x="65" y="0"/>
                      <a:pt x="62" y="1"/>
                    </a:cubicBezTo>
                    <a:cubicBezTo>
                      <a:pt x="60" y="2"/>
                      <a:pt x="50" y="6"/>
                      <a:pt x="46" y="6"/>
                    </a:cubicBezTo>
                    <a:cubicBezTo>
                      <a:pt x="42" y="6"/>
                      <a:pt x="35" y="4"/>
                      <a:pt x="32" y="2"/>
                    </a:cubicBezTo>
                    <a:cubicBezTo>
                      <a:pt x="28" y="0"/>
                      <a:pt x="27" y="4"/>
                      <a:pt x="24" y="10"/>
                    </a:cubicBezTo>
                    <a:cubicBezTo>
                      <a:pt x="21" y="15"/>
                      <a:pt x="8" y="32"/>
                      <a:pt x="3" y="36"/>
                    </a:cubicBezTo>
                    <a:cubicBezTo>
                      <a:pt x="2" y="36"/>
                      <a:pt x="1" y="37"/>
                      <a:pt x="0" y="37"/>
                    </a:cubicBezTo>
                    <a:cubicBezTo>
                      <a:pt x="2" y="47"/>
                      <a:pt x="7" y="54"/>
                      <a:pt x="10" y="56"/>
                    </a:cubicBezTo>
                    <a:cubicBezTo>
                      <a:pt x="14" y="59"/>
                      <a:pt x="14" y="63"/>
                      <a:pt x="18" y="65"/>
                    </a:cubicBezTo>
                    <a:cubicBezTo>
                      <a:pt x="22" y="68"/>
                      <a:pt x="26" y="65"/>
                      <a:pt x="30" y="64"/>
                    </a:cubicBezTo>
                    <a:cubicBezTo>
                      <a:pt x="34" y="64"/>
                      <a:pt x="29" y="68"/>
                      <a:pt x="33" y="71"/>
                    </a:cubicBezTo>
                    <a:cubicBezTo>
                      <a:pt x="35" y="73"/>
                      <a:pt x="36" y="76"/>
                      <a:pt x="37" y="79"/>
                    </a:cubicBezTo>
                    <a:cubicBezTo>
                      <a:pt x="44" y="80"/>
                      <a:pt x="56" y="82"/>
                      <a:pt x="61" y="81"/>
                    </a:cubicBezTo>
                    <a:cubicBezTo>
                      <a:pt x="66" y="79"/>
                      <a:pt x="71" y="72"/>
                      <a:pt x="78" y="77"/>
                    </a:cubicBezTo>
                    <a:cubicBezTo>
                      <a:pt x="82" y="79"/>
                      <a:pt x="89" y="84"/>
                      <a:pt x="95" y="89"/>
                    </a:cubicBezTo>
                    <a:cubicBezTo>
                      <a:pt x="96" y="87"/>
                      <a:pt x="97" y="85"/>
                      <a:pt x="98" y="84"/>
                    </a:cubicBezTo>
                    <a:cubicBezTo>
                      <a:pt x="100" y="83"/>
                      <a:pt x="102" y="75"/>
                      <a:pt x="102" y="71"/>
                    </a:cubicBezTo>
                    <a:cubicBezTo>
                      <a:pt x="102" y="67"/>
                      <a:pt x="107" y="61"/>
                      <a:pt x="112" y="59"/>
                    </a:cubicBezTo>
                    <a:cubicBezTo>
                      <a:pt x="118" y="57"/>
                      <a:pt x="117" y="53"/>
                      <a:pt x="117" y="49"/>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1" name="Freeform 86"/>
              <p:cNvSpPr>
                <a:spLocks/>
              </p:cNvSpPr>
              <p:nvPr/>
            </p:nvSpPr>
            <p:spPr bwMode="auto">
              <a:xfrm>
                <a:off x="6329232" y="2841972"/>
                <a:ext cx="25285" cy="63220"/>
              </a:xfrm>
              <a:custGeom>
                <a:avLst/>
                <a:gdLst>
                  <a:gd name="T0" fmla="*/ 20 w 21"/>
                  <a:gd name="T1" fmla="*/ 42 h 53"/>
                  <a:gd name="T2" fmla="*/ 19 w 21"/>
                  <a:gd name="T3" fmla="*/ 20 h 53"/>
                  <a:gd name="T4" fmla="*/ 12 w 21"/>
                  <a:gd name="T5" fmla="*/ 1 h 53"/>
                  <a:gd name="T6" fmla="*/ 3 w 21"/>
                  <a:gd name="T7" fmla="*/ 5 h 53"/>
                  <a:gd name="T8" fmla="*/ 0 w 21"/>
                  <a:gd name="T9" fmla="*/ 14 h 53"/>
                  <a:gd name="T10" fmla="*/ 3 w 21"/>
                  <a:gd name="T11" fmla="*/ 17 h 53"/>
                  <a:gd name="T12" fmla="*/ 4 w 21"/>
                  <a:gd name="T13" fmla="*/ 44 h 53"/>
                  <a:gd name="T14" fmla="*/ 8 w 21"/>
                  <a:gd name="T15" fmla="*/ 53 h 53"/>
                  <a:gd name="T16" fmla="*/ 20 w 21"/>
                  <a:gd name="T17" fmla="*/ 42 h 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53"/>
                  <a:gd name="T29" fmla="*/ 21 w 21"/>
                  <a:gd name="T30" fmla="*/ 53 h 5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53">
                    <a:moveTo>
                      <a:pt x="20" y="42"/>
                    </a:moveTo>
                    <a:cubicBezTo>
                      <a:pt x="21" y="38"/>
                      <a:pt x="19" y="26"/>
                      <a:pt x="19" y="20"/>
                    </a:cubicBezTo>
                    <a:cubicBezTo>
                      <a:pt x="19" y="14"/>
                      <a:pt x="16" y="1"/>
                      <a:pt x="12" y="1"/>
                    </a:cubicBezTo>
                    <a:cubicBezTo>
                      <a:pt x="9" y="1"/>
                      <a:pt x="3" y="0"/>
                      <a:pt x="3" y="5"/>
                    </a:cubicBezTo>
                    <a:cubicBezTo>
                      <a:pt x="2" y="7"/>
                      <a:pt x="1" y="10"/>
                      <a:pt x="0" y="14"/>
                    </a:cubicBezTo>
                    <a:cubicBezTo>
                      <a:pt x="1" y="15"/>
                      <a:pt x="2" y="16"/>
                      <a:pt x="3" y="17"/>
                    </a:cubicBezTo>
                    <a:cubicBezTo>
                      <a:pt x="4" y="22"/>
                      <a:pt x="1" y="35"/>
                      <a:pt x="4" y="44"/>
                    </a:cubicBezTo>
                    <a:cubicBezTo>
                      <a:pt x="5" y="50"/>
                      <a:pt x="6" y="51"/>
                      <a:pt x="8" y="53"/>
                    </a:cubicBezTo>
                    <a:cubicBezTo>
                      <a:pt x="14" y="49"/>
                      <a:pt x="20" y="44"/>
                      <a:pt x="20" y="42"/>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2" name="Freeform 87"/>
              <p:cNvSpPr>
                <a:spLocks/>
              </p:cNvSpPr>
              <p:nvPr/>
            </p:nvSpPr>
            <p:spPr bwMode="auto">
              <a:xfrm>
                <a:off x="6430879" y="2855122"/>
                <a:ext cx="42986" cy="28322"/>
              </a:xfrm>
              <a:custGeom>
                <a:avLst/>
                <a:gdLst>
                  <a:gd name="T0" fmla="*/ 3 w 36"/>
                  <a:gd name="T1" fmla="*/ 5 h 24"/>
                  <a:gd name="T2" fmla="*/ 6 w 36"/>
                  <a:gd name="T3" fmla="*/ 23 h 24"/>
                  <a:gd name="T4" fmla="*/ 9 w 36"/>
                  <a:gd name="T5" fmla="*/ 24 h 24"/>
                  <a:gd name="T6" fmla="*/ 18 w 36"/>
                  <a:gd name="T7" fmla="*/ 21 h 24"/>
                  <a:gd name="T8" fmla="*/ 29 w 36"/>
                  <a:gd name="T9" fmla="*/ 17 h 24"/>
                  <a:gd name="T10" fmla="*/ 30 w 36"/>
                  <a:gd name="T11" fmla="*/ 12 h 24"/>
                  <a:gd name="T12" fmla="*/ 29 w 36"/>
                  <a:gd name="T13" fmla="*/ 0 h 24"/>
                  <a:gd name="T14" fmla="*/ 3 w 36"/>
                  <a:gd name="T15" fmla="*/ 5 h 24"/>
                  <a:gd name="T16" fmla="*/ 0 60000 65536"/>
                  <a:gd name="T17" fmla="*/ 0 60000 65536"/>
                  <a:gd name="T18" fmla="*/ 0 60000 65536"/>
                  <a:gd name="T19" fmla="*/ 0 60000 65536"/>
                  <a:gd name="T20" fmla="*/ 0 60000 65536"/>
                  <a:gd name="T21" fmla="*/ 0 60000 65536"/>
                  <a:gd name="T22" fmla="*/ 0 60000 65536"/>
                  <a:gd name="T23" fmla="*/ 0 60000 65536"/>
                  <a:gd name="T24" fmla="*/ 0 w 36"/>
                  <a:gd name="T25" fmla="*/ 0 h 24"/>
                  <a:gd name="T26" fmla="*/ 36 w 36"/>
                  <a:gd name="T27" fmla="*/ 24 h 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6" h="24">
                    <a:moveTo>
                      <a:pt x="3" y="5"/>
                    </a:moveTo>
                    <a:cubicBezTo>
                      <a:pt x="0" y="9"/>
                      <a:pt x="5" y="17"/>
                      <a:pt x="6" y="23"/>
                    </a:cubicBezTo>
                    <a:cubicBezTo>
                      <a:pt x="7" y="23"/>
                      <a:pt x="8" y="23"/>
                      <a:pt x="9" y="24"/>
                    </a:cubicBezTo>
                    <a:cubicBezTo>
                      <a:pt x="14" y="24"/>
                      <a:pt x="15" y="22"/>
                      <a:pt x="18" y="21"/>
                    </a:cubicBezTo>
                    <a:cubicBezTo>
                      <a:pt x="22" y="21"/>
                      <a:pt x="22" y="22"/>
                      <a:pt x="29" y="17"/>
                    </a:cubicBezTo>
                    <a:cubicBezTo>
                      <a:pt x="36" y="12"/>
                      <a:pt x="34" y="15"/>
                      <a:pt x="30" y="12"/>
                    </a:cubicBezTo>
                    <a:cubicBezTo>
                      <a:pt x="27" y="9"/>
                      <a:pt x="30" y="5"/>
                      <a:pt x="29" y="0"/>
                    </a:cubicBezTo>
                    <a:cubicBezTo>
                      <a:pt x="18" y="0"/>
                      <a:pt x="4" y="1"/>
                      <a:pt x="3" y="5"/>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4" name="Freeform 88"/>
              <p:cNvSpPr>
                <a:spLocks/>
              </p:cNvSpPr>
              <p:nvPr/>
            </p:nvSpPr>
            <p:spPr bwMode="auto">
              <a:xfrm>
                <a:off x="6157291" y="2484398"/>
                <a:ext cx="43997" cy="77887"/>
              </a:xfrm>
              <a:custGeom>
                <a:avLst/>
                <a:gdLst>
                  <a:gd name="T0" fmla="*/ 20 w 37"/>
                  <a:gd name="T1" fmla="*/ 59 h 65"/>
                  <a:gd name="T2" fmla="*/ 31 w 37"/>
                  <a:gd name="T3" fmla="*/ 57 h 65"/>
                  <a:gd name="T4" fmla="*/ 21 w 37"/>
                  <a:gd name="T5" fmla="*/ 51 h 65"/>
                  <a:gd name="T6" fmla="*/ 28 w 37"/>
                  <a:gd name="T7" fmla="*/ 39 h 65"/>
                  <a:gd name="T8" fmla="*/ 36 w 37"/>
                  <a:gd name="T9" fmla="*/ 32 h 65"/>
                  <a:gd name="T10" fmla="*/ 29 w 37"/>
                  <a:gd name="T11" fmla="*/ 31 h 65"/>
                  <a:gd name="T12" fmla="*/ 27 w 37"/>
                  <a:gd name="T13" fmla="*/ 17 h 65"/>
                  <a:gd name="T14" fmla="*/ 30 w 37"/>
                  <a:gd name="T15" fmla="*/ 4 h 65"/>
                  <a:gd name="T16" fmla="*/ 21 w 37"/>
                  <a:gd name="T17" fmla="*/ 9 h 65"/>
                  <a:gd name="T18" fmla="*/ 18 w 37"/>
                  <a:gd name="T19" fmla="*/ 18 h 65"/>
                  <a:gd name="T20" fmla="*/ 14 w 37"/>
                  <a:gd name="T21" fmla="*/ 26 h 65"/>
                  <a:gd name="T22" fmla="*/ 8 w 37"/>
                  <a:gd name="T23" fmla="*/ 17 h 65"/>
                  <a:gd name="T24" fmla="*/ 3 w 37"/>
                  <a:gd name="T25" fmla="*/ 24 h 65"/>
                  <a:gd name="T26" fmla="*/ 1 w 37"/>
                  <a:gd name="T27" fmla="*/ 41 h 65"/>
                  <a:gd name="T28" fmla="*/ 4 w 37"/>
                  <a:gd name="T29" fmla="*/ 55 h 65"/>
                  <a:gd name="T30" fmla="*/ 6 w 37"/>
                  <a:gd name="T31" fmla="*/ 65 h 65"/>
                  <a:gd name="T32" fmla="*/ 24 w 37"/>
                  <a:gd name="T33" fmla="*/ 65 h 65"/>
                  <a:gd name="T34" fmla="*/ 20 w 37"/>
                  <a:gd name="T35" fmla="*/ 59 h 6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7"/>
                  <a:gd name="T55" fmla="*/ 0 h 65"/>
                  <a:gd name="T56" fmla="*/ 37 w 37"/>
                  <a:gd name="T57" fmla="*/ 65 h 6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7" h="65">
                    <a:moveTo>
                      <a:pt x="20" y="59"/>
                    </a:moveTo>
                    <a:cubicBezTo>
                      <a:pt x="21" y="56"/>
                      <a:pt x="28" y="59"/>
                      <a:pt x="31" y="57"/>
                    </a:cubicBezTo>
                    <a:cubicBezTo>
                      <a:pt x="35" y="55"/>
                      <a:pt x="25" y="52"/>
                      <a:pt x="21" y="51"/>
                    </a:cubicBezTo>
                    <a:cubicBezTo>
                      <a:pt x="18" y="50"/>
                      <a:pt x="24" y="44"/>
                      <a:pt x="28" y="39"/>
                    </a:cubicBezTo>
                    <a:cubicBezTo>
                      <a:pt x="32" y="34"/>
                      <a:pt x="34" y="35"/>
                      <a:pt x="36" y="32"/>
                    </a:cubicBezTo>
                    <a:cubicBezTo>
                      <a:pt x="37" y="29"/>
                      <a:pt x="32" y="29"/>
                      <a:pt x="29" y="31"/>
                    </a:cubicBezTo>
                    <a:cubicBezTo>
                      <a:pt x="26" y="33"/>
                      <a:pt x="25" y="19"/>
                      <a:pt x="27" y="17"/>
                    </a:cubicBezTo>
                    <a:cubicBezTo>
                      <a:pt x="30" y="16"/>
                      <a:pt x="30" y="7"/>
                      <a:pt x="30" y="4"/>
                    </a:cubicBezTo>
                    <a:cubicBezTo>
                      <a:pt x="30" y="0"/>
                      <a:pt x="24" y="6"/>
                      <a:pt x="21" y="9"/>
                    </a:cubicBezTo>
                    <a:cubicBezTo>
                      <a:pt x="19" y="11"/>
                      <a:pt x="15" y="16"/>
                      <a:pt x="18" y="18"/>
                    </a:cubicBezTo>
                    <a:cubicBezTo>
                      <a:pt x="21" y="20"/>
                      <a:pt x="16" y="25"/>
                      <a:pt x="14" y="26"/>
                    </a:cubicBezTo>
                    <a:cubicBezTo>
                      <a:pt x="12" y="27"/>
                      <a:pt x="10" y="20"/>
                      <a:pt x="8" y="17"/>
                    </a:cubicBezTo>
                    <a:cubicBezTo>
                      <a:pt x="6" y="15"/>
                      <a:pt x="5" y="21"/>
                      <a:pt x="3" y="24"/>
                    </a:cubicBezTo>
                    <a:cubicBezTo>
                      <a:pt x="1" y="26"/>
                      <a:pt x="2" y="39"/>
                      <a:pt x="1" y="41"/>
                    </a:cubicBezTo>
                    <a:cubicBezTo>
                      <a:pt x="0" y="44"/>
                      <a:pt x="3" y="49"/>
                      <a:pt x="4" y="55"/>
                    </a:cubicBezTo>
                    <a:cubicBezTo>
                      <a:pt x="4" y="57"/>
                      <a:pt x="5" y="61"/>
                      <a:pt x="6" y="65"/>
                    </a:cubicBezTo>
                    <a:cubicBezTo>
                      <a:pt x="24" y="65"/>
                      <a:pt x="24" y="65"/>
                      <a:pt x="24" y="65"/>
                    </a:cubicBezTo>
                    <a:cubicBezTo>
                      <a:pt x="22" y="62"/>
                      <a:pt x="20" y="60"/>
                      <a:pt x="20" y="59"/>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9" name="Freeform 89"/>
              <p:cNvSpPr>
                <a:spLocks/>
              </p:cNvSpPr>
              <p:nvPr/>
            </p:nvSpPr>
            <p:spPr bwMode="auto">
              <a:xfrm>
                <a:off x="6335301" y="2552676"/>
                <a:ext cx="47537" cy="19219"/>
              </a:xfrm>
              <a:custGeom>
                <a:avLst/>
                <a:gdLst>
                  <a:gd name="T0" fmla="*/ 40 w 40"/>
                  <a:gd name="T1" fmla="*/ 15 h 16"/>
                  <a:gd name="T2" fmla="*/ 38 w 40"/>
                  <a:gd name="T3" fmla="*/ 11 h 16"/>
                  <a:gd name="T4" fmla="*/ 10 w 40"/>
                  <a:gd name="T5" fmla="*/ 0 h 16"/>
                  <a:gd name="T6" fmla="*/ 2 w 40"/>
                  <a:gd name="T7" fmla="*/ 10 h 16"/>
                  <a:gd name="T8" fmla="*/ 0 w 40"/>
                  <a:gd name="T9" fmla="*/ 14 h 16"/>
                  <a:gd name="T10" fmla="*/ 40 w 40"/>
                  <a:gd name="T11" fmla="*/ 15 h 16"/>
                  <a:gd name="T12" fmla="*/ 0 60000 65536"/>
                  <a:gd name="T13" fmla="*/ 0 60000 65536"/>
                  <a:gd name="T14" fmla="*/ 0 60000 65536"/>
                  <a:gd name="T15" fmla="*/ 0 60000 65536"/>
                  <a:gd name="T16" fmla="*/ 0 60000 65536"/>
                  <a:gd name="T17" fmla="*/ 0 60000 65536"/>
                  <a:gd name="T18" fmla="*/ 0 w 40"/>
                  <a:gd name="T19" fmla="*/ 0 h 16"/>
                  <a:gd name="T20" fmla="*/ 40 w 40"/>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40" h="16">
                    <a:moveTo>
                      <a:pt x="40" y="15"/>
                    </a:moveTo>
                    <a:cubicBezTo>
                      <a:pt x="39" y="13"/>
                      <a:pt x="38" y="12"/>
                      <a:pt x="38" y="11"/>
                    </a:cubicBezTo>
                    <a:cubicBezTo>
                      <a:pt x="35" y="6"/>
                      <a:pt x="23" y="2"/>
                      <a:pt x="10" y="0"/>
                    </a:cubicBezTo>
                    <a:cubicBezTo>
                      <a:pt x="6" y="4"/>
                      <a:pt x="3" y="7"/>
                      <a:pt x="2" y="10"/>
                    </a:cubicBezTo>
                    <a:cubicBezTo>
                      <a:pt x="2" y="11"/>
                      <a:pt x="1" y="12"/>
                      <a:pt x="0" y="14"/>
                    </a:cubicBezTo>
                    <a:cubicBezTo>
                      <a:pt x="11" y="16"/>
                      <a:pt x="28" y="15"/>
                      <a:pt x="40" y="15"/>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0" name="Freeform 90"/>
              <p:cNvSpPr>
                <a:spLocks/>
              </p:cNvSpPr>
              <p:nvPr/>
            </p:nvSpPr>
            <p:spPr bwMode="auto">
              <a:xfrm>
                <a:off x="6091549" y="2595666"/>
                <a:ext cx="53605" cy="61197"/>
              </a:xfrm>
              <a:custGeom>
                <a:avLst/>
                <a:gdLst>
                  <a:gd name="T0" fmla="*/ 32 w 45"/>
                  <a:gd name="T1" fmla="*/ 43 h 51"/>
                  <a:gd name="T2" fmla="*/ 36 w 45"/>
                  <a:gd name="T3" fmla="*/ 33 h 51"/>
                  <a:gd name="T4" fmla="*/ 42 w 45"/>
                  <a:gd name="T5" fmla="*/ 23 h 51"/>
                  <a:gd name="T6" fmla="*/ 41 w 45"/>
                  <a:gd name="T7" fmla="*/ 0 h 51"/>
                  <a:gd name="T8" fmla="*/ 33 w 45"/>
                  <a:gd name="T9" fmla="*/ 3 h 51"/>
                  <a:gd name="T10" fmla="*/ 22 w 45"/>
                  <a:gd name="T11" fmla="*/ 8 h 51"/>
                  <a:gd name="T12" fmla="*/ 16 w 45"/>
                  <a:gd name="T13" fmla="*/ 13 h 51"/>
                  <a:gd name="T14" fmla="*/ 4 w 45"/>
                  <a:gd name="T15" fmla="*/ 37 h 51"/>
                  <a:gd name="T16" fmla="*/ 0 w 45"/>
                  <a:gd name="T17" fmla="*/ 43 h 51"/>
                  <a:gd name="T18" fmla="*/ 10 w 45"/>
                  <a:gd name="T19" fmla="*/ 47 h 51"/>
                  <a:gd name="T20" fmla="*/ 26 w 45"/>
                  <a:gd name="T21" fmla="*/ 47 h 51"/>
                  <a:gd name="T22" fmla="*/ 29 w 45"/>
                  <a:gd name="T23" fmla="*/ 51 h 51"/>
                  <a:gd name="T24" fmla="*/ 32 w 45"/>
                  <a:gd name="T25" fmla="*/ 43 h 5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5"/>
                  <a:gd name="T40" fmla="*/ 0 h 51"/>
                  <a:gd name="T41" fmla="*/ 45 w 45"/>
                  <a:gd name="T42" fmla="*/ 51 h 5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5" h="51">
                    <a:moveTo>
                      <a:pt x="32" y="43"/>
                    </a:moveTo>
                    <a:cubicBezTo>
                      <a:pt x="32" y="40"/>
                      <a:pt x="32" y="34"/>
                      <a:pt x="36" y="33"/>
                    </a:cubicBezTo>
                    <a:cubicBezTo>
                      <a:pt x="40" y="31"/>
                      <a:pt x="40" y="26"/>
                      <a:pt x="42" y="23"/>
                    </a:cubicBezTo>
                    <a:cubicBezTo>
                      <a:pt x="44" y="21"/>
                      <a:pt x="45" y="12"/>
                      <a:pt x="41" y="0"/>
                    </a:cubicBezTo>
                    <a:cubicBezTo>
                      <a:pt x="38" y="2"/>
                      <a:pt x="36" y="3"/>
                      <a:pt x="33" y="3"/>
                    </a:cubicBezTo>
                    <a:cubicBezTo>
                      <a:pt x="30" y="3"/>
                      <a:pt x="26" y="4"/>
                      <a:pt x="22" y="8"/>
                    </a:cubicBezTo>
                    <a:cubicBezTo>
                      <a:pt x="18" y="13"/>
                      <a:pt x="19" y="13"/>
                      <a:pt x="16" y="13"/>
                    </a:cubicBezTo>
                    <a:cubicBezTo>
                      <a:pt x="13" y="13"/>
                      <a:pt x="5" y="29"/>
                      <a:pt x="4" y="37"/>
                    </a:cubicBezTo>
                    <a:cubicBezTo>
                      <a:pt x="3" y="40"/>
                      <a:pt x="2" y="42"/>
                      <a:pt x="0" y="43"/>
                    </a:cubicBezTo>
                    <a:cubicBezTo>
                      <a:pt x="4" y="46"/>
                      <a:pt x="7" y="47"/>
                      <a:pt x="10" y="47"/>
                    </a:cubicBezTo>
                    <a:cubicBezTo>
                      <a:pt x="14" y="46"/>
                      <a:pt x="22" y="43"/>
                      <a:pt x="26" y="47"/>
                    </a:cubicBezTo>
                    <a:cubicBezTo>
                      <a:pt x="27" y="48"/>
                      <a:pt x="28" y="50"/>
                      <a:pt x="29" y="51"/>
                    </a:cubicBezTo>
                    <a:cubicBezTo>
                      <a:pt x="31" y="48"/>
                      <a:pt x="32" y="45"/>
                      <a:pt x="32" y="43"/>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 name="Freeform 91"/>
              <p:cNvSpPr>
                <a:spLocks/>
              </p:cNvSpPr>
              <p:nvPr/>
            </p:nvSpPr>
            <p:spPr bwMode="auto">
              <a:xfrm>
                <a:off x="6275627" y="2789373"/>
                <a:ext cx="60685" cy="54622"/>
              </a:xfrm>
              <a:custGeom>
                <a:avLst/>
                <a:gdLst>
                  <a:gd name="T0" fmla="*/ 13 w 51"/>
                  <a:gd name="T1" fmla="*/ 1 h 46"/>
                  <a:gd name="T2" fmla="*/ 2 w 51"/>
                  <a:gd name="T3" fmla="*/ 12 h 46"/>
                  <a:gd name="T4" fmla="*/ 21 w 51"/>
                  <a:gd name="T5" fmla="*/ 41 h 46"/>
                  <a:gd name="T6" fmla="*/ 27 w 51"/>
                  <a:gd name="T7" fmla="*/ 43 h 46"/>
                  <a:gd name="T8" fmla="*/ 31 w 51"/>
                  <a:gd name="T9" fmla="*/ 46 h 46"/>
                  <a:gd name="T10" fmla="*/ 42 w 51"/>
                  <a:gd name="T11" fmla="*/ 30 h 46"/>
                  <a:gd name="T12" fmla="*/ 51 w 51"/>
                  <a:gd name="T13" fmla="*/ 13 h 46"/>
                  <a:gd name="T14" fmla="*/ 49 w 51"/>
                  <a:gd name="T15" fmla="*/ 0 h 46"/>
                  <a:gd name="T16" fmla="*/ 38 w 51"/>
                  <a:gd name="T17" fmla="*/ 2 h 46"/>
                  <a:gd name="T18" fmla="*/ 13 w 51"/>
                  <a:gd name="T19" fmla="*/ 1 h 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1"/>
                  <a:gd name="T31" fmla="*/ 0 h 46"/>
                  <a:gd name="T32" fmla="*/ 51 w 51"/>
                  <a:gd name="T33" fmla="*/ 46 h 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1" h="46">
                    <a:moveTo>
                      <a:pt x="13" y="1"/>
                    </a:moveTo>
                    <a:cubicBezTo>
                      <a:pt x="6" y="1"/>
                      <a:pt x="0" y="7"/>
                      <a:pt x="2" y="12"/>
                    </a:cubicBezTo>
                    <a:cubicBezTo>
                      <a:pt x="3" y="17"/>
                      <a:pt x="15" y="33"/>
                      <a:pt x="21" y="41"/>
                    </a:cubicBezTo>
                    <a:cubicBezTo>
                      <a:pt x="22" y="42"/>
                      <a:pt x="24" y="41"/>
                      <a:pt x="27" y="43"/>
                    </a:cubicBezTo>
                    <a:cubicBezTo>
                      <a:pt x="28" y="44"/>
                      <a:pt x="30" y="45"/>
                      <a:pt x="31" y="46"/>
                    </a:cubicBezTo>
                    <a:cubicBezTo>
                      <a:pt x="35" y="38"/>
                      <a:pt x="39" y="34"/>
                      <a:pt x="42" y="30"/>
                    </a:cubicBezTo>
                    <a:cubicBezTo>
                      <a:pt x="47" y="24"/>
                      <a:pt x="51" y="21"/>
                      <a:pt x="51" y="13"/>
                    </a:cubicBezTo>
                    <a:cubicBezTo>
                      <a:pt x="51" y="9"/>
                      <a:pt x="50" y="4"/>
                      <a:pt x="49" y="0"/>
                    </a:cubicBezTo>
                    <a:cubicBezTo>
                      <a:pt x="45" y="1"/>
                      <a:pt x="40" y="2"/>
                      <a:pt x="38" y="2"/>
                    </a:cubicBezTo>
                    <a:cubicBezTo>
                      <a:pt x="33" y="2"/>
                      <a:pt x="21" y="1"/>
                      <a:pt x="13" y="1"/>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2" name="Freeform 92"/>
              <p:cNvSpPr>
                <a:spLocks/>
              </p:cNvSpPr>
              <p:nvPr/>
            </p:nvSpPr>
            <p:spPr bwMode="auto">
              <a:xfrm>
                <a:off x="6425822" y="2714014"/>
                <a:ext cx="60180" cy="71818"/>
              </a:xfrm>
              <a:custGeom>
                <a:avLst/>
                <a:gdLst>
                  <a:gd name="T0" fmla="*/ 45 w 50"/>
                  <a:gd name="T1" fmla="*/ 16 h 60"/>
                  <a:gd name="T2" fmla="*/ 22 w 50"/>
                  <a:gd name="T3" fmla="*/ 0 h 60"/>
                  <a:gd name="T4" fmla="*/ 0 w 50"/>
                  <a:gd name="T5" fmla="*/ 9 h 60"/>
                  <a:gd name="T6" fmla="*/ 15 w 50"/>
                  <a:gd name="T7" fmla="*/ 10 h 60"/>
                  <a:gd name="T8" fmla="*/ 27 w 50"/>
                  <a:gd name="T9" fmla="*/ 25 h 60"/>
                  <a:gd name="T10" fmla="*/ 32 w 50"/>
                  <a:gd name="T11" fmla="*/ 38 h 60"/>
                  <a:gd name="T12" fmla="*/ 35 w 50"/>
                  <a:gd name="T13" fmla="*/ 59 h 60"/>
                  <a:gd name="T14" fmla="*/ 39 w 50"/>
                  <a:gd name="T15" fmla="*/ 60 h 60"/>
                  <a:gd name="T16" fmla="*/ 46 w 50"/>
                  <a:gd name="T17" fmla="*/ 40 h 60"/>
                  <a:gd name="T18" fmla="*/ 45 w 50"/>
                  <a:gd name="T19" fmla="*/ 16 h 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0"/>
                  <a:gd name="T31" fmla="*/ 0 h 60"/>
                  <a:gd name="T32" fmla="*/ 50 w 50"/>
                  <a:gd name="T33" fmla="*/ 60 h 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0" h="60">
                    <a:moveTo>
                      <a:pt x="45" y="16"/>
                    </a:moveTo>
                    <a:cubicBezTo>
                      <a:pt x="42" y="10"/>
                      <a:pt x="29" y="0"/>
                      <a:pt x="22" y="0"/>
                    </a:cubicBezTo>
                    <a:cubicBezTo>
                      <a:pt x="16" y="0"/>
                      <a:pt x="6" y="2"/>
                      <a:pt x="0" y="9"/>
                    </a:cubicBezTo>
                    <a:cubicBezTo>
                      <a:pt x="3" y="9"/>
                      <a:pt x="11" y="10"/>
                      <a:pt x="15" y="10"/>
                    </a:cubicBezTo>
                    <a:cubicBezTo>
                      <a:pt x="19" y="10"/>
                      <a:pt x="22" y="22"/>
                      <a:pt x="27" y="25"/>
                    </a:cubicBezTo>
                    <a:cubicBezTo>
                      <a:pt x="32" y="29"/>
                      <a:pt x="34" y="36"/>
                      <a:pt x="32" y="38"/>
                    </a:cubicBezTo>
                    <a:cubicBezTo>
                      <a:pt x="31" y="41"/>
                      <a:pt x="33" y="58"/>
                      <a:pt x="35" y="59"/>
                    </a:cubicBezTo>
                    <a:cubicBezTo>
                      <a:pt x="36" y="59"/>
                      <a:pt x="37" y="60"/>
                      <a:pt x="39" y="60"/>
                    </a:cubicBezTo>
                    <a:cubicBezTo>
                      <a:pt x="40" y="54"/>
                      <a:pt x="43" y="43"/>
                      <a:pt x="46" y="40"/>
                    </a:cubicBezTo>
                    <a:cubicBezTo>
                      <a:pt x="50" y="35"/>
                      <a:pt x="49" y="22"/>
                      <a:pt x="45" y="16"/>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3" name="Freeform 93"/>
              <p:cNvSpPr>
                <a:spLocks/>
              </p:cNvSpPr>
              <p:nvPr/>
            </p:nvSpPr>
            <p:spPr bwMode="auto">
              <a:xfrm>
                <a:off x="6372217" y="2617414"/>
                <a:ext cx="276117" cy="186121"/>
              </a:xfrm>
              <a:custGeom>
                <a:avLst/>
                <a:gdLst>
                  <a:gd name="T0" fmla="*/ 214 w 231"/>
                  <a:gd name="T1" fmla="*/ 101 h 156"/>
                  <a:gd name="T2" fmla="*/ 228 w 231"/>
                  <a:gd name="T3" fmla="*/ 89 h 156"/>
                  <a:gd name="T4" fmla="*/ 229 w 231"/>
                  <a:gd name="T5" fmla="*/ 68 h 156"/>
                  <a:gd name="T6" fmla="*/ 217 w 231"/>
                  <a:gd name="T7" fmla="*/ 55 h 156"/>
                  <a:gd name="T8" fmla="*/ 201 w 231"/>
                  <a:gd name="T9" fmla="*/ 52 h 156"/>
                  <a:gd name="T10" fmla="*/ 175 w 231"/>
                  <a:gd name="T11" fmla="*/ 44 h 156"/>
                  <a:gd name="T12" fmla="*/ 159 w 231"/>
                  <a:gd name="T13" fmla="*/ 27 h 156"/>
                  <a:gd name="T14" fmla="*/ 150 w 231"/>
                  <a:gd name="T15" fmla="*/ 7 h 156"/>
                  <a:gd name="T16" fmla="*/ 143 w 231"/>
                  <a:gd name="T17" fmla="*/ 3 h 156"/>
                  <a:gd name="T18" fmla="*/ 130 w 231"/>
                  <a:gd name="T19" fmla="*/ 7 h 156"/>
                  <a:gd name="T20" fmla="*/ 114 w 231"/>
                  <a:gd name="T21" fmla="*/ 11 h 156"/>
                  <a:gd name="T22" fmla="*/ 93 w 231"/>
                  <a:gd name="T23" fmla="*/ 24 h 156"/>
                  <a:gd name="T24" fmla="*/ 19 w 231"/>
                  <a:gd name="T25" fmla="*/ 24 h 156"/>
                  <a:gd name="T26" fmla="*/ 21 w 231"/>
                  <a:gd name="T27" fmla="*/ 27 h 156"/>
                  <a:gd name="T28" fmla="*/ 23 w 231"/>
                  <a:gd name="T29" fmla="*/ 39 h 156"/>
                  <a:gd name="T30" fmla="*/ 9 w 231"/>
                  <a:gd name="T31" fmla="*/ 63 h 156"/>
                  <a:gd name="T32" fmla="*/ 3 w 231"/>
                  <a:gd name="T33" fmla="*/ 77 h 156"/>
                  <a:gd name="T34" fmla="*/ 9 w 231"/>
                  <a:gd name="T35" fmla="*/ 92 h 156"/>
                  <a:gd name="T36" fmla="*/ 13 w 231"/>
                  <a:gd name="T37" fmla="*/ 91 h 156"/>
                  <a:gd name="T38" fmla="*/ 27 w 231"/>
                  <a:gd name="T39" fmla="*/ 95 h 156"/>
                  <a:gd name="T40" fmla="*/ 43 w 231"/>
                  <a:gd name="T41" fmla="*/ 90 h 156"/>
                  <a:gd name="T42" fmla="*/ 45 w 231"/>
                  <a:gd name="T43" fmla="*/ 90 h 156"/>
                  <a:gd name="T44" fmla="*/ 67 w 231"/>
                  <a:gd name="T45" fmla="*/ 81 h 156"/>
                  <a:gd name="T46" fmla="*/ 90 w 231"/>
                  <a:gd name="T47" fmla="*/ 97 h 156"/>
                  <a:gd name="T48" fmla="*/ 91 w 231"/>
                  <a:gd name="T49" fmla="*/ 121 h 156"/>
                  <a:gd name="T50" fmla="*/ 84 w 231"/>
                  <a:gd name="T51" fmla="*/ 141 h 156"/>
                  <a:gd name="T52" fmla="*/ 89 w 231"/>
                  <a:gd name="T53" fmla="*/ 141 h 156"/>
                  <a:gd name="T54" fmla="*/ 98 w 231"/>
                  <a:gd name="T55" fmla="*/ 138 h 156"/>
                  <a:gd name="T56" fmla="*/ 104 w 231"/>
                  <a:gd name="T57" fmla="*/ 129 h 156"/>
                  <a:gd name="T58" fmla="*/ 111 w 231"/>
                  <a:gd name="T59" fmla="*/ 117 h 156"/>
                  <a:gd name="T60" fmla="*/ 126 w 231"/>
                  <a:gd name="T61" fmla="*/ 115 h 156"/>
                  <a:gd name="T62" fmla="*/ 129 w 231"/>
                  <a:gd name="T63" fmla="*/ 123 h 156"/>
                  <a:gd name="T64" fmla="*/ 148 w 231"/>
                  <a:gd name="T65" fmla="*/ 124 h 156"/>
                  <a:gd name="T66" fmla="*/ 138 w 231"/>
                  <a:gd name="T67" fmla="*/ 131 h 156"/>
                  <a:gd name="T68" fmla="*/ 133 w 231"/>
                  <a:gd name="T69" fmla="*/ 138 h 156"/>
                  <a:gd name="T70" fmla="*/ 143 w 231"/>
                  <a:gd name="T71" fmla="*/ 150 h 156"/>
                  <a:gd name="T72" fmla="*/ 153 w 231"/>
                  <a:gd name="T73" fmla="*/ 156 h 156"/>
                  <a:gd name="T74" fmla="*/ 160 w 231"/>
                  <a:gd name="T75" fmla="*/ 150 h 156"/>
                  <a:gd name="T76" fmla="*/ 169 w 231"/>
                  <a:gd name="T77" fmla="*/ 146 h 156"/>
                  <a:gd name="T78" fmla="*/ 175 w 231"/>
                  <a:gd name="T79" fmla="*/ 150 h 156"/>
                  <a:gd name="T80" fmla="*/ 182 w 231"/>
                  <a:gd name="T81" fmla="*/ 150 h 156"/>
                  <a:gd name="T82" fmla="*/ 182 w 231"/>
                  <a:gd name="T83" fmla="*/ 143 h 156"/>
                  <a:gd name="T84" fmla="*/ 179 w 231"/>
                  <a:gd name="T85" fmla="*/ 138 h 156"/>
                  <a:gd name="T86" fmla="*/ 168 w 231"/>
                  <a:gd name="T87" fmla="*/ 136 h 156"/>
                  <a:gd name="T88" fmla="*/ 162 w 231"/>
                  <a:gd name="T89" fmla="*/ 128 h 156"/>
                  <a:gd name="T90" fmla="*/ 167 w 231"/>
                  <a:gd name="T91" fmla="*/ 122 h 156"/>
                  <a:gd name="T92" fmla="*/ 176 w 231"/>
                  <a:gd name="T93" fmla="*/ 115 h 156"/>
                  <a:gd name="T94" fmla="*/ 187 w 231"/>
                  <a:gd name="T95" fmla="*/ 114 h 156"/>
                  <a:gd name="T96" fmla="*/ 198 w 231"/>
                  <a:gd name="T97" fmla="*/ 109 h 156"/>
                  <a:gd name="T98" fmla="*/ 210 w 231"/>
                  <a:gd name="T99" fmla="*/ 106 h 156"/>
                  <a:gd name="T100" fmla="*/ 214 w 231"/>
                  <a:gd name="T101" fmla="*/ 101 h 15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31"/>
                  <a:gd name="T154" fmla="*/ 0 h 156"/>
                  <a:gd name="T155" fmla="*/ 231 w 231"/>
                  <a:gd name="T156" fmla="*/ 156 h 15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31" h="156">
                    <a:moveTo>
                      <a:pt x="214" y="101"/>
                    </a:moveTo>
                    <a:cubicBezTo>
                      <a:pt x="220" y="100"/>
                      <a:pt x="228" y="96"/>
                      <a:pt x="228" y="89"/>
                    </a:cubicBezTo>
                    <a:cubicBezTo>
                      <a:pt x="229" y="83"/>
                      <a:pt x="231" y="72"/>
                      <a:pt x="229" y="68"/>
                    </a:cubicBezTo>
                    <a:cubicBezTo>
                      <a:pt x="227" y="63"/>
                      <a:pt x="224" y="55"/>
                      <a:pt x="217" y="55"/>
                    </a:cubicBezTo>
                    <a:cubicBezTo>
                      <a:pt x="210" y="55"/>
                      <a:pt x="207" y="55"/>
                      <a:pt x="201" y="52"/>
                    </a:cubicBezTo>
                    <a:cubicBezTo>
                      <a:pt x="195" y="49"/>
                      <a:pt x="179" y="48"/>
                      <a:pt x="175" y="44"/>
                    </a:cubicBezTo>
                    <a:cubicBezTo>
                      <a:pt x="172" y="40"/>
                      <a:pt x="163" y="30"/>
                      <a:pt x="159" y="27"/>
                    </a:cubicBezTo>
                    <a:cubicBezTo>
                      <a:pt x="155" y="24"/>
                      <a:pt x="152" y="13"/>
                      <a:pt x="150" y="7"/>
                    </a:cubicBezTo>
                    <a:cubicBezTo>
                      <a:pt x="148" y="2"/>
                      <a:pt x="146" y="0"/>
                      <a:pt x="143" y="3"/>
                    </a:cubicBezTo>
                    <a:cubicBezTo>
                      <a:pt x="139" y="6"/>
                      <a:pt x="133" y="7"/>
                      <a:pt x="130" y="7"/>
                    </a:cubicBezTo>
                    <a:cubicBezTo>
                      <a:pt x="127" y="7"/>
                      <a:pt x="116" y="8"/>
                      <a:pt x="114" y="11"/>
                    </a:cubicBezTo>
                    <a:cubicBezTo>
                      <a:pt x="111" y="15"/>
                      <a:pt x="101" y="23"/>
                      <a:pt x="93" y="24"/>
                    </a:cubicBezTo>
                    <a:cubicBezTo>
                      <a:pt x="86" y="24"/>
                      <a:pt x="39" y="24"/>
                      <a:pt x="19" y="24"/>
                    </a:cubicBezTo>
                    <a:cubicBezTo>
                      <a:pt x="19" y="25"/>
                      <a:pt x="20" y="25"/>
                      <a:pt x="21" y="27"/>
                    </a:cubicBezTo>
                    <a:cubicBezTo>
                      <a:pt x="23" y="32"/>
                      <a:pt x="22" y="36"/>
                      <a:pt x="23" y="39"/>
                    </a:cubicBezTo>
                    <a:cubicBezTo>
                      <a:pt x="24" y="42"/>
                      <a:pt x="10" y="56"/>
                      <a:pt x="9" y="63"/>
                    </a:cubicBezTo>
                    <a:cubicBezTo>
                      <a:pt x="8" y="71"/>
                      <a:pt x="6" y="73"/>
                      <a:pt x="3" y="77"/>
                    </a:cubicBezTo>
                    <a:cubicBezTo>
                      <a:pt x="0" y="80"/>
                      <a:pt x="5" y="86"/>
                      <a:pt x="9" y="92"/>
                    </a:cubicBezTo>
                    <a:cubicBezTo>
                      <a:pt x="10" y="91"/>
                      <a:pt x="11" y="90"/>
                      <a:pt x="13" y="91"/>
                    </a:cubicBezTo>
                    <a:cubicBezTo>
                      <a:pt x="16" y="93"/>
                      <a:pt x="23" y="95"/>
                      <a:pt x="27" y="95"/>
                    </a:cubicBezTo>
                    <a:cubicBezTo>
                      <a:pt x="31" y="95"/>
                      <a:pt x="41" y="91"/>
                      <a:pt x="43" y="90"/>
                    </a:cubicBezTo>
                    <a:cubicBezTo>
                      <a:pt x="43" y="90"/>
                      <a:pt x="44" y="90"/>
                      <a:pt x="45" y="90"/>
                    </a:cubicBezTo>
                    <a:cubicBezTo>
                      <a:pt x="51" y="83"/>
                      <a:pt x="61" y="81"/>
                      <a:pt x="67" y="81"/>
                    </a:cubicBezTo>
                    <a:cubicBezTo>
                      <a:pt x="74" y="81"/>
                      <a:pt x="87" y="91"/>
                      <a:pt x="90" y="97"/>
                    </a:cubicBezTo>
                    <a:cubicBezTo>
                      <a:pt x="94" y="103"/>
                      <a:pt x="95" y="116"/>
                      <a:pt x="91" y="121"/>
                    </a:cubicBezTo>
                    <a:cubicBezTo>
                      <a:pt x="88" y="124"/>
                      <a:pt x="85" y="135"/>
                      <a:pt x="84" y="141"/>
                    </a:cubicBezTo>
                    <a:cubicBezTo>
                      <a:pt x="85" y="142"/>
                      <a:pt x="87" y="142"/>
                      <a:pt x="89" y="141"/>
                    </a:cubicBezTo>
                    <a:cubicBezTo>
                      <a:pt x="91" y="139"/>
                      <a:pt x="94" y="138"/>
                      <a:pt x="98" y="138"/>
                    </a:cubicBezTo>
                    <a:cubicBezTo>
                      <a:pt x="98" y="135"/>
                      <a:pt x="101" y="132"/>
                      <a:pt x="104" y="129"/>
                    </a:cubicBezTo>
                    <a:cubicBezTo>
                      <a:pt x="106" y="126"/>
                      <a:pt x="109" y="121"/>
                      <a:pt x="111" y="117"/>
                    </a:cubicBezTo>
                    <a:cubicBezTo>
                      <a:pt x="112" y="113"/>
                      <a:pt x="124" y="115"/>
                      <a:pt x="126" y="115"/>
                    </a:cubicBezTo>
                    <a:cubicBezTo>
                      <a:pt x="128" y="115"/>
                      <a:pt x="128" y="121"/>
                      <a:pt x="129" y="123"/>
                    </a:cubicBezTo>
                    <a:cubicBezTo>
                      <a:pt x="131" y="126"/>
                      <a:pt x="144" y="124"/>
                      <a:pt x="148" y="124"/>
                    </a:cubicBezTo>
                    <a:cubicBezTo>
                      <a:pt x="152" y="124"/>
                      <a:pt x="144" y="129"/>
                      <a:pt x="138" y="131"/>
                    </a:cubicBezTo>
                    <a:cubicBezTo>
                      <a:pt x="132" y="133"/>
                      <a:pt x="130" y="137"/>
                      <a:pt x="133" y="138"/>
                    </a:cubicBezTo>
                    <a:cubicBezTo>
                      <a:pt x="136" y="140"/>
                      <a:pt x="140" y="146"/>
                      <a:pt x="143" y="150"/>
                    </a:cubicBezTo>
                    <a:cubicBezTo>
                      <a:pt x="146" y="155"/>
                      <a:pt x="148" y="156"/>
                      <a:pt x="153" y="156"/>
                    </a:cubicBezTo>
                    <a:cubicBezTo>
                      <a:pt x="157" y="156"/>
                      <a:pt x="158" y="152"/>
                      <a:pt x="160" y="150"/>
                    </a:cubicBezTo>
                    <a:cubicBezTo>
                      <a:pt x="163" y="148"/>
                      <a:pt x="167" y="147"/>
                      <a:pt x="169" y="146"/>
                    </a:cubicBezTo>
                    <a:cubicBezTo>
                      <a:pt x="171" y="145"/>
                      <a:pt x="171" y="149"/>
                      <a:pt x="175" y="150"/>
                    </a:cubicBezTo>
                    <a:cubicBezTo>
                      <a:pt x="178" y="150"/>
                      <a:pt x="178" y="148"/>
                      <a:pt x="182" y="150"/>
                    </a:cubicBezTo>
                    <a:cubicBezTo>
                      <a:pt x="186" y="152"/>
                      <a:pt x="182" y="147"/>
                      <a:pt x="182" y="143"/>
                    </a:cubicBezTo>
                    <a:cubicBezTo>
                      <a:pt x="181" y="139"/>
                      <a:pt x="181" y="141"/>
                      <a:pt x="179" y="138"/>
                    </a:cubicBezTo>
                    <a:cubicBezTo>
                      <a:pt x="177" y="134"/>
                      <a:pt x="172" y="137"/>
                      <a:pt x="168" y="136"/>
                    </a:cubicBezTo>
                    <a:cubicBezTo>
                      <a:pt x="165" y="136"/>
                      <a:pt x="165" y="129"/>
                      <a:pt x="162" y="128"/>
                    </a:cubicBezTo>
                    <a:cubicBezTo>
                      <a:pt x="159" y="126"/>
                      <a:pt x="164" y="124"/>
                      <a:pt x="167" y="122"/>
                    </a:cubicBezTo>
                    <a:cubicBezTo>
                      <a:pt x="169" y="121"/>
                      <a:pt x="173" y="117"/>
                      <a:pt x="176" y="115"/>
                    </a:cubicBezTo>
                    <a:cubicBezTo>
                      <a:pt x="179" y="113"/>
                      <a:pt x="183" y="115"/>
                      <a:pt x="187" y="114"/>
                    </a:cubicBezTo>
                    <a:cubicBezTo>
                      <a:pt x="190" y="114"/>
                      <a:pt x="194" y="109"/>
                      <a:pt x="198" y="109"/>
                    </a:cubicBezTo>
                    <a:cubicBezTo>
                      <a:pt x="202" y="109"/>
                      <a:pt x="207" y="107"/>
                      <a:pt x="210" y="106"/>
                    </a:cubicBezTo>
                    <a:cubicBezTo>
                      <a:pt x="210" y="104"/>
                      <a:pt x="210" y="102"/>
                      <a:pt x="214" y="101"/>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5" name="Freeform 95"/>
              <p:cNvSpPr>
                <a:spLocks/>
              </p:cNvSpPr>
              <p:nvPr/>
            </p:nvSpPr>
            <p:spPr bwMode="auto">
              <a:xfrm>
                <a:off x="4826052" y="3269341"/>
                <a:ext cx="19217" cy="35909"/>
              </a:xfrm>
              <a:custGeom>
                <a:avLst/>
                <a:gdLst>
                  <a:gd name="T0" fmla="*/ 8 w 16"/>
                  <a:gd name="T1" fmla="*/ 30 h 30"/>
                  <a:gd name="T2" fmla="*/ 9 w 16"/>
                  <a:gd name="T3" fmla="*/ 29 h 30"/>
                  <a:gd name="T4" fmla="*/ 15 w 16"/>
                  <a:gd name="T5" fmla="*/ 19 h 30"/>
                  <a:gd name="T6" fmla="*/ 15 w 16"/>
                  <a:gd name="T7" fmla="*/ 1 h 30"/>
                  <a:gd name="T8" fmla="*/ 15 w 16"/>
                  <a:gd name="T9" fmla="*/ 0 h 30"/>
                  <a:gd name="T10" fmla="*/ 6 w 16"/>
                  <a:gd name="T11" fmla="*/ 5 h 30"/>
                  <a:gd name="T12" fmla="*/ 0 w 16"/>
                  <a:gd name="T13" fmla="*/ 5 h 30"/>
                  <a:gd name="T14" fmla="*/ 0 w 16"/>
                  <a:gd name="T15" fmla="*/ 30 h 30"/>
                  <a:gd name="T16" fmla="*/ 8 w 16"/>
                  <a:gd name="T17" fmla="*/ 30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30"/>
                  <a:gd name="T29" fmla="*/ 16 w 16"/>
                  <a:gd name="T30" fmla="*/ 30 h 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30">
                    <a:moveTo>
                      <a:pt x="8" y="30"/>
                    </a:moveTo>
                    <a:cubicBezTo>
                      <a:pt x="8" y="30"/>
                      <a:pt x="8" y="30"/>
                      <a:pt x="9" y="29"/>
                    </a:cubicBezTo>
                    <a:cubicBezTo>
                      <a:pt x="14" y="26"/>
                      <a:pt x="14" y="25"/>
                      <a:pt x="15" y="19"/>
                    </a:cubicBezTo>
                    <a:cubicBezTo>
                      <a:pt x="16" y="13"/>
                      <a:pt x="16" y="4"/>
                      <a:pt x="15" y="1"/>
                    </a:cubicBezTo>
                    <a:cubicBezTo>
                      <a:pt x="15" y="0"/>
                      <a:pt x="15" y="0"/>
                      <a:pt x="15" y="0"/>
                    </a:cubicBezTo>
                    <a:cubicBezTo>
                      <a:pt x="9" y="1"/>
                      <a:pt x="6" y="5"/>
                      <a:pt x="6" y="5"/>
                    </a:cubicBezTo>
                    <a:cubicBezTo>
                      <a:pt x="0" y="5"/>
                      <a:pt x="0" y="5"/>
                      <a:pt x="0" y="5"/>
                    </a:cubicBezTo>
                    <a:cubicBezTo>
                      <a:pt x="0" y="30"/>
                      <a:pt x="0" y="30"/>
                      <a:pt x="0" y="30"/>
                    </a:cubicBezTo>
                    <a:lnTo>
                      <a:pt x="8" y="30"/>
                    </a:ln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6" name="Freeform 96"/>
              <p:cNvSpPr>
                <a:spLocks/>
              </p:cNvSpPr>
              <p:nvPr/>
            </p:nvSpPr>
            <p:spPr bwMode="auto">
              <a:xfrm>
                <a:off x="4780538" y="3275410"/>
                <a:ext cx="61191" cy="63220"/>
              </a:xfrm>
              <a:custGeom>
                <a:avLst/>
                <a:gdLst>
                  <a:gd name="T0" fmla="*/ 51 w 51"/>
                  <a:gd name="T1" fmla="*/ 30 h 53"/>
                  <a:gd name="T2" fmla="*/ 49 w 51"/>
                  <a:gd name="T3" fmla="*/ 30 h 53"/>
                  <a:gd name="T4" fmla="*/ 46 w 51"/>
                  <a:gd name="T5" fmla="*/ 25 h 53"/>
                  <a:gd name="T6" fmla="*/ 38 w 51"/>
                  <a:gd name="T7" fmla="*/ 25 h 53"/>
                  <a:gd name="T8" fmla="*/ 38 w 51"/>
                  <a:gd name="T9" fmla="*/ 0 h 53"/>
                  <a:gd name="T10" fmla="*/ 13 w 51"/>
                  <a:gd name="T11" fmla="*/ 0 h 53"/>
                  <a:gd name="T12" fmla="*/ 13 w 51"/>
                  <a:gd name="T13" fmla="*/ 7 h 53"/>
                  <a:gd name="T14" fmla="*/ 23 w 51"/>
                  <a:gd name="T15" fmla="*/ 25 h 53"/>
                  <a:gd name="T16" fmla="*/ 4 w 51"/>
                  <a:gd name="T17" fmla="*/ 31 h 53"/>
                  <a:gd name="T18" fmla="*/ 0 w 51"/>
                  <a:gd name="T19" fmla="*/ 44 h 53"/>
                  <a:gd name="T20" fmla="*/ 13 w 51"/>
                  <a:gd name="T21" fmla="*/ 51 h 53"/>
                  <a:gd name="T22" fmla="*/ 29 w 51"/>
                  <a:gd name="T23" fmla="*/ 53 h 53"/>
                  <a:gd name="T24" fmla="*/ 51 w 51"/>
                  <a:gd name="T25" fmla="*/ 30 h 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1"/>
                  <a:gd name="T40" fmla="*/ 0 h 53"/>
                  <a:gd name="T41" fmla="*/ 51 w 51"/>
                  <a:gd name="T42" fmla="*/ 53 h 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1" h="53">
                    <a:moveTo>
                      <a:pt x="51" y="30"/>
                    </a:moveTo>
                    <a:cubicBezTo>
                      <a:pt x="50" y="30"/>
                      <a:pt x="49" y="30"/>
                      <a:pt x="49" y="30"/>
                    </a:cubicBezTo>
                    <a:cubicBezTo>
                      <a:pt x="47" y="28"/>
                      <a:pt x="43" y="28"/>
                      <a:pt x="46" y="25"/>
                    </a:cubicBezTo>
                    <a:cubicBezTo>
                      <a:pt x="38" y="25"/>
                      <a:pt x="38" y="25"/>
                      <a:pt x="38" y="25"/>
                    </a:cubicBezTo>
                    <a:cubicBezTo>
                      <a:pt x="38" y="0"/>
                      <a:pt x="38" y="0"/>
                      <a:pt x="38" y="0"/>
                    </a:cubicBezTo>
                    <a:cubicBezTo>
                      <a:pt x="13" y="0"/>
                      <a:pt x="13" y="0"/>
                      <a:pt x="13" y="0"/>
                    </a:cubicBezTo>
                    <a:cubicBezTo>
                      <a:pt x="13" y="0"/>
                      <a:pt x="13" y="2"/>
                      <a:pt x="13" y="7"/>
                    </a:cubicBezTo>
                    <a:cubicBezTo>
                      <a:pt x="14" y="12"/>
                      <a:pt x="25" y="22"/>
                      <a:pt x="23" y="25"/>
                    </a:cubicBezTo>
                    <a:cubicBezTo>
                      <a:pt x="20" y="29"/>
                      <a:pt x="6" y="29"/>
                      <a:pt x="4" y="31"/>
                    </a:cubicBezTo>
                    <a:cubicBezTo>
                      <a:pt x="3" y="33"/>
                      <a:pt x="1" y="38"/>
                      <a:pt x="0" y="44"/>
                    </a:cubicBezTo>
                    <a:cubicBezTo>
                      <a:pt x="3" y="47"/>
                      <a:pt x="5" y="49"/>
                      <a:pt x="13" y="51"/>
                    </a:cubicBezTo>
                    <a:cubicBezTo>
                      <a:pt x="21" y="52"/>
                      <a:pt x="26" y="52"/>
                      <a:pt x="29" y="53"/>
                    </a:cubicBezTo>
                    <a:cubicBezTo>
                      <a:pt x="35" y="47"/>
                      <a:pt x="43" y="38"/>
                      <a:pt x="51" y="30"/>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7" name="Freeform 97"/>
              <p:cNvSpPr>
                <a:spLocks/>
              </p:cNvSpPr>
              <p:nvPr/>
            </p:nvSpPr>
            <p:spPr bwMode="auto">
              <a:xfrm>
                <a:off x="5300407" y="4018880"/>
                <a:ext cx="84959" cy="85980"/>
              </a:xfrm>
              <a:custGeom>
                <a:avLst/>
                <a:gdLst>
                  <a:gd name="T0" fmla="*/ 45 w 71"/>
                  <a:gd name="T1" fmla="*/ 18 h 72"/>
                  <a:gd name="T2" fmla="*/ 22 w 71"/>
                  <a:gd name="T3" fmla="*/ 4 h 72"/>
                  <a:gd name="T4" fmla="*/ 12 w 71"/>
                  <a:gd name="T5" fmla="*/ 0 h 72"/>
                  <a:gd name="T6" fmla="*/ 6 w 71"/>
                  <a:gd name="T7" fmla="*/ 8 h 72"/>
                  <a:gd name="T8" fmla="*/ 3 w 71"/>
                  <a:gd name="T9" fmla="*/ 40 h 72"/>
                  <a:gd name="T10" fmla="*/ 0 w 71"/>
                  <a:gd name="T11" fmla="*/ 60 h 72"/>
                  <a:gd name="T12" fmla="*/ 8 w 71"/>
                  <a:gd name="T13" fmla="*/ 64 h 72"/>
                  <a:gd name="T14" fmla="*/ 18 w 71"/>
                  <a:gd name="T15" fmla="*/ 66 h 72"/>
                  <a:gd name="T16" fmla="*/ 29 w 71"/>
                  <a:gd name="T17" fmla="*/ 71 h 72"/>
                  <a:gd name="T18" fmla="*/ 53 w 71"/>
                  <a:gd name="T19" fmla="*/ 67 h 72"/>
                  <a:gd name="T20" fmla="*/ 65 w 71"/>
                  <a:gd name="T21" fmla="*/ 54 h 72"/>
                  <a:gd name="T22" fmla="*/ 71 w 71"/>
                  <a:gd name="T23" fmla="*/ 42 h 72"/>
                  <a:gd name="T24" fmla="*/ 58 w 71"/>
                  <a:gd name="T25" fmla="*/ 31 h 72"/>
                  <a:gd name="T26" fmla="*/ 45 w 71"/>
                  <a:gd name="T27" fmla="*/ 18 h 7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1"/>
                  <a:gd name="T43" fmla="*/ 0 h 72"/>
                  <a:gd name="T44" fmla="*/ 71 w 71"/>
                  <a:gd name="T45" fmla="*/ 72 h 7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1" h="72">
                    <a:moveTo>
                      <a:pt x="45" y="18"/>
                    </a:moveTo>
                    <a:cubicBezTo>
                      <a:pt x="36" y="14"/>
                      <a:pt x="28" y="8"/>
                      <a:pt x="22" y="4"/>
                    </a:cubicBezTo>
                    <a:cubicBezTo>
                      <a:pt x="20" y="3"/>
                      <a:pt x="16" y="1"/>
                      <a:pt x="12" y="0"/>
                    </a:cubicBezTo>
                    <a:cubicBezTo>
                      <a:pt x="9" y="3"/>
                      <a:pt x="6" y="5"/>
                      <a:pt x="6" y="8"/>
                    </a:cubicBezTo>
                    <a:cubicBezTo>
                      <a:pt x="6" y="11"/>
                      <a:pt x="5" y="32"/>
                      <a:pt x="3" y="40"/>
                    </a:cubicBezTo>
                    <a:cubicBezTo>
                      <a:pt x="1" y="46"/>
                      <a:pt x="0" y="55"/>
                      <a:pt x="0" y="60"/>
                    </a:cubicBezTo>
                    <a:cubicBezTo>
                      <a:pt x="3" y="61"/>
                      <a:pt x="6" y="63"/>
                      <a:pt x="8" y="64"/>
                    </a:cubicBezTo>
                    <a:cubicBezTo>
                      <a:pt x="9" y="65"/>
                      <a:pt x="16" y="64"/>
                      <a:pt x="18" y="66"/>
                    </a:cubicBezTo>
                    <a:cubicBezTo>
                      <a:pt x="20" y="68"/>
                      <a:pt x="23" y="72"/>
                      <a:pt x="29" y="71"/>
                    </a:cubicBezTo>
                    <a:cubicBezTo>
                      <a:pt x="35" y="71"/>
                      <a:pt x="50" y="70"/>
                      <a:pt x="53" y="67"/>
                    </a:cubicBezTo>
                    <a:cubicBezTo>
                      <a:pt x="56" y="65"/>
                      <a:pt x="61" y="60"/>
                      <a:pt x="65" y="54"/>
                    </a:cubicBezTo>
                    <a:cubicBezTo>
                      <a:pt x="67" y="50"/>
                      <a:pt x="69" y="45"/>
                      <a:pt x="71" y="42"/>
                    </a:cubicBezTo>
                    <a:cubicBezTo>
                      <a:pt x="67" y="39"/>
                      <a:pt x="62" y="35"/>
                      <a:pt x="58" y="31"/>
                    </a:cubicBezTo>
                    <a:cubicBezTo>
                      <a:pt x="52" y="25"/>
                      <a:pt x="54" y="23"/>
                      <a:pt x="45" y="18"/>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8" name="Freeform 98"/>
              <p:cNvSpPr>
                <a:spLocks noEditPoints="1"/>
              </p:cNvSpPr>
              <p:nvPr/>
            </p:nvSpPr>
            <p:spPr bwMode="auto">
              <a:xfrm>
                <a:off x="5054127" y="3472657"/>
                <a:ext cx="602300" cy="596294"/>
              </a:xfrm>
              <a:custGeom>
                <a:avLst/>
                <a:gdLst>
                  <a:gd name="T0" fmla="*/ 497 w 504"/>
                  <a:gd name="T1" fmla="*/ 128 h 499"/>
                  <a:gd name="T2" fmla="*/ 458 w 504"/>
                  <a:gd name="T3" fmla="*/ 116 h 499"/>
                  <a:gd name="T4" fmla="*/ 409 w 504"/>
                  <a:gd name="T5" fmla="*/ 101 h 499"/>
                  <a:gd name="T6" fmla="*/ 381 w 504"/>
                  <a:gd name="T7" fmla="*/ 95 h 499"/>
                  <a:gd name="T8" fmla="*/ 351 w 504"/>
                  <a:gd name="T9" fmla="*/ 77 h 499"/>
                  <a:gd name="T10" fmla="*/ 326 w 504"/>
                  <a:gd name="T11" fmla="*/ 89 h 499"/>
                  <a:gd name="T12" fmla="*/ 326 w 504"/>
                  <a:gd name="T13" fmla="*/ 68 h 499"/>
                  <a:gd name="T14" fmla="*/ 307 w 504"/>
                  <a:gd name="T15" fmla="*/ 63 h 499"/>
                  <a:gd name="T16" fmla="*/ 308 w 504"/>
                  <a:gd name="T17" fmla="*/ 61 h 499"/>
                  <a:gd name="T18" fmla="*/ 306 w 504"/>
                  <a:gd name="T19" fmla="*/ 40 h 499"/>
                  <a:gd name="T20" fmla="*/ 292 w 504"/>
                  <a:gd name="T21" fmla="*/ 13 h 499"/>
                  <a:gd name="T22" fmla="*/ 263 w 504"/>
                  <a:gd name="T23" fmla="*/ 41 h 499"/>
                  <a:gd name="T24" fmla="*/ 210 w 504"/>
                  <a:gd name="T25" fmla="*/ 46 h 499"/>
                  <a:gd name="T26" fmla="*/ 187 w 504"/>
                  <a:gd name="T27" fmla="*/ 36 h 499"/>
                  <a:gd name="T28" fmla="*/ 179 w 504"/>
                  <a:gd name="T29" fmla="*/ 1 h 499"/>
                  <a:gd name="T30" fmla="*/ 135 w 504"/>
                  <a:gd name="T31" fmla="*/ 17 h 499"/>
                  <a:gd name="T32" fmla="*/ 131 w 504"/>
                  <a:gd name="T33" fmla="*/ 37 h 499"/>
                  <a:gd name="T34" fmla="*/ 108 w 504"/>
                  <a:gd name="T35" fmla="*/ 56 h 499"/>
                  <a:gd name="T36" fmla="*/ 83 w 504"/>
                  <a:gd name="T37" fmla="*/ 43 h 499"/>
                  <a:gd name="T38" fmla="*/ 70 w 504"/>
                  <a:gd name="T39" fmla="*/ 52 h 499"/>
                  <a:gd name="T40" fmla="*/ 66 w 504"/>
                  <a:gd name="T41" fmla="*/ 76 h 499"/>
                  <a:gd name="T42" fmla="*/ 53 w 504"/>
                  <a:gd name="T43" fmla="*/ 121 h 499"/>
                  <a:gd name="T44" fmla="*/ 39 w 504"/>
                  <a:gd name="T45" fmla="*/ 121 h 499"/>
                  <a:gd name="T46" fmla="*/ 16 w 504"/>
                  <a:gd name="T47" fmla="*/ 134 h 499"/>
                  <a:gd name="T48" fmla="*/ 7 w 504"/>
                  <a:gd name="T49" fmla="*/ 170 h 499"/>
                  <a:gd name="T50" fmla="*/ 47 w 504"/>
                  <a:gd name="T51" fmla="*/ 175 h 499"/>
                  <a:gd name="T52" fmla="*/ 71 w 504"/>
                  <a:gd name="T53" fmla="*/ 195 h 499"/>
                  <a:gd name="T54" fmla="*/ 109 w 504"/>
                  <a:gd name="T55" fmla="*/ 179 h 499"/>
                  <a:gd name="T56" fmla="*/ 124 w 504"/>
                  <a:gd name="T57" fmla="*/ 213 h 499"/>
                  <a:gd name="T58" fmla="*/ 157 w 504"/>
                  <a:gd name="T59" fmla="*/ 229 h 499"/>
                  <a:gd name="T60" fmla="*/ 178 w 504"/>
                  <a:gd name="T61" fmla="*/ 245 h 499"/>
                  <a:gd name="T62" fmla="*/ 202 w 504"/>
                  <a:gd name="T63" fmla="*/ 263 h 499"/>
                  <a:gd name="T64" fmla="*/ 213 w 504"/>
                  <a:gd name="T65" fmla="*/ 283 h 499"/>
                  <a:gd name="T66" fmla="*/ 210 w 504"/>
                  <a:gd name="T67" fmla="*/ 318 h 499"/>
                  <a:gd name="T68" fmla="*/ 239 w 504"/>
                  <a:gd name="T69" fmla="*/ 345 h 499"/>
                  <a:gd name="T70" fmla="*/ 250 w 504"/>
                  <a:gd name="T71" fmla="*/ 368 h 499"/>
                  <a:gd name="T72" fmla="*/ 256 w 504"/>
                  <a:gd name="T73" fmla="*/ 392 h 499"/>
                  <a:gd name="T74" fmla="*/ 232 w 504"/>
                  <a:gd name="T75" fmla="*/ 435 h 499"/>
                  <a:gd name="T76" fmla="*/ 218 w 504"/>
                  <a:gd name="T77" fmla="*/ 457 h 499"/>
                  <a:gd name="T78" fmla="*/ 251 w 504"/>
                  <a:gd name="T79" fmla="*/ 475 h 499"/>
                  <a:gd name="T80" fmla="*/ 277 w 504"/>
                  <a:gd name="T81" fmla="*/ 499 h 499"/>
                  <a:gd name="T82" fmla="*/ 282 w 504"/>
                  <a:gd name="T83" fmla="*/ 488 h 499"/>
                  <a:gd name="T84" fmla="*/ 292 w 504"/>
                  <a:gd name="T85" fmla="*/ 463 h 499"/>
                  <a:gd name="T86" fmla="*/ 294 w 504"/>
                  <a:gd name="T87" fmla="*/ 473 h 499"/>
                  <a:gd name="T88" fmla="*/ 319 w 504"/>
                  <a:gd name="T89" fmla="*/ 437 h 499"/>
                  <a:gd name="T90" fmla="*/ 330 w 504"/>
                  <a:gd name="T91" fmla="*/ 420 h 499"/>
                  <a:gd name="T92" fmla="*/ 330 w 504"/>
                  <a:gd name="T93" fmla="*/ 392 h 499"/>
                  <a:gd name="T94" fmla="*/ 365 w 504"/>
                  <a:gd name="T95" fmla="*/ 366 h 499"/>
                  <a:gd name="T96" fmla="*/ 409 w 504"/>
                  <a:gd name="T97" fmla="*/ 353 h 499"/>
                  <a:gd name="T98" fmla="*/ 436 w 504"/>
                  <a:gd name="T99" fmla="*/ 317 h 499"/>
                  <a:gd name="T100" fmla="*/ 449 w 504"/>
                  <a:gd name="T101" fmla="*/ 270 h 499"/>
                  <a:gd name="T102" fmla="*/ 453 w 504"/>
                  <a:gd name="T103" fmla="*/ 227 h 499"/>
                  <a:gd name="T104" fmla="*/ 485 w 504"/>
                  <a:gd name="T105" fmla="*/ 188 h 499"/>
                  <a:gd name="T106" fmla="*/ 501 w 504"/>
                  <a:gd name="T107" fmla="*/ 137 h 499"/>
                  <a:gd name="T108" fmla="*/ 319 w 504"/>
                  <a:gd name="T109" fmla="*/ 112 h 49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04"/>
                  <a:gd name="T166" fmla="*/ 0 h 499"/>
                  <a:gd name="T167" fmla="*/ 504 w 504"/>
                  <a:gd name="T168" fmla="*/ 499 h 49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04" h="499">
                    <a:moveTo>
                      <a:pt x="501" y="137"/>
                    </a:moveTo>
                    <a:cubicBezTo>
                      <a:pt x="498" y="132"/>
                      <a:pt x="501" y="130"/>
                      <a:pt x="497" y="128"/>
                    </a:cubicBezTo>
                    <a:cubicBezTo>
                      <a:pt x="493" y="126"/>
                      <a:pt x="487" y="122"/>
                      <a:pt x="479" y="121"/>
                    </a:cubicBezTo>
                    <a:cubicBezTo>
                      <a:pt x="471" y="120"/>
                      <a:pt x="462" y="120"/>
                      <a:pt x="458" y="116"/>
                    </a:cubicBezTo>
                    <a:cubicBezTo>
                      <a:pt x="453" y="112"/>
                      <a:pt x="447" y="103"/>
                      <a:pt x="437" y="102"/>
                    </a:cubicBezTo>
                    <a:cubicBezTo>
                      <a:pt x="426" y="101"/>
                      <a:pt x="414" y="102"/>
                      <a:pt x="409" y="101"/>
                    </a:cubicBezTo>
                    <a:cubicBezTo>
                      <a:pt x="403" y="99"/>
                      <a:pt x="401" y="96"/>
                      <a:pt x="394" y="95"/>
                    </a:cubicBezTo>
                    <a:cubicBezTo>
                      <a:pt x="387" y="95"/>
                      <a:pt x="382" y="97"/>
                      <a:pt x="381" y="95"/>
                    </a:cubicBezTo>
                    <a:cubicBezTo>
                      <a:pt x="379" y="93"/>
                      <a:pt x="376" y="88"/>
                      <a:pt x="372" y="87"/>
                    </a:cubicBezTo>
                    <a:cubicBezTo>
                      <a:pt x="368" y="85"/>
                      <a:pt x="354" y="78"/>
                      <a:pt x="351" y="77"/>
                    </a:cubicBezTo>
                    <a:cubicBezTo>
                      <a:pt x="347" y="75"/>
                      <a:pt x="342" y="70"/>
                      <a:pt x="338" y="73"/>
                    </a:cubicBezTo>
                    <a:cubicBezTo>
                      <a:pt x="334" y="76"/>
                      <a:pt x="329" y="89"/>
                      <a:pt x="326" y="89"/>
                    </a:cubicBezTo>
                    <a:cubicBezTo>
                      <a:pt x="323" y="89"/>
                      <a:pt x="333" y="76"/>
                      <a:pt x="333" y="75"/>
                    </a:cubicBezTo>
                    <a:cubicBezTo>
                      <a:pt x="333" y="74"/>
                      <a:pt x="332" y="68"/>
                      <a:pt x="326" y="68"/>
                    </a:cubicBezTo>
                    <a:cubicBezTo>
                      <a:pt x="321" y="68"/>
                      <a:pt x="316" y="71"/>
                      <a:pt x="314" y="69"/>
                    </a:cubicBezTo>
                    <a:cubicBezTo>
                      <a:pt x="312" y="67"/>
                      <a:pt x="311" y="60"/>
                      <a:pt x="307" y="63"/>
                    </a:cubicBezTo>
                    <a:cubicBezTo>
                      <a:pt x="304" y="66"/>
                      <a:pt x="301" y="72"/>
                      <a:pt x="300" y="69"/>
                    </a:cubicBezTo>
                    <a:cubicBezTo>
                      <a:pt x="298" y="66"/>
                      <a:pt x="306" y="63"/>
                      <a:pt x="308" y="61"/>
                    </a:cubicBezTo>
                    <a:cubicBezTo>
                      <a:pt x="310" y="59"/>
                      <a:pt x="312" y="51"/>
                      <a:pt x="311" y="48"/>
                    </a:cubicBezTo>
                    <a:cubicBezTo>
                      <a:pt x="310" y="46"/>
                      <a:pt x="309" y="44"/>
                      <a:pt x="306" y="40"/>
                    </a:cubicBezTo>
                    <a:cubicBezTo>
                      <a:pt x="303" y="36"/>
                      <a:pt x="297" y="21"/>
                      <a:pt x="295" y="17"/>
                    </a:cubicBezTo>
                    <a:cubicBezTo>
                      <a:pt x="294" y="16"/>
                      <a:pt x="293" y="14"/>
                      <a:pt x="292" y="13"/>
                    </a:cubicBezTo>
                    <a:cubicBezTo>
                      <a:pt x="288" y="20"/>
                      <a:pt x="284" y="28"/>
                      <a:pt x="281" y="31"/>
                    </a:cubicBezTo>
                    <a:cubicBezTo>
                      <a:pt x="275" y="38"/>
                      <a:pt x="266" y="41"/>
                      <a:pt x="263" y="41"/>
                    </a:cubicBezTo>
                    <a:cubicBezTo>
                      <a:pt x="259" y="42"/>
                      <a:pt x="246" y="36"/>
                      <a:pt x="238" y="38"/>
                    </a:cubicBezTo>
                    <a:cubicBezTo>
                      <a:pt x="229" y="39"/>
                      <a:pt x="216" y="46"/>
                      <a:pt x="210" y="46"/>
                    </a:cubicBezTo>
                    <a:cubicBezTo>
                      <a:pt x="204" y="47"/>
                      <a:pt x="204" y="53"/>
                      <a:pt x="198" y="53"/>
                    </a:cubicBezTo>
                    <a:cubicBezTo>
                      <a:pt x="193" y="53"/>
                      <a:pt x="188" y="43"/>
                      <a:pt x="187" y="36"/>
                    </a:cubicBezTo>
                    <a:cubicBezTo>
                      <a:pt x="187" y="29"/>
                      <a:pt x="187" y="22"/>
                      <a:pt x="187" y="17"/>
                    </a:cubicBezTo>
                    <a:cubicBezTo>
                      <a:pt x="187" y="11"/>
                      <a:pt x="183" y="2"/>
                      <a:pt x="179" y="1"/>
                    </a:cubicBezTo>
                    <a:cubicBezTo>
                      <a:pt x="174" y="0"/>
                      <a:pt x="173" y="10"/>
                      <a:pt x="167" y="14"/>
                    </a:cubicBezTo>
                    <a:cubicBezTo>
                      <a:pt x="162" y="17"/>
                      <a:pt x="141" y="17"/>
                      <a:pt x="135" y="17"/>
                    </a:cubicBezTo>
                    <a:cubicBezTo>
                      <a:pt x="129" y="17"/>
                      <a:pt x="128" y="9"/>
                      <a:pt x="123" y="13"/>
                    </a:cubicBezTo>
                    <a:cubicBezTo>
                      <a:pt x="117" y="17"/>
                      <a:pt x="128" y="31"/>
                      <a:pt x="131" y="37"/>
                    </a:cubicBezTo>
                    <a:cubicBezTo>
                      <a:pt x="134" y="43"/>
                      <a:pt x="128" y="47"/>
                      <a:pt x="123" y="50"/>
                    </a:cubicBezTo>
                    <a:cubicBezTo>
                      <a:pt x="118" y="54"/>
                      <a:pt x="113" y="56"/>
                      <a:pt x="108" y="56"/>
                    </a:cubicBezTo>
                    <a:cubicBezTo>
                      <a:pt x="103" y="56"/>
                      <a:pt x="95" y="48"/>
                      <a:pt x="94" y="44"/>
                    </a:cubicBezTo>
                    <a:cubicBezTo>
                      <a:pt x="93" y="40"/>
                      <a:pt x="89" y="43"/>
                      <a:pt x="83" y="43"/>
                    </a:cubicBezTo>
                    <a:cubicBezTo>
                      <a:pt x="78" y="43"/>
                      <a:pt x="82" y="48"/>
                      <a:pt x="82" y="50"/>
                    </a:cubicBezTo>
                    <a:cubicBezTo>
                      <a:pt x="82" y="53"/>
                      <a:pt x="75" y="53"/>
                      <a:pt x="70" y="52"/>
                    </a:cubicBezTo>
                    <a:cubicBezTo>
                      <a:pt x="65" y="51"/>
                      <a:pt x="62" y="57"/>
                      <a:pt x="58" y="61"/>
                    </a:cubicBezTo>
                    <a:cubicBezTo>
                      <a:pt x="55" y="65"/>
                      <a:pt x="65" y="69"/>
                      <a:pt x="66" y="76"/>
                    </a:cubicBezTo>
                    <a:cubicBezTo>
                      <a:pt x="67" y="82"/>
                      <a:pt x="63" y="91"/>
                      <a:pt x="59" y="100"/>
                    </a:cubicBezTo>
                    <a:cubicBezTo>
                      <a:pt x="55" y="108"/>
                      <a:pt x="53" y="121"/>
                      <a:pt x="53" y="121"/>
                    </a:cubicBezTo>
                    <a:cubicBezTo>
                      <a:pt x="51" y="119"/>
                      <a:pt x="51" y="119"/>
                      <a:pt x="51" y="119"/>
                    </a:cubicBezTo>
                    <a:cubicBezTo>
                      <a:pt x="48" y="121"/>
                      <a:pt x="43" y="119"/>
                      <a:pt x="39" y="121"/>
                    </a:cubicBezTo>
                    <a:cubicBezTo>
                      <a:pt x="34" y="123"/>
                      <a:pt x="30" y="121"/>
                      <a:pt x="25" y="122"/>
                    </a:cubicBezTo>
                    <a:cubicBezTo>
                      <a:pt x="19" y="124"/>
                      <a:pt x="16" y="131"/>
                      <a:pt x="16" y="134"/>
                    </a:cubicBezTo>
                    <a:cubicBezTo>
                      <a:pt x="16" y="137"/>
                      <a:pt x="2" y="144"/>
                      <a:pt x="1" y="146"/>
                    </a:cubicBezTo>
                    <a:cubicBezTo>
                      <a:pt x="0" y="148"/>
                      <a:pt x="6" y="163"/>
                      <a:pt x="7" y="170"/>
                    </a:cubicBezTo>
                    <a:cubicBezTo>
                      <a:pt x="9" y="177"/>
                      <a:pt x="26" y="180"/>
                      <a:pt x="31" y="181"/>
                    </a:cubicBezTo>
                    <a:cubicBezTo>
                      <a:pt x="36" y="182"/>
                      <a:pt x="45" y="175"/>
                      <a:pt x="47" y="175"/>
                    </a:cubicBezTo>
                    <a:cubicBezTo>
                      <a:pt x="48" y="176"/>
                      <a:pt x="47" y="191"/>
                      <a:pt x="49" y="195"/>
                    </a:cubicBezTo>
                    <a:cubicBezTo>
                      <a:pt x="51" y="199"/>
                      <a:pt x="63" y="196"/>
                      <a:pt x="71" y="195"/>
                    </a:cubicBezTo>
                    <a:cubicBezTo>
                      <a:pt x="79" y="195"/>
                      <a:pt x="86" y="188"/>
                      <a:pt x="92" y="186"/>
                    </a:cubicBezTo>
                    <a:cubicBezTo>
                      <a:pt x="98" y="184"/>
                      <a:pt x="103" y="179"/>
                      <a:pt x="109" y="179"/>
                    </a:cubicBezTo>
                    <a:cubicBezTo>
                      <a:pt x="116" y="179"/>
                      <a:pt x="111" y="198"/>
                      <a:pt x="112" y="201"/>
                    </a:cubicBezTo>
                    <a:cubicBezTo>
                      <a:pt x="113" y="204"/>
                      <a:pt x="120" y="209"/>
                      <a:pt x="124" y="213"/>
                    </a:cubicBezTo>
                    <a:cubicBezTo>
                      <a:pt x="129" y="217"/>
                      <a:pt x="137" y="217"/>
                      <a:pt x="143" y="219"/>
                    </a:cubicBezTo>
                    <a:cubicBezTo>
                      <a:pt x="149" y="221"/>
                      <a:pt x="154" y="225"/>
                      <a:pt x="157" y="229"/>
                    </a:cubicBezTo>
                    <a:cubicBezTo>
                      <a:pt x="161" y="232"/>
                      <a:pt x="173" y="230"/>
                      <a:pt x="176" y="234"/>
                    </a:cubicBezTo>
                    <a:cubicBezTo>
                      <a:pt x="179" y="238"/>
                      <a:pt x="174" y="240"/>
                      <a:pt x="178" y="245"/>
                    </a:cubicBezTo>
                    <a:cubicBezTo>
                      <a:pt x="181" y="250"/>
                      <a:pt x="184" y="258"/>
                      <a:pt x="187" y="262"/>
                    </a:cubicBezTo>
                    <a:cubicBezTo>
                      <a:pt x="191" y="265"/>
                      <a:pt x="199" y="262"/>
                      <a:pt x="202" y="263"/>
                    </a:cubicBezTo>
                    <a:cubicBezTo>
                      <a:pt x="206" y="263"/>
                      <a:pt x="205" y="271"/>
                      <a:pt x="205" y="275"/>
                    </a:cubicBezTo>
                    <a:cubicBezTo>
                      <a:pt x="205" y="280"/>
                      <a:pt x="210" y="280"/>
                      <a:pt x="213" y="283"/>
                    </a:cubicBezTo>
                    <a:cubicBezTo>
                      <a:pt x="216" y="286"/>
                      <a:pt x="215" y="299"/>
                      <a:pt x="211" y="304"/>
                    </a:cubicBezTo>
                    <a:cubicBezTo>
                      <a:pt x="207" y="309"/>
                      <a:pt x="209" y="313"/>
                      <a:pt x="210" y="318"/>
                    </a:cubicBezTo>
                    <a:cubicBezTo>
                      <a:pt x="212" y="323"/>
                      <a:pt x="212" y="332"/>
                      <a:pt x="213" y="338"/>
                    </a:cubicBezTo>
                    <a:cubicBezTo>
                      <a:pt x="214" y="344"/>
                      <a:pt x="236" y="343"/>
                      <a:pt x="239" y="345"/>
                    </a:cubicBezTo>
                    <a:cubicBezTo>
                      <a:pt x="241" y="346"/>
                      <a:pt x="244" y="354"/>
                      <a:pt x="244" y="359"/>
                    </a:cubicBezTo>
                    <a:cubicBezTo>
                      <a:pt x="244" y="363"/>
                      <a:pt x="247" y="365"/>
                      <a:pt x="250" y="368"/>
                    </a:cubicBezTo>
                    <a:cubicBezTo>
                      <a:pt x="252" y="371"/>
                      <a:pt x="253" y="381"/>
                      <a:pt x="250" y="385"/>
                    </a:cubicBezTo>
                    <a:cubicBezTo>
                      <a:pt x="247" y="389"/>
                      <a:pt x="251" y="390"/>
                      <a:pt x="256" y="392"/>
                    </a:cubicBezTo>
                    <a:cubicBezTo>
                      <a:pt x="260" y="394"/>
                      <a:pt x="261" y="408"/>
                      <a:pt x="261" y="412"/>
                    </a:cubicBezTo>
                    <a:cubicBezTo>
                      <a:pt x="260" y="416"/>
                      <a:pt x="239" y="429"/>
                      <a:pt x="232" y="435"/>
                    </a:cubicBezTo>
                    <a:cubicBezTo>
                      <a:pt x="226" y="440"/>
                      <a:pt x="221" y="449"/>
                      <a:pt x="219" y="454"/>
                    </a:cubicBezTo>
                    <a:cubicBezTo>
                      <a:pt x="219" y="455"/>
                      <a:pt x="218" y="456"/>
                      <a:pt x="218" y="457"/>
                    </a:cubicBezTo>
                    <a:cubicBezTo>
                      <a:pt x="222" y="458"/>
                      <a:pt x="226" y="460"/>
                      <a:pt x="228" y="461"/>
                    </a:cubicBezTo>
                    <a:cubicBezTo>
                      <a:pt x="234" y="465"/>
                      <a:pt x="242" y="471"/>
                      <a:pt x="251" y="475"/>
                    </a:cubicBezTo>
                    <a:cubicBezTo>
                      <a:pt x="260" y="480"/>
                      <a:pt x="258" y="482"/>
                      <a:pt x="264" y="488"/>
                    </a:cubicBezTo>
                    <a:cubicBezTo>
                      <a:pt x="268" y="492"/>
                      <a:pt x="273" y="496"/>
                      <a:pt x="277" y="499"/>
                    </a:cubicBezTo>
                    <a:cubicBezTo>
                      <a:pt x="277" y="497"/>
                      <a:pt x="277" y="496"/>
                      <a:pt x="277" y="495"/>
                    </a:cubicBezTo>
                    <a:cubicBezTo>
                      <a:pt x="277" y="493"/>
                      <a:pt x="280" y="491"/>
                      <a:pt x="282" y="488"/>
                    </a:cubicBezTo>
                    <a:cubicBezTo>
                      <a:pt x="284" y="486"/>
                      <a:pt x="289" y="484"/>
                      <a:pt x="289" y="478"/>
                    </a:cubicBezTo>
                    <a:cubicBezTo>
                      <a:pt x="288" y="472"/>
                      <a:pt x="289" y="465"/>
                      <a:pt x="292" y="463"/>
                    </a:cubicBezTo>
                    <a:cubicBezTo>
                      <a:pt x="294" y="460"/>
                      <a:pt x="299" y="459"/>
                      <a:pt x="298" y="461"/>
                    </a:cubicBezTo>
                    <a:cubicBezTo>
                      <a:pt x="298" y="464"/>
                      <a:pt x="291" y="474"/>
                      <a:pt x="294" y="473"/>
                    </a:cubicBezTo>
                    <a:cubicBezTo>
                      <a:pt x="297" y="471"/>
                      <a:pt x="304" y="464"/>
                      <a:pt x="308" y="460"/>
                    </a:cubicBezTo>
                    <a:cubicBezTo>
                      <a:pt x="312" y="456"/>
                      <a:pt x="315" y="439"/>
                      <a:pt x="319" y="437"/>
                    </a:cubicBezTo>
                    <a:cubicBezTo>
                      <a:pt x="324" y="435"/>
                      <a:pt x="327" y="435"/>
                      <a:pt x="329" y="432"/>
                    </a:cubicBezTo>
                    <a:cubicBezTo>
                      <a:pt x="331" y="428"/>
                      <a:pt x="328" y="424"/>
                      <a:pt x="330" y="420"/>
                    </a:cubicBezTo>
                    <a:cubicBezTo>
                      <a:pt x="332" y="416"/>
                      <a:pt x="326" y="412"/>
                      <a:pt x="328" y="408"/>
                    </a:cubicBezTo>
                    <a:cubicBezTo>
                      <a:pt x="329" y="404"/>
                      <a:pt x="326" y="398"/>
                      <a:pt x="330" y="392"/>
                    </a:cubicBezTo>
                    <a:cubicBezTo>
                      <a:pt x="334" y="387"/>
                      <a:pt x="345" y="375"/>
                      <a:pt x="352" y="373"/>
                    </a:cubicBezTo>
                    <a:cubicBezTo>
                      <a:pt x="359" y="370"/>
                      <a:pt x="359" y="367"/>
                      <a:pt x="365" y="366"/>
                    </a:cubicBezTo>
                    <a:cubicBezTo>
                      <a:pt x="370" y="364"/>
                      <a:pt x="372" y="359"/>
                      <a:pt x="378" y="357"/>
                    </a:cubicBezTo>
                    <a:cubicBezTo>
                      <a:pt x="385" y="354"/>
                      <a:pt x="401" y="355"/>
                      <a:pt x="409" y="353"/>
                    </a:cubicBezTo>
                    <a:cubicBezTo>
                      <a:pt x="417" y="352"/>
                      <a:pt x="422" y="343"/>
                      <a:pt x="423" y="341"/>
                    </a:cubicBezTo>
                    <a:cubicBezTo>
                      <a:pt x="425" y="339"/>
                      <a:pt x="432" y="321"/>
                      <a:pt x="436" y="317"/>
                    </a:cubicBezTo>
                    <a:cubicBezTo>
                      <a:pt x="440" y="313"/>
                      <a:pt x="443" y="302"/>
                      <a:pt x="444" y="294"/>
                    </a:cubicBezTo>
                    <a:cubicBezTo>
                      <a:pt x="444" y="286"/>
                      <a:pt x="449" y="274"/>
                      <a:pt x="449" y="270"/>
                    </a:cubicBezTo>
                    <a:cubicBezTo>
                      <a:pt x="449" y="266"/>
                      <a:pt x="452" y="268"/>
                      <a:pt x="452" y="258"/>
                    </a:cubicBezTo>
                    <a:cubicBezTo>
                      <a:pt x="452" y="247"/>
                      <a:pt x="449" y="230"/>
                      <a:pt x="453" y="227"/>
                    </a:cubicBezTo>
                    <a:cubicBezTo>
                      <a:pt x="458" y="224"/>
                      <a:pt x="460" y="222"/>
                      <a:pt x="464" y="216"/>
                    </a:cubicBezTo>
                    <a:cubicBezTo>
                      <a:pt x="468" y="210"/>
                      <a:pt x="477" y="194"/>
                      <a:pt x="485" y="188"/>
                    </a:cubicBezTo>
                    <a:cubicBezTo>
                      <a:pt x="493" y="182"/>
                      <a:pt x="504" y="167"/>
                      <a:pt x="504" y="159"/>
                    </a:cubicBezTo>
                    <a:cubicBezTo>
                      <a:pt x="504" y="150"/>
                      <a:pt x="504" y="142"/>
                      <a:pt x="501" y="137"/>
                    </a:cubicBezTo>
                    <a:close/>
                    <a:moveTo>
                      <a:pt x="318" y="122"/>
                    </a:moveTo>
                    <a:cubicBezTo>
                      <a:pt x="314" y="123"/>
                      <a:pt x="317" y="113"/>
                      <a:pt x="319" y="112"/>
                    </a:cubicBezTo>
                    <a:cubicBezTo>
                      <a:pt x="321" y="110"/>
                      <a:pt x="323" y="121"/>
                      <a:pt x="318" y="122"/>
                    </a:cubicBezTo>
                    <a:close/>
                  </a:path>
                </a:pathLst>
              </a:custGeom>
              <a:solidFill>
                <a:schemeClr val="accent4"/>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9" name="Freeform 99"/>
              <p:cNvSpPr>
                <a:spLocks/>
              </p:cNvSpPr>
              <p:nvPr/>
            </p:nvSpPr>
            <p:spPr bwMode="auto">
              <a:xfrm>
                <a:off x="4882186" y="3383137"/>
                <a:ext cx="45514" cy="40461"/>
              </a:xfrm>
              <a:custGeom>
                <a:avLst/>
                <a:gdLst>
                  <a:gd name="T0" fmla="*/ 38 w 38"/>
                  <a:gd name="T1" fmla="*/ 15 h 34"/>
                  <a:gd name="T2" fmla="*/ 27 w 38"/>
                  <a:gd name="T3" fmla="*/ 5 h 34"/>
                  <a:gd name="T4" fmla="*/ 26 w 38"/>
                  <a:gd name="T5" fmla="*/ 2 h 34"/>
                  <a:gd name="T6" fmla="*/ 0 w 38"/>
                  <a:gd name="T7" fmla="*/ 0 h 34"/>
                  <a:gd name="T8" fmla="*/ 1 w 38"/>
                  <a:gd name="T9" fmla="*/ 4 h 34"/>
                  <a:gd name="T10" fmla="*/ 3 w 38"/>
                  <a:gd name="T11" fmla="*/ 15 h 34"/>
                  <a:gd name="T12" fmla="*/ 11 w 38"/>
                  <a:gd name="T13" fmla="*/ 18 h 34"/>
                  <a:gd name="T14" fmla="*/ 13 w 38"/>
                  <a:gd name="T15" fmla="*/ 18 h 34"/>
                  <a:gd name="T16" fmla="*/ 20 w 38"/>
                  <a:gd name="T17" fmla="*/ 25 h 34"/>
                  <a:gd name="T18" fmla="*/ 27 w 38"/>
                  <a:gd name="T19" fmla="*/ 32 h 34"/>
                  <a:gd name="T20" fmla="*/ 35 w 38"/>
                  <a:gd name="T21" fmla="*/ 34 h 34"/>
                  <a:gd name="T22" fmla="*/ 34 w 38"/>
                  <a:gd name="T23" fmla="*/ 24 h 34"/>
                  <a:gd name="T24" fmla="*/ 38 w 38"/>
                  <a:gd name="T25" fmla="*/ 15 h 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
                  <a:gd name="T40" fmla="*/ 0 h 34"/>
                  <a:gd name="T41" fmla="*/ 38 w 38"/>
                  <a:gd name="T42" fmla="*/ 34 h 3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 h="34">
                    <a:moveTo>
                      <a:pt x="38" y="15"/>
                    </a:moveTo>
                    <a:cubicBezTo>
                      <a:pt x="33" y="10"/>
                      <a:pt x="29" y="11"/>
                      <a:pt x="27" y="5"/>
                    </a:cubicBezTo>
                    <a:cubicBezTo>
                      <a:pt x="27" y="4"/>
                      <a:pt x="27" y="3"/>
                      <a:pt x="26" y="2"/>
                    </a:cubicBezTo>
                    <a:cubicBezTo>
                      <a:pt x="18" y="1"/>
                      <a:pt x="8" y="0"/>
                      <a:pt x="0" y="0"/>
                    </a:cubicBezTo>
                    <a:cubicBezTo>
                      <a:pt x="0" y="1"/>
                      <a:pt x="1" y="3"/>
                      <a:pt x="1" y="4"/>
                    </a:cubicBezTo>
                    <a:cubicBezTo>
                      <a:pt x="1" y="8"/>
                      <a:pt x="0" y="13"/>
                      <a:pt x="3" y="15"/>
                    </a:cubicBezTo>
                    <a:cubicBezTo>
                      <a:pt x="6" y="17"/>
                      <a:pt x="11" y="21"/>
                      <a:pt x="11" y="18"/>
                    </a:cubicBezTo>
                    <a:cubicBezTo>
                      <a:pt x="11" y="16"/>
                      <a:pt x="10" y="14"/>
                      <a:pt x="13" y="18"/>
                    </a:cubicBezTo>
                    <a:cubicBezTo>
                      <a:pt x="16" y="22"/>
                      <a:pt x="14" y="23"/>
                      <a:pt x="20" y="25"/>
                    </a:cubicBezTo>
                    <a:cubicBezTo>
                      <a:pt x="26" y="26"/>
                      <a:pt x="25" y="29"/>
                      <a:pt x="27" y="32"/>
                    </a:cubicBezTo>
                    <a:cubicBezTo>
                      <a:pt x="28" y="34"/>
                      <a:pt x="32" y="33"/>
                      <a:pt x="35" y="34"/>
                    </a:cubicBezTo>
                    <a:cubicBezTo>
                      <a:pt x="35" y="30"/>
                      <a:pt x="35" y="26"/>
                      <a:pt x="34" y="24"/>
                    </a:cubicBezTo>
                    <a:cubicBezTo>
                      <a:pt x="33" y="22"/>
                      <a:pt x="36" y="18"/>
                      <a:pt x="38" y="15"/>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0" name="Freeform 100"/>
              <p:cNvSpPr>
                <a:spLocks/>
              </p:cNvSpPr>
              <p:nvPr/>
            </p:nvSpPr>
            <p:spPr bwMode="auto">
              <a:xfrm>
                <a:off x="4852348" y="3321940"/>
                <a:ext cx="69282" cy="63726"/>
              </a:xfrm>
              <a:custGeom>
                <a:avLst/>
                <a:gdLst>
                  <a:gd name="T0" fmla="*/ 50 w 58"/>
                  <a:gd name="T1" fmla="*/ 43 h 53"/>
                  <a:gd name="T2" fmla="*/ 52 w 58"/>
                  <a:gd name="T3" fmla="*/ 37 h 53"/>
                  <a:gd name="T4" fmla="*/ 55 w 58"/>
                  <a:gd name="T5" fmla="*/ 18 h 53"/>
                  <a:gd name="T6" fmla="*/ 56 w 58"/>
                  <a:gd name="T7" fmla="*/ 7 h 53"/>
                  <a:gd name="T8" fmla="*/ 54 w 58"/>
                  <a:gd name="T9" fmla="*/ 0 h 53"/>
                  <a:gd name="T10" fmla="*/ 36 w 58"/>
                  <a:gd name="T11" fmla="*/ 8 h 53"/>
                  <a:gd name="T12" fmla="*/ 0 w 58"/>
                  <a:gd name="T13" fmla="*/ 28 h 53"/>
                  <a:gd name="T14" fmla="*/ 1 w 58"/>
                  <a:gd name="T15" fmla="*/ 30 h 53"/>
                  <a:gd name="T16" fmla="*/ 13 w 58"/>
                  <a:gd name="T17" fmla="*/ 39 h 53"/>
                  <a:gd name="T18" fmla="*/ 19 w 58"/>
                  <a:gd name="T19" fmla="*/ 46 h 53"/>
                  <a:gd name="T20" fmla="*/ 25 w 58"/>
                  <a:gd name="T21" fmla="*/ 51 h 53"/>
                  <a:gd name="T22" fmla="*/ 51 w 58"/>
                  <a:gd name="T23" fmla="*/ 53 h 53"/>
                  <a:gd name="T24" fmla="*/ 50 w 58"/>
                  <a:gd name="T25" fmla="*/ 43 h 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8"/>
                  <a:gd name="T40" fmla="*/ 0 h 53"/>
                  <a:gd name="T41" fmla="*/ 58 w 58"/>
                  <a:gd name="T42" fmla="*/ 53 h 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8" h="53">
                    <a:moveTo>
                      <a:pt x="50" y="43"/>
                    </a:moveTo>
                    <a:cubicBezTo>
                      <a:pt x="53" y="42"/>
                      <a:pt x="50" y="39"/>
                      <a:pt x="52" y="37"/>
                    </a:cubicBezTo>
                    <a:cubicBezTo>
                      <a:pt x="54" y="34"/>
                      <a:pt x="52" y="22"/>
                      <a:pt x="55" y="18"/>
                    </a:cubicBezTo>
                    <a:cubicBezTo>
                      <a:pt x="58" y="14"/>
                      <a:pt x="58" y="11"/>
                      <a:pt x="56" y="7"/>
                    </a:cubicBezTo>
                    <a:cubicBezTo>
                      <a:pt x="55" y="5"/>
                      <a:pt x="54" y="3"/>
                      <a:pt x="54" y="0"/>
                    </a:cubicBezTo>
                    <a:cubicBezTo>
                      <a:pt x="48" y="3"/>
                      <a:pt x="41" y="5"/>
                      <a:pt x="36" y="8"/>
                    </a:cubicBezTo>
                    <a:cubicBezTo>
                      <a:pt x="28" y="11"/>
                      <a:pt x="11" y="21"/>
                      <a:pt x="0" y="28"/>
                    </a:cubicBezTo>
                    <a:cubicBezTo>
                      <a:pt x="0" y="29"/>
                      <a:pt x="0" y="30"/>
                      <a:pt x="1" y="30"/>
                    </a:cubicBezTo>
                    <a:cubicBezTo>
                      <a:pt x="3" y="32"/>
                      <a:pt x="10" y="36"/>
                      <a:pt x="13" y="39"/>
                    </a:cubicBezTo>
                    <a:cubicBezTo>
                      <a:pt x="16" y="42"/>
                      <a:pt x="16" y="44"/>
                      <a:pt x="19" y="46"/>
                    </a:cubicBezTo>
                    <a:cubicBezTo>
                      <a:pt x="21" y="48"/>
                      <a:pt x="23" y="49"/>
                      <a:pt x="25" y="51"/>
                    </a:cubicBezTo>
                    <a:cubicBezTo>
                      <a:pt x="33" y="51"/>
                      <a:pt x="43" y="52"/>
                      <a:pt x="51" y="53"/>
                    </a:cubicBezTo>
                    <a:cubicBezTo>
                      <a:pt x="49" y="48"/>
                      <a:pt x="48" y="45"/>
                      <a:pt x="50" y="43"/>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1" name="Freeform 101"/>
              <p:cNvSpPr>
                <a:spLocks/>
              </p:cNvSpPr>
              <p:nvPr/>
            </p:nvSpPr>
            <p:spPr bwMode="auto">
              <a:xfrm>
                <a:off x="5037438" y="3815564"/>
                <a:ext cx="127945" cy="682273"/>
              </a:xfrm>
              <a:custGeom>
                <a:avLst/>
                <a:gdLst>
                  <a:gd name="T0" fmla="*/ 40 w 107"/>
                  <a:gd name="T1" fmla="*/ 519 h 571"/>
                  <a:gd name="T2" fmla="*/ 27 w 107"/>
                  <a:gd name="T3" fmla="*/ 518 h 571"/>
                  <a:gd name="T4" fmla="*/ 39 w 107"/>
                  <a:gd name="T5" fmla="*/ 474 h 571"/>
                  <a:gd name="T6" fmla="*/ 45 w 107"/>
                  <a:gd name="T7" fmla="*/ 423 h 571"/>
                  <a:gd name="T8" fmla="*/ 45 w 107"/>
                  <a:gd name="T9" fmla="*/ 405 h 571"/>
                  <a:gd name="T10" fmla="*/ 43 w 107"/>
                  <a:gd name="T11" fmla="*/ 389 h 571"/>
                  <a:gd name="T12" fmla="*/ 42 w 107"/>
                  <a:gd name="T13" fmla="*/ 361 h 571"/>
                  <a:gd name="T14" fmla="*/ 48 w 107"/>
                  <a:gd name="T15" fmla="*/ 323 h 571"/>
                  <a:gd name="T16" fmla="*/ 53 w 107"/>
                  <a:gd name="T17" fmla="*/ 282 h 571"/>
                  <a:gd name="T18" fmla="*/ 66 w 107"/>
                  <a:gd name="T19" fmla="*/ 239 h 571"/>
                  <a:gd name="T20" fmla="*/ 64 w 107"/>
                  <a:gd name="T21" fmla="*/ 179 h 571"/>
                  <a:gd name="T22" fmla="*/ 87 w 107"/>
                  <a:gd name="T23" fmla="*/ 97 h 571"/>
                  <a:gd name="T24" fmla="*/ 95 w 107"/>
                  <a:gd name="T25" fmla="*/ 66 h 571"/>
                  <a:gd name="T26" fmla="*/ 85 w 107"/>
                  <a:gd name="T27" fmla="*/ 26 h 571"/>
                  <a:gd name="T28" fmla="*/ 75 w 107"/>
                  <a:gd name="T29" fmla="*/ 1 h 571"/>
                  <a:gd name="T30" fmla="*/ 65 w 107"/>
                  <a:gd name="T31" fmla="*/ 25 h 571"/>
                  <a:gd name="T32" fmla="*/ 64 w 107"/>
                  <a:gd name="T33" fmla="*/ 51 h 571"/>
                  <a:gd name="T34" fmla="*/ 57 w 107"/>
                  <a:gd name="T35" fmla="*/ 80 h 571"/>
                  <a:gd name="T36" fmla="*/ 57 w 107"/>
                  <a:gd name="T37" fmla="*/ 112 h 571"/>
                  <a:gd name="T38" fmla="*/ 52 w 107"/>
                  <a:gd name="T39" fmla="*/ 149 h 571"/>
                  <a:gd name="T40" fmla="*/ 47 w 107"/>
                  <a:gd name="T41" fmla="*/ 171 h 571"/>
                  <a:gd name="T42" fmla="*/ 48 w 107"/>
                  <a:gd name="T43" fmla="*/ 217 h 571"/>
                  <a:gd name="T44" fmla="*/ 33 w 107"/>
                  <a:gd name="T45" fmla="*/ 256 h 571"/>
                  <a:gd name="T46" fmla="*/ 22 w 107"/>
                  <a:gd name="T47" fmla="*/ 288 h 571"/>
                  <a:gd name="T48" fmla="*/ 27 w 107"/>
                  <a:gd name="T49" fmla="*/ 309 h 571"/>
                  <a:gd name="T50" fmla="*/ 21 w 107"/>
                  <a:gd name="T51" fmla="*/ 343 h 571"/>
                  <a:gd name="T52" fmla="*/ 17 w 107"/>
                  <a:gd name="T53" fmla="*/ 367 h 571"/>
                  <a:gd name="T54" fmla="*/ 26 w 107"/>
                  <a:gd name="T55" fmla="*/ 367 h 571"/>
                  <a:gd name="T56" fmla="*/ 30 w 107"/>
                  <a:gd name="T57" fmla="*/ 353 h 571"/>
                  <a:gd name="T58" fmla="*/ 33 w 107"/>
                  <a:gd name="T59" fmla="*/ 368 h 571"/>
                  <a:gd name="T60" fmla="*/ 29 w 107"/>
                  <a:gd name="T61" fmla="*/ 391 h 571"/>
                  <a:gd name="T62" fmla="*/ 30 w 107"/>
                  <a:gd name="T63" fmla="*/ 406 h 571"/>
                  <a:gd name="T64" fmla="*/ 29 w 107"/>
                  <a:gd name="T65" fmla="*/ 416 h 571"/>
                  <a:gd name="T66" fmla="*/ 21 w 107"/>
                  <a:gd name="T67" fmla="*/ 428 h 571"/>
                  <a:gd name="T68" fmla="*/ 7 w 107"/>
                  <a:gd name="T69" fmla="*/ 423 h 571"/>
                  <a:gd name="T70" fmla="*/ 3 w 107"/>
                  <a:gd name="T71" fmla="*/ 445 h 571"/>
                  <a:gd name="T72" fmla="*/ 12 w 107"/>
                  <a:gd name="T73" fmla="*/ 453 h 571"/>
                  <a:gd name="T74" fmla="*/ 25 w 107"/>
                  <a:gd name="T75" fmla="*/ 464 h 571"/>
                  <a:gd name="T76" fmla="*/ 16 w 107"/>
                  <a:gd name="T77" fmla="*/ 473 h 571"/>
                  <a:gd name="T78" fmla="*/ 15 w 107"/>
                  <a:gd name="T79" fmla="*/ 489 h 571"/>
                  <a:gd name="T80" fmla="*/ 16 w 107"/>
                  <a:gd name="T81" fmla="*/ 502 h 571"/>
                  <a:gd name="T82" fmla="*/ 16 w 107"/>
                  <a:gd name="T83" fmla="*/ 520 h 571"/>
                  <a:gd name="T84" fmla="*/ 18 w 107"/>
                  <a:gd name="T85" fmla="*/ 534 h 571"/>
                  <a:gd name="T86" fmla="*/ 16 w 107"/>
                  <a:gd name="T87" fmla="*/ 548 h 571"/>
                  <a:gd name="T88" fmla="*/ 26 w 107"/>
                  <a:gd name="T89" fmla="*/ 547 h 571"/>
                  <a:gd name="T90" fmla="*/ 25 w 107"/>
                  <a:gd name="T91" fmla="*/ 566 h 571"/>
                  <a:gd name="T92" fmla="*/ 38 w 107"/>
                  <a:gd name="T93" fmla="*/ 564 h 571"/>
                  <a:gd name="T94" fmla="*/ 51 w 107"/>
                  <a:gd name="T95" fmla="*/ 565 h 571"/>
                  <a:gd name="T96" fmla="*/ 68 w 107"/>
                  <a:gd name="T97" fmla="*/ 554 h 571"/>
                  <a:gd name="T98" fmla="*/ 79 w 107"/>
                  <a:gd name="T99" fmla="*/ 547 h 571"/>
                  <a:gd name="T100" fmla="*/ 42 w 107"/>
                  <a:gd name="T101" fmla="*/ 540 h 57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07"/>
                  <a:gd name="T154" fmla="*/ 0 h 571"/>
                  <a:gd name="T155" fmla="*/ 107 w 107"/>
                  <a:gd name="T156" fmla="*/ 571 h 57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07" h="571">
                    <a:moveTo>
                      <a:pt x="42" y="540"/>
                    </a:moveTo>
                    <a:cubicBezTo>
                      <a:pt x="39" y="535"/>
                      <a:pt x="40" y="524"/>
                      <a:pt x="40" y="519"/>
                    </a:cubicBezTo>
                    <a:cubicBezTo>
                      <a:pt x="40" y="513"/>
                      <a:pt x="39" y="514"/>
                      <a:pt x="35" y="516"/>
                    </a:cubicBezTo>
                    <a:cubicBezTo>
                      <a:pt x="31" y="518"/>
                      <a:pt x="30" y="522"/>
                      <a:pt x="27" y="518"/>
                    </a:cubicBezTo>
                    <a:cubicBezTo>
                      <a:pt x="24" y="515"/>
                      <a:pt x="22" y="502"/>
                      <a:pt x="27" y="494"/>
                    </a:cubicBezTo>
                    <a:cubicBezTo>
                      <a:pt x="33" y="486"/>
                      <a:pt x="39" y="479"/>
                      <a:pt x="39" y="474"/>
                    </a:cubicBezTo>
                    <a:cubicBezTo>
                      <a:pt x="39" y="468"/>
                      <a:pt x="40" y="458"/>
                      <a:pt x="44" y="452"/>
                    </a:cubicBezTo>
                    <a:cubicBezTo>
                      <a:pt x="48" y="446"/>
                      <a:pt x="47" y="429"/>
                      <a:pt x="45" y="423"/>
                    </a:cubicBezTo>
                    <a:cubicBezTo>
                      <a:pt x="44" y="416"/>
                      <a:pt x="54" y="415"/>
                      <a:pt x="50" y="411"/>
                    </a:cubicBezTo>
                    <a:cubicBezTo>
                      <a:pt x="47" y="407"/>
                      <a:pt x="44" y="406"/>
                      <a:pt x="45" y="405"/>
                    </a:cubicBezTo>
                    <a:cubicBezTo>
                      <a:pt x="47" y="404"/>
                      <a:pt x="56" y="405"/>
                      <a:pt x="53" y="401"/>
                    </a:cubicBezTo>
                    <a:cubicBezTo>
                      <a:pt x="49" y="396"/>
                      <a:pt x="41" y="395"/>
                      <a:pt x="43" y="389"/>
                    </a:cubicBezTo>
                    <a:cubicBezTo>
                      <a:pt x="45" y="384"/>
                      <a:pt x="50" y="384"/>
                      <a:pt x="47" y="378"/>
                    </a:cubicBezTo>
                    <a:cubicBezTo>
                      <a:pt x="45" y="372"/>
                      <a:pt x="41" y="366"/>
                      <a:pt x="42" y="361"/>
                    </a:cubicBezTo>
                    <a:cubicBezTo>
                      <a:pt x="43" y="356"/>
                      <a:pt x="46" y="342"/>
                      <a:pt x="46" y="336"/>
                    </a:cubicBezTo>
                    <a:cubicBezTo>
                      <a:pt x="47" y="329"/>
                      <a:pt x="48" y="328"/>
                      <a:pt x="48" y="323"/>
                    </a:cubicBezTo>
                    <a:cubicBezTo>
                      <a:pt x="48" y="318"/>
                      <a:pt x="51" y="310"/>
                      <a:pt x="53" y="309"/>
                    </a:cubicBezTo>
                    <a:cubicBezTo>
                      <a:pt x="54" y="307"/>
                      <a:pt x="53" y="292"/>
                      <a:pt x="53" y="282"/>
                    </a:cubicBezTo>
                    <a:cubicBezTo>
                      <a:pt x="53" y="273"/>
                      <a:pt x="58" y="267"/>
                      <a:pt x="62" y="262"/>
                    </a:cubicBezTo>
                    <a:cubicBezTo>
                      <a:pt x="66" y="257"/>
                      <a:pt x="64" y="243"/>
                      <a:pt x="66" y="239"/>
                    </a:cubicBezTo>
                    <a:cubicBezTo>
                      <a:pt x="69" y="234"/>
                      <a:pt x="65" y="212"/>
                      <a:pt x="65" y="205"/>
                    </a:cubicBezTo>
                    <a:cubicBezTo>
                      <a:pt x="65" y="199"/>
                      <a:pt x="62" y="186"/>
                      <a:pt x="64" y="179"/>
                    </a:cubicBezTo>
                    <a:cubicBezTo>
                      <a:pt x="67" y="173"/>
                      <a:pt x="79" y="128"/>
                      <a:pt x="81" y="122"/>
                    </a:cubicBezTo>
                    <a:cubicBezTo>
                      <a:pt x="83" y="115"/>
                      <a:pt x="81" y="102"/>
                      <a:pt x="87" y="97"/>
                    </a:cubicBezTo>
                    <a:cubicBezTo>
                      <a:pt x="93" y="92"/>
                      <a:pt x="107" y="76"/>
                      <a:pt x="105" y="73"/>
                    </a:cubicBezTo>
                    <a:cubicBezTo>
                      <a:pt x="102" y="70"/>
                      <a:pt x="96" y="74"/>
                      <a:pt x="95" y="66"/>
                    </a:cubicBezTo>
                    <a:cubicBezTo>
                      <a:pt x="93" y="57"/>
                      <a:pt x="90" y="45"/>
                      <a:pt x="87" y="38"/>
                    </a:cubicBezTo>
                    <a:cubicBezTo>
                      <a:pt x="83" y="30"/>
                      <a:pt x="89" y="32"/>
                      <a:pt x="85" y="26"/>
                    </a:cubicBezTo>
                    <a:cubicBezTo>
                      <a:pt x="80" y="20"/>
                      <a:pt x="77" y="15"/>
                      <a:pt x="78" y="10"/>
                    </a:cubicBezTo>
                    <a:cubicBezTo>
                      <a:pt x="78" y="5"/>
                      <a:pt x="80" y="0"/>
                      <a:pt x="75" y="1"/>
                    </a:cubicBezTo>
                    <a:cubicBezTo>
                      <a:pt x="73" y="2"/>
                      <a:pt x="67" y="6"/>
                      <a:pt x="61" y="11"/>
                    </a:cubicBezTo>
                    <a:cubicBezTo>
                      <a:pt x="63" y="15"/>
                      <a:pt x="66" y="21"/>
                      <a:pt x="65" y="25"/>
                    </a:cubicBezTo>
                    <a:cubicBezTo>
                      <a:pt x="63" y="29"/>
                      <a:pt x="61" y="34"/>
                      <a:pt x="62" y="38"/>
                    </a:cubicBezTo>
                    <a:cubicBezTo>
                      <a:pt x="64" y="42"/>
                      <a:pt x="65" y="44"/>
                      <a:pt x="64" y="51"/>
                    </a:cubicBezTo>
                    <a:cubicBezTo>
                      <a:pt x="63" y="57"/>
                      <a:pt x="65" y="72"/>
                      <a:pt x="62" y="73"/>
                    </a:cubicBezTo>
                    <a:cubicBezTo>
                      <a:pt x="59" y="74"/>
                      <a:pt x="55" y="77"/>
                      <a:pt x="57" y="80"/>
                    </a:cubicBezTo>
                    <a:cubicBezTo>
                      <a:pt x="58" y="83"/>
                      <a:pt x="60" y="89"/>
                      <a:pt x="59" y="96"/>
                    </a:cubicBezTo>
                    <a:cubicBezTo>
                      <a:pt x="58" y="102"/>
                      <a:pt x="58" y="108"/>
                      <a:pt x="57" y="112"/>
                    </a:cubicBezTo>
                    <a:cubicBezTo>
                      <a:pt x="56" y="117"/>
                      <a:pt x="55" y="130"/>
                      <a:pt x="54" y="133"/>
                    </a:cubicBezTo>
                    <a:cubicBezTo>
                      <a:pt x="53" y="136"/>
                      <a:pt x="54" y="148"/>
                      <a:pt x="52" y="149"/>
                    </a:cubicBezTo>
                    <a:cubicBezTo>
                      <a:pt x="49" y="151"/>
                      <a:pt x="44" y="160"/>
                      <a:pt x="47" y="164"/>
                    </a:cubicBezTo>
                    <a:cubicBezTo>
                      <a:pt x="50" y="167"/>
                      <a:pt x="49" y="167"/>
                      <a:pt x="47" y="171"/>
                    </a:cubicBezTo>
                    <a:cubicBezTo>
                      <a:pt x="45" y="176"/>
                      <a:pt x="47" y="190"/>
                      <a:pt x="49" y="196"/>
                    </a:cubicBezTo>
                    <a:cubicBezTo>
                      <a:pt x="51" y="202"/>
                      <a:pt x="49" y="213"/>
                      <a:pt x="48" y="217"/>
                    </a:cubicBezTo>
                    <a:cubicBezTo>
                      <a:pt x="46" y="222"/>
                      <a:pt x="44" y="227"/>
                      <a:pt x="43" y="230"/>
                    </a:cubicBezTo>
                    <a:cubicBezTo>
                      <a:pt x="42" y="233"/>
                      <a:pt x="36" y="251"/>
                      <a:pt x="33" y="256"/>
                    </a:cubicBezTo>
                    <a:cubicBezTo>
                      <a:pt x="30" y="262"/>
                      <a:pt x="29" y="272"/>
                      <a:pt x="26" y="276"/>
                    </a:cubicBezTo>
                    <a:cubicBezTo>
                      <a:pt x="23" y="280"/>
                      <a:pt x="19" y="283"/>
                      <a:pt x="22" y="288"/>
                    </a:cubicBezTo>
                    <a:cubicBezTo>
                      <a:pt x="26" y="293"/>
                      <a:pt x="27" y="293"/>
                      <a:pt x="26" y="298"/>
                    </a:cubicBezTo>
                    <a:cubicBezTo>
                      <a:pt x="24" y="304"/>
                      <a:pt x="27" y="303"/>
                      <a:pt x="27" y="309"/>
                    </a:cubicBezTo>
                    <a:cubicBezTo>
                      <a:pt x="26" y="316"/>
                      <a:pt x="25" y="317"/>
                      <a:pt x="23" y="324"/>
                    </a:cubicBezTo>
                    <a:cubicBezTo>
                      <a:pt x="21" y="331"/>
                      <a:pt x="21" y="337"/>
                      <a:pt x="21" y="343"/>
                    </a:cubicBezTo>
                    <a:cubicBezTo>
                      <a:pt x="21" y="349"/>
                      <a:pt x="22" y="354"/>
                      <a:pt x="21" y="355"/>
                    </a:cubicBezTo>
                    <a:cubicBezTo>
                      <a:pt x="20" y="355"/>
                      <a:pt x="17" y="363"/>
                      <a:pt x="17" y="367"/>
                    </a:cubicBezTo>
                    <a:cubicBezTo>
                      <a:pt x="17" y="370"/>
                      <a:pt x="18" y="378"/>
                      <a:pt x="21" y="378"/>
                    </a:cubicBezTo>
                    <a:cubicBezTo>
                      <a:pt x="23" y="378"/>
                      <a:pt x="25" y="369"/>
                      <a:pt x="26" y="367"/>
                    </a:cubicBezTo>
                    <a:cubicBezTo>
                      <a:pt x="26" y="365"/>
                      <a:pt x="31" y="361"/>
                      <a:pt x="30" y="358"/>
                    </a:cubicBezTo>
                    <a:cubicBezTo>
                      <a:pt x="28" y="355"/>
                      <a:pt x="28" y="351"/>
                      <a:pt x="30" y="353"/>
                    </a:cubicBezTo>
                    <a:cubicBezTo>
                      <a:pt x="31" y="355"/>
                      <a:pt x="33" y="350"/>
                      <a:pt x="34" y="356"/>
                    </a:cubicBezTo>
                    <a:cubicBezTo>
                      <a:pt x="34" y="362"/>
                      <a:pt x="34" y="361"/>
                      <a:pt x="33" y="368"/>
                    </a:cubicBezTo>
                    <a:cubicBezTo>
                      <a:pt x="32" y="375"/>
                      <a:pt x="34" y="384"/>
                      <a:pt x="33" y="385"/>
                    </a:cubicBezTo>
                    <a:cubicBezTo>
                      <a:pt x="32" y="386"/>
                      <a:pt x="29" y="389"/>
                      <a:pt x="29" y="391"/>
                    </a:cubicBezTo>
                    <a:cubicBezTo>
                      <a:pt x="30" y="392"/>
                      <a:pt x="34" y="398"/>
                      <a:pt x="34" y="399"/>
                    </a:cubicBezTo>
                    <a:cubicBezTo>
                      <a:pt x="33" y="400"/>
                      <a:pt x="32" y="406"/>
                      <a:pt x="30" y="406"/>
                    </a:cubicBezTo>
                    <a:cubicBezTo>
                      <a:pt x="28" y="406"/>
                      <a:pt x="25" y="409"/>
                      <a:pt x="28" y="412"/>
                    </a:cubicBezTo>
                    <a:cubicBezTo>
                      <a:pt x="31" y="414"/>
                      <a:pt x="31" y="415"/>
                      <a:pt x="29" y="416"/>
                    </a:cubicBezTo>
                    <a:cubicBezTo>
                      <a:pt x="26" y="418"/>
                      <a:pt x="25" y="425"/>
                      <a:pt x="25" y="425"/>
                    </a:cubicBezTo>
                    <a:cubicBezTo>
                      <a:pt x="25" y="425"/>
                      <a:pt x="24" y="431"/>
                      <a:pt x="21" y="428"/>
                    </a:cubicBezTo>
                    <a:cubicBezTo>
                      <a:pt x="18" y="426"/>
                      <a:pt x="17" y="428"/>
                      <a:pt x="15" y="425"/>
                    </a:cubicBezTo>
                    <a:cubicBezTo>
                      <a:pt x="13" y="423"/>
                      <a:pt x="9" y="421"/>
                      <a:pt x="7" y="423"/>
                    </a:cubicBezTo>
                    <a:cubicBezTo>
                      <a:pt x="5" y="426"/>
                      <a:pt x="8" y="429"/>
                      <a:pt x="6" y="431"/>
                    </a:cubicBezTo>
                    <a:cubicBezTo>
                      <a:pt x="3" y="432"/>
                      <a:pt x="0" y="448"/>
                      <a:pt x="3" y="445"/>
                    </a:cubicBezTo>
                    <a:cubicBezTo>
                      <a:pt x="6" y="441"/>
                      <a:pt x="9" y="440"/>
                      <a:pt x="9" y="443"/>
                    </a:cubicBezTo>
                    <a:cubicBezTo>
                      <a:pt x="10" y="446"/>
                      <a:pt x="11" y="450"/>
                      <a:pt x="12" y="453"/>
                    </a:cubicBezTo>
                    <a:cubicBezTo>
                      <a:pt x="13" y="456"/>
                      <a:pt x="14" y="461"/>
                      <a:pt x="17" y="461"/>
                    </a:cubicBezTo>
                    <a:cubicBezTo>
                      <a:pt x="19" y="461"/>
                      <a:pt x="27" y="462"/>
                      <a:pt x="25" y="464"/>
                    </a:cubicBezTo>
                    <a:cubicBezTo>
                      <a:pt x="24" y="466"/>
                      <a:pt x="20" y="463"/>
                      <a:pt x="15" y="465"/>
                    </a:cubicBezTo>
                    <a:cubicBezTo>
                      <a:pt x="11" y="467"/>
                      <a:pt x="15" y="471"/>
                      <a:pt x="16" y="473"/>
                    </a:cubicBezTo>
                    <a:cubicBezTo>
                      <a:pt x="17" y="476"/>
                      <a:pt x="15" y="479"/>
                      <a:pt x="14" y="481"/>
                    </a:cubicBezTo>
                    <a:cubicBezTo>
                      <a:pt x="13" y="482"/>
                      <a:pt x="12" y="488"/>
                      <a:pt x="15" y="489"/>
                    </a:cubicBezTo>
                    <a:cubicBezTo>
                      <a:pt x="18" y="490"/>
                      <a:pt x="20" y="493"/>
                      <a:pt x="16" y="494"/>
                    </a:cubicBezTo>
                    <a:cubicBezTo>
                      <a:pt x="11" y="496"/>
                      <a:pt x="14" y="499"/>
                      <a:pt x="16" y="502"/>
                    </a:cubicBezTo>
                    <a:cubicBezTo>
                      <a:pt x="17" y="506"/>
                      <a:pt x="19" y="509"/>
                      <a:pt x="15" y="510"/>
                    </a:cubicBezTo>
                    <a:cubicBezTo>
                      <a:pt x="11" y="511"/>
                      <a:pt x="17" y="519"/>
                      <a:pt x="16" y="520"/>
                    </a:cubicBezTo>
                    <a:cubicBezTo>
                      <a:pt x="14" y="521"/>
                      <a:pt x="14" y="523"/>
                      <a:pt x="16" y="526"/>
                    </a:cubicBezTo>
                    <a:cubicBezTo>
                      <a:pt x="18" y="529"/>
                      <a:pt x="21" y="531"/>
                      <a:pt x="18" y="534"/>
                    </a:cubicBezTo>
                    <a:cubicBezTo>
                      <a:pt x="15" y="536"/>
                      <a:pt x="18" y="541"/>
                      <a:pt x="16" y="543"/>
                    </a:cubicBezTo>
                    <a:cubicBezTo>
                      <a:pt x="14" y="544"/>
                      <a:pt x="17" y="544"/>
                      <a:pt x="16" y="548"/>
                    </a:cubicBezTo>
                    <a:cubicBezTo>
                      <a:pt x="15" y="551"/>
                      <a:pt x="18" y="559"/>
                      <a:pt x="20" y="557"/>
                    </a:cubicBezTo>
                    <a:cubicBezTo>
                      <a:pt x="22" y="554"/>
                      <a:pt x="24" y="549"/>
                      <a:pt x="26" y="547"/>
                    </a:cubicBezTo>
                    <a:cubicBezTo>
                      <a:pt x="27" y="546"/>
                      <a:pt x="24" y="554"/>
                      <a:pt x="24" y="556"/>
                    </a:cubicBezTo>
                    <a:cubicBezTo>
                      <a:pt x="23" y="559"/>
                      <a:pt x="21" y="564"/>
                      <a:pt x="25" y="566"/>
                    </a:cubicBezTo>
                    <a:cubicBezTo>
                      <a:pt x="28" y="568"/>
                      <a:pt x="34" y="564"/>
                      <a:pt x="31" y="567"/>
                    </a:cubicBezTo>
                    <a:cubicBezTo>
                      <a:pt x="29" y="571"/>
                      <a:pt x="35" y="567"/>
                      <a:pt x="38" y="564"/>
                    </a:cubicBezTo>
                    <a:cubicBezTo>
                      <a:pt x="41" y="561"/>
                      <a:pt x="48" y="556"/>
                      <a:pt x="50" y="558"/>
                    </a:cubicBezTo>
                    <a:cubicBezTo>
                      <a:pt x="52" y="560"/>
                      <a:pt x="46" y="566"/>
                      <a:pt x="51" y="565"/>
                    </a:cubicBezTo>
                    <a:cubicBezTo>
                      <a:pt x="56" y="564"/>
                      <a:pt x="58" y="565"/>
                      <a:pt x="60" y="561"/>
                    </a:cubicBezTo>
                    <a:cubicBezTo>
                      <a:pt x="61" y="557"/>
                      <a:pt x="64" y="555"/>
                      <a:pt x="68" y="554"/>
                    </a:cubicBezTo>
                    <a:cubicBezTo>
                      <a:pt x="73" y="553"/>
                      <a:pt x="77" y="551"/>
                      <a:pt x="78" y="549"/>
                    </a:cubicBezTo>
                    <a:cubicBezTo>
                      <a:pt x="78" y="548"/>
                      <a:pt x="79" y="547"/>
                      <a:pt x="79" y="547"/>
                    </a:cubicBezTo>
                    <a:cubicBezTo>
                      <a:pt x="75" y="546"/>
                      <a:pt x="69" y="545"/>
                      <a:pt x="64" y="545"/>
                    </a:cubicBezTo>
                    <a:cubicBezTo>
                      <a:pt x="55" y="545"/>
                      <a:pt x="45" y="545"/>
                      <a:pt x="42" y="540"/>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2" name="Freeform 102"/>
              <p:cNvSpPr>
                <a:spLocks/>
              </p:cNvSpPr>
              <p:nvPr/>
            </p:nvSpPr>
            <p:spPr bwMode="auto">
              <a:xfrm>
                <a:off x="4921631" y="3400839"/>
                <a:ext cx="92039" cy="45519"/>
              </a:xfrm>
              <a:custGeom>
                <a:avLst/>
                <a:gdLst>
                  <a:gd name="T0" fmla="*/ 67 w 77"/>
                  <a:gd name="T1" fmla="*/ 9 h 38"/>
                  <a:gd name="T2" fmla="*/ 48 w 77"/>
                  <a:gd name="T3" fmla="*/ 6 h 38"/>
                  <a:gd name="T4" fmla="*/ 38 w 77"/>
                  <a:gd name="T5" fmla="*/ 11 h 38"/>
                  <a:gd name="T6" fmla="*/ 22 w 77"/>
                  <a:gd name="T7" fmla="*/ 12 h 38"/>
                  <a:gd name="T8" fmla="*/ 13 w 77"/>
                  <a:gd name="T9" fmla="*/ 10 h 38"/>
                  <a:gd name="T10" fmla="*/ 6 w 77"/>
                  <a:gd name="T11" fmla="*/ 1 h 38"/>
                  <a:gd name="T12" fmla="*/ 5 w 77"/>
                  <a:gd name="T13" fmla="*/ 0 h 38"/>
                  <a:gd name="T14" fmla="*/ 1 w 77"/>
                  <a:gd name="T15" fmla="*/ 9 h 38"/>
                  <a:gd name="T16" fmla="*/ 2 w 77"/>
                  <a:gd name="T17" fmla="*/ 19 h 38"/>
                  <a:gd name="T18" fmla="*/ 3 w 77"/>
                  <a:gd name="T19" fmla="*/ 19 h 38"/>
                  <a:gd name="T20" fmla="*/ 17 w 77"/>
                  <a:gd name="T21" fmla="*/ 22 h 38"/>
                  <a:gd name="T22" fmla="*/ 26 w 77"/>
                  <a:gd name="T23" fmla="*/ 31 h 38"/>
                  <a:gd name="T24" fmla="*/ 41 w 77"/>
                  <a:gd name="T25" fmla="*/ 30 h 38"/>
                  <a:gd name="T26" fmla="*/ 38 w 77"/>
                  <a:gd name="T27" fmla="*/ 21 h 38"/>
                  <a:gd name="T28" fmla="*/ 45 w 77"/>
                  <a:gd name="T29" fmla="*/ 15 h 38"/>
                  <a:gd name="T30" fmla="*/ 54 w 77"/>
                  <a:gd name="T31" fmla="*/ 13 h 38"/>
                  <a:gd name="T32" fmla="*/ 64 w 77"/>
                  <a:gd name="T33" fmla="*/ 22 h 38"/>
                  <a:gd name="T34" fmla="*/ 70 w 77"/>
                  <a:gd name="T35" fmla="*/ 36 h 38"/>
                  <a:gd name="T36" fmla="*/ 72 w 77"/>
                  <a:gd name="T37" fmla="*/ 38 h 38"/>
                  <a:gd name="T38" fmla="*/ 77 w 77"/>
                  <a:gd name="T39" fmla="*/ 16 h 38"/>
                  <a:gd name="T40" fmla="*/ 67 w 77"/>
                  <a:gd name="T41" fmla="*/ 9 h 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7"/>
                  <a:gd name="T64" fmla="*/ 0 h 38"/>
                  <a:gd name="T65" fmla="*/ 77 w 77"/>
                  <a:gd name="T66" fmla="*/ 38 h 3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7" h="38">
                    <a:moveTo>
                      <a:pt x="67" y="9"/>
                    </a:moveTo>
                    <a:cubicBezTo>
                      <a:pt x="60" y="7"/>
                      <a:pt x="51" y="5"/>
                      <a:pt x="48" y="6"/>
                    </a:cubicBezTo>
                    <a:cubicBezTo>
                      <a:pt x="44" y="7"/>
                      <a:pt x="41" y="10"/>
                      <a:pt x="38" y="11"/>
                    </a:cubicBezTo>
                    <a:cubicBezTo>
                      <a:pt x="34" y="12"/>
                      <a:pt x="25" y="14"/>
                      <a:pt x="22" y="12"/>
                    </a:cubicBezTo>
                    <a:cubicBezTo>
                      <a:pt x="19" y="9"/>
                      <a:pt x="17" y="15"/>
                      <a:pt x="13" y="10"/>
                    </a:cubicBezTo>
                    <a:cubicBezTo>
                      <a:pt x="9" y="5"/>
                      <a:pt x="13" y="7"/>
                      <a:pt x="6" y="1"/>
                    </a:cubicBezTo>
                    <a:cubicBezTo>
                      <a:pt x="6" y="0"/>
                      <a:pt x="6" y="0"/>
                      <a:pt x="5" y="0"/>
                    </a:cubicBezTo>
                    <a:cubicBezTo>
                      <a:pt x="3" y="3"/>
                      <a:pt x="0" y="7"/>
                      <a:pt x="1" y="9"/>
                    </a:cubicBezTo>
                    <a:cubicBezTo>
                      <a:pt x="2" y="11"/>
                      <a:pt x="2" y="15"/>
                      <a:pt x="2" y="19"/>
                    </a:cubicBezTo>
                    <a:cubicBezTo>
                      <a:pt x="3" y="19"/>
                      <a:pt x="3" y="19"/>
                      <a:pt x="3" y="19"/>
                    </a:cubicBezTo>
                    <a:cubicBezTo>
                      <a:pt x="7" y="21"/>
                      <a:pt x="12" y="20"/>
                      <a:pt x="17" y="22"/>
                    </a:cubicBezTo>
                    <a:cubicBezTo>
                      <a:pt x="22" y="25"/>
                      <a:pt x="21" y="30"/>
                      <a:pt x="26" y="31"/>
                    </a:cubicBezTo>
                    <a:cubicBezTo>
                      <a:pt x="32" y="32"/>
                      <a:pt x="42" y="32"/>
                      <a:pt x="41" y="30"/>
                    </a:cubicBezTo>
                    <a:cubicBezTo>
                      <a:pt x="40" y="29"/>
                      <a:pt x="35" y="22"/>
                      <a:pt x="38" y="21"/>
                    </a:cubicBezTo>
                    <a:cubicBezTo>
                      <a:pt x="40" y="20"/>
                      <a:pt x="43" y="16"/>
                      <a:pt x="45" y="15"/>
                    </a:cubicBezTo>
                    <a:cubicBezTo>
                      <a:pt x="46" y="14"/>
                      <a:pt x="51" y="10"/>
                      <a:pt x="54" y="13"/>
                    </a:cubicBezTo>
                    <a:cubicBezTo>
                      <a:pt x="57" y="15"/>
                      <a:pt x="64" y="17"/>
                      <a:pt x="64" y="22"/>
                    </a:cubicBezTo>
                    <a:cubicBezTo>
                      <a:pt x="64" y="26"/>
                      <a:pt x="66" y="33"/>
                      <a:pt x="70" y="36"/>
                    </a:cubicBezTo>
                    <a:cubicBezTo>
                      <a:pt x="71" y="37"/>
                      <a:pt x="72" y="37"/>
                      <a:pt x="72" y="38"/>
                    </a:cubicBezTo>
                    <a:cubicBezTo>
                      <a:pt x="76" y="31"/>
                      <a:pt x="77" y="23"/>
                      <a:pt x="77" y="16"/>
                    </a:cubicBezTo>
                    <a:cubicBezTo>
                      <a:pt x="75" y="14"/>
                      <a:pt x="73" y="11"/>
                      <a:pt x="67" y="9"/>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3" name="Freeform 103"/>
              <p:cNvSpPr>
                <a:spLocks/>
              </p:cNvSpPr>
              <p:nvPr/>
            </p:nvSpPr>
            <p:spPr bwMode="auto">
              <a:xfrm>
                <a:off x="6835953" y="2836914"/>
                <a:ext cx="207847" cy="148189"/>
              </a:xfrm>
              <a:custGeom>
                <a:avLst/>
                <a:gdLst>
                  <a:gd name="T0" fmla="*/ 134 w 174"/>
                  <a:gd name="T1" fmla="*/ 119 h 124"/>
                  <a:gd name="T2" fmla="*/ 151 w 174"/>
                  <a:gd name="T3" fmla="*/ 108 h 124"/>
                  <a:gd name="T4" fmla="*/ 156 w 174"/>
                  <a:gd name="T5" fmla="*/ 95 h 124"/>
                  <a:gd name="T6" fmla="*/ 171 w 174"/>
                  <a:gd name="T7" fmla="*/ 91 h 124"/>
                  <a:gd name="T8" fmla="*/ 169 w 174"/>
                  <a:gd name="T9" fmla="*/ 80 h 124"/>
                  <a:gd name="T10" fmla="*/ 143 w 174"/>
                  <a:gd name="T11" fmla="*/ 65 h 124"/>
                  <a:gd name="T12" fmla="*/ 126 w 174"/>
                  <a:gd name="T13" fmla="*/ 60 h 124"/>
                  <a:gd name="T14" fmla="*/ 115 w 174"/>
                  <a:gd name="T15" fmla="*/ 40 h 124"/>
                  <a:gd name="T16" fmla="*/ 102 w 174"/>
                  <a:gd name="T17" fmla="*/ 27 h 124"/>
                  <a:gd name="T18" fmla="*/ 83 w 174"/>
                  <a:gd name="T19" fmla="*/ 4 h 124"/>
                  <a:gd name="T20" fmla="*/ 71 w 174"/>
                  <a:gd name="T21" fmla="*/ 7 h 124"/>
                  <a:gd name="T22" fmla="*/ 60 w 174"/>
                  <a:gd name="T23" fmla="*/ 19 h 124"/>
                  <a:gd name="T24" fmla="*/ 54 w 174"/>
                  <a:gd name="T25" fmla="*/ 33 h 124"/>
                  <a:gd name="T26" fmla="*/ 35 w 174"/>
                  <a:gd name="T27" fmla="*/ 25 h 124"/>
                  <a:gd name="T28" fmla="*/ 22 w 174"/>
                  <a:gd name="T29" fmla="*/ 10 h 124"/>
                  <a:gd name="T30" fmla="*/ 18 w 174"/>
                  <a:gd name="T31" fmla="*/ 12 h 124"/>
                  <a:gd name="T32" fmla="*/ 21 w 174"/>
                  <a:gd name="T33" fmla="*/ 24 h 124"/>
                  <a:gd name="T34" fmla="*/ 22 w 174"/>
                  <a:gd name="T35" fmla="*/ 36 h 124"/>
                  <a:gd name="T36" fmla="*/ 11 w 174"/>
                  <a:gd name="T37" fmla="*/ 38 h 124"/>
                  <a:gd name="T38" fmla="*/ 6 w 174"/>
                  <a:gd name="T39" fmla="*/ 31 h 124"/>
                  <a:gd name="T40" fmla="*/ 0 w 174"/>
                  <a:gd name="T41" fmla="*/ 38 h 124"/>
                  <a:gd name="T42" fmla="*/ 4 w 174"/>
                  <a:gd name="T43" fmla="*/ 51 h 124"/>
                  <a:gd name="T44" fmla="*/ 10 w 174"/>
                  <a:gd name="T45" fmla="*/ 56 h 124"/>
                  <a:gd name="T46" fmla="*/ 17 w 174"/>
                  <a:gd name="T47" fmla="*/ 68 h 124"/>
                  <a:gd name="T48" fmla="*/ 19 w 174"/>
                  <a:gd name="T49" fmla="*/ 85 h 124"/>
                  <a:gd name="T50" fmla="*/ 20 w 174"/>
                  <a:gd name="T51" fmla="*/ 90 h 124"/>
                  <a:gd name="T52" fmla="*/ 31 w 174"/>
                  <a:gd name="T53" fmla="*/ 84 h 124"/>
                  <a:gd name="T54" fmla="*/ 53 w 174"/>
                  <a:gd name="T55" fmla="*/ 80 h 124"/>
                  <a:gd name="T56" fmla="*/ 67 w 174"/>
                  <a:gd name="T57" fmla="*/ 84 h 124"/>
                  <a:gd name="T58" fmla="*/ 86 w 174"/>
                  <a:gd name="T59" fmla="*/ 88 h 124"/>
                  <a:gd name="T60" fmla="*/ 96 w 174"/>
                  <a:gd name="T61" fmla="*/ 100 h 124"/>
                  <a:gd name="T62" fmla="*/ 108 w 174"/>
                  <a:gd name="T63" fmla="*/ 106 h 124"/>
                  <a:gd name="T64" fmla="*/ 110 w 174"/>
                  <a:gd name="T65" fmla="*/ 118 h 124"/>
                  <a:gd name="T66" fmla="*/ 126 w 174"/>
                  <a:gd name="T67" fmla="*/ 123 h 124"/>
                  <a:gd name="T68" fmla="*/ 134 w 174"/>
                  <a:gd name="T69" fmla="*/ 119 h 12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4"/>
                  <a:gd name="T106" fmla="*/ 0 h 124"/>
                  <a:gd name="T107" fmla="*/ 174 w 174"/>
                  <a:gd name="T108" fmla="*/ 124 h 12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4" h="124">
                    <a:moveTo>
                      <a:pt x="134" y="119"/>
                    </a:moveTo>
                    <a:cubicBezTo>
                      <a:pt x="137" y="116"/>
                      <a:pt x="148" y="110"/>
                      <a:pt x="151" y="108"/>
                    </a:cubicBezTo>
                    <a:cubicBezTo>
                      <a:pt x="153" y="106"/>
                      <a:pt x="153" y="98"/>
                      <a:pt x="156" y="95"/>
                    </a:cubicBezTo>
                    <a:cubicBezTo>
                      <a:pt x="159" y="91"/>
                      <a:pt x="167" y="91"/>
                      <a:pt x="171" y="91"/>
                    </a:cubicBezTo>
                    <a:cubicBezTo>
                      <a:pt x="174" y="90"/>
                      <a:pt x="172" y="84"/>
                      <a:pt x="169" y="80"/>
                    </a:cubicBezTo>
                    <a:cubicBezTo>
                      <a:pt x="167" y="77"/>
                      <a:pt x="148" y="67"/>
                      <a:pt x="143" y="65"/>
                    </a:cubicBezTo>
                    <a:cubicBezTo>
                      <a:pt x="139" y="64"/>
                      <a:pt x="130" y="62"/>
                      <a:pt x="126" y="60"/>
                    </a:cubicBezTo>
                    <a:cubicBezTo>
                      <a:pt x="123" y="58"/>
                      <a:pt x="121" y="47"/>
                      <a:pt x="115" y="40"/>
                    </a:cubicBezTo>
                    <a:cubicBezTo>
                      <a:pt x="110" y="32"/>
                      <a:pt x="108" y="33"/>
                      <a:pt x="102" y="27"/>
                    </a:cubicBezTo>
                    <a:cubicBezTo>
                      <a:pt x="95" y="21"/>
                      <a:pt x="85" y="7"/>
                      <a:pt x="83" y="4"/>
                    </a:cubicBezTo>
                    <a:cubicBezTo>
                      <a:pt x="81" y="0"/>
                      <a:pt x="73" y="5"/>
                      <a:pt x="71" y="7"/>
                    </a:cubicBezTo>
                    <a:cubicBezTo>
                      <a:pt x="70" y="9"/>
                      <a:pt x="64" y="14"/>
                      <a:pt x="60" y="19"/>
                    </a:cubicBezTo>
                    <a:cubicBezTo>
                      <a:pt x="56" y="23"/>
                      <a:pt x="58" y="31"/>
                      <a:pt x="54" y="33"/>
                    </a:cubicBezTo>
                    <a:cubicBezTo>
                      <a:pt x="49" y="35"/>
                      <a:pt x="37" y="27"/>
                      <a:pt x="35" y="25"/>
                    </a:cubicBezTo>
                    <a:cubicBezTo>
                      <a:pt x="33" y="23"/>
                      <a:pt x="25" y="11"/>
                      <a:pt x="22" y="10"/>
                    </a:cubicBezTo>
                    <a:cubicBezTo>
                      <a:pt x="21" y="10"/>
                      <a:pt x="20" y="11"/>
                      <a:pt x="18" y="12"/>
                    </a:cubicBezTo>
                    <a:cubicBezTo>
                      <a:pt x="19" y="15"/>
                      <a:pt x="19" y="21"/>
                      <a:pt x="21" y="24"/>
                    </a:cubicBezTo>
                    <a:cubicBezTo>
                      <a:pt x="23" y="26"/>
                      <a:pt x="25" y="34"/>
                      <a:pt x="22" y="36"/>
                    </a:cubicBezTo>
                    <a:cubicBezTo>
                      <a:pt x="18" y="38"/>
                      <a:pt x="14" y="41"/>
                      <a:pt x="11" y="38"/>
                    </a:cubicBezTo>
                    <a:cubicBezTo>
                      <a:pt x="9" y="36"/>
                      <a:pt x="7" y="29"/>
                      <a:pt x="6" y="31"/>
                    </a:cubicBezTo>
                    <a:cubicBezTo>
                      <a:pt x="4" y="33"/>
                      <a:pt x="1" y="34"/>
                      <a:pt x="0" y="38"/>
                    </a:cubicBezTo>
                    <a:cubicBezTo>
                      <a:pt x="0" y="42"/>
                      <a:pt x="2" y="47"/>
                      <a:pt x="4" y="51"/>
                    </a:cubicBezTo>
                    <a:cubicBezTo>
                      <a:pt x="7" y="54"/>
                      <a:pt x="9" y="51"/>
                      <a:pt x="10" y="56"/>
                    </a:cubicBezTo>
                    <a:cubicBezTo>
                      <a:pt x="11" y="60"/>
                      <a:pt x="17" y="62"/>
                      <a:pt x="17" y="68"/>
                    </a:cubicBezTo>
                    <a:cubicBezTo>
                      <a:pt x="18" y="74"/>
                      <a:pt x="17" y="84"/>
                      <a:pt x="19" y="85"/>
                    </a:cubicBezTo>
                    <a:cubicBezTo>
                      <a:pt x="19" y="85"/>
                      <a:pt x="20" y="88"/>
                      <a:pt x="20" y="90"/>
                    </a:cubicBezTo>
                    <a:cubicBezTo>
                      <a:pt x="26" y="88"/>
                      <a:pt x="30" y="85"/>
                      <a:pt x="31" y="84"/>
                    </a:cubicBezTo>
                    <a:cubicBezTo>
                      <a:pt x="34" y="83"/>
                      <a:pt x="44" y="81"/>
                      <a:pt x="53" y="80"/>
                    </a:cubicBezTo>
                    <a:cubicBezTo>
                      <a:pt x="62" y="79"/>
                      <a:pt x="62" y="82"/>
                      <a:pt x="67" y="84"/>
                    </a:cubicBezTo>
                    <a:cubicBezTo>
                      <a:pt x="72" y="86"/>
                      <a:pt x="84" y="84"/>
                      <a:pt x="86" y="88"/>
                    </a:cubicBezTo>
                    <a:cubicBezTo>
                      <a:pt x="87" y="92"/>
                      <a:pt x="94" y="98"/>
                      <a:pt x="96" y="100"/>
                    </a:cubicBezTo>
                    <a:cubicBezTo>
                      <a:pt x="97" y="102"/>
                      <a:pt x="108" y="103"/>
                      <a:pt x="108" y="106"/>
                    </a:cubicBezTo>
                    <a:cubicBezTo>
                      <a:pt x="108" y="108"/>
                      <a:pt x="109" y="113"/>
                      <a:pt x="110" y="118"/>
                    </a:cubicBezTo>
                    <a:cubicBezTo>
                      <a:pt x="116" y="121"/>
                      <a:pt x="123" y="123"/>
                      <a:pt x="126" y="123"/>
                    </a:cubicBezTo>
                    <a:cubicBezTo>
                      <a:pt x="131" y="124"/>
                      <a:pt x="132" y="122"/>
                      <a:pt x="134" y="119"/>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4" name="Freeform 104"/>
              <p:cNvSpPr>
                <a:spLocks/>
              </p:cNvSpPr>
              <p:nvPr/>
            </p:nvSpPr>
            <p:spPr bwMode="auto">
              <a:xfrm>
                <a:off x="6709019" y="2898112"/>
                <a:ext cx="286738" cy="264008"/>
              </a:xfrm>
              <a:custGeom>
                <a:avLst/>
                <a:gdLst>
                  <a:gd name="T0" fmla="*/ 229 w 240"/>
                  <a:gd name="T1" fmla="*/ 199 h 221"/>
                  <a:gd name="T2" fmla="*/ 240 w 240"/>
                  <a:gd name="T3" fmla="*/ 197 h 221"/>
                  <a:gd name="T4" fmla="*/ 233 w 240"/>
                  <a:gd name="T5" fmla="*/ 187 h 221"/>
                  <a:gd name="T6" fmla="*/ 229 w 240"/>
                  <a:gd name="T7" fmla="*/ 176 h 221"/>
                  <a:gd name="T8" fmla="*/ 218 w 240"/>
                  <a:gd name="T9" fmla="*/ 165 h 221"/>
                  <a:gd name="T10" fmla="*/ 213 w 240"/>
                  <a:gd name="T11" fmla="*/ 153 h 221"/>
                  <a:gd name="T12" fmla="*/ 220 w 240"/>
                  <a:gd name="T13" fmla="*/ 137 h 221"/>
                  <a:gd name="T14" fmla="*/ 210 w 240"/>
                  <a:gd name="T15" fmla="*/ 128 h 221"/>
                  <a:gd name="T16" fmla="*/ 212 w 240"/>
                  <a:gd name="T17" fmla="*/ 102 h 221"/>
                  <a:gd name="T18" fmla="*/ 209 w 240"/>
                  <a:gd name="T19" fmla="*/ 84 h 221"/>
                  <a:gd name="T20" fmla="*/ 216 w 240"/>
                  <a:gd name="T21" fmla="*/ 75 h 221"/>
                  <a:gd name="T22" fmla="*/ 214 w 240"/>
                  <a:gd name="T23" fmla="*/ 55 h 221"/>
                  <a:gd name="T24" fmla="*/ 202 w 240"/>
                  <a:gd name="T25" fmla="*/ 49 h 221"/>
                  <a:gd name="T26" fmla="*/ 192 w 240"/>
                  <a:gd name="T27" fmla="*/ 37 h 221"/>
                  <a:gd name="T28" fmla="*/ 173 w 240"/>
                  <a:gd name="T29" fmla="*/ 33 h 221"/>
                  <a:gd name="T30" fmla="*/ 159 w 240"/>
                  <a:gd name="T31" fmla="*/ 29 h 221"/>
                  <a:gd name="T32" fmla="*/ 137 w 240"/>
                  <a:gd name="T33" fmla="*/ 33 h 221"/>
                  <a:gd name="T34" fmla="*/ 126 w 240"/>
                  <a:gd name="T35" fmla="*/ 39 h 221"/>
                  <a:gd name="T36" fmla="*/ 123 w 240"/>
                  <a:gd name="T37" fmla="*/ 46 h 221"/>
                  <a:gd name="T38" fmla="*/ 106 w 240"/>
                  <a:gd name="T39" fmla="*/ 48 h 221"/>
                  <a:gd name="T40" fmla="*/ 95 w 240"/>
                  <a:gd name="T41" fmla="*/ 47 h 221"/>
                  <a:gd name="T42" fmla="*/ 83 w 240"/>
                  <a:gd name="T43" fmla="*/ 46 h 221"/>
                  <a:gd name="T44" fmla="*/ 73 w 240"/>
                  <a:gd name="T45" fmla="*/ 37 h 221"/>
                  <a:gd name="T46" fmla="*/ 64 w 240"/>
                  <a:gd name="T47" fmla="*/ 36 h 221"/>
                  <a:gd name="T48" fmla="*/ 62 w 240"/>
                  <a:gd name="T49" fmla="*/ 24 h 221"/>
                  <a:gd name="T50" fmla="*/ 53 w 240"/>
                  <a:gd name="T51" fmla="*/ 20 h 221"/>
                  <a:gd name="T52" fmla="*/ 49 w 240"/>
                  <a:gd name="T53" fmla="*/ 7 h 221"/>
                  <a:gd name="T54" fmla="*/ 27 w 240"/>
                  <a:gd name="T55" fmla="*/ 18 h 221"/>
                  <a:gd name="T56" fmla="*/ 4 w 240"/>
                  <a:gd name="T57" fmla="*/ 3 h 221"/>
                  <a:gd name="T58" fmla="*/ 1 w 240"/>
                  <a:gd name="T59" fmla="*/ 0 h 221"/>
                  <a:gd name="T60" fmla="*/ 0 w 240"/>
                  <a:gd name="T61" fmla="*/ 13 h 221"/>
                  <a:gd name="T62" fmla="*/ 9 w 240"/>
                  <a:gd name="T63" fmla="*/ 46 h 221"/>
                  <a:gd name="T64" fmla="*/ 27 w 240"/>
                  <a:gd name="T65" fmla="*/ 70 h 221"/>
                  <a:gd name="T66" fmla="*/ 18 w 240"/>
                  <a:gd name="T67" fmla="*/ 83 h 221"/>
                  <a:gd name="T68" fmla="*/ 51 w 240"/>
                  <a:gd name="T69" fmla="*/ 125 h 221"/>
                  <a:gd name="T70" fmla="*/ 53 w 240"/>
                  <a:gd name="T71" fmla="*/ 140 h 221"/>
                  <a:gd name="T72" fmla="*/ 61 w 240"/>
                  <a:gd name="T73" fmla="*/ 153 h 221"/>
                  <a:gd name="T74" fmla="*/ 62 w 240"/>
                  <a:gd name="T75" fmla="*/ 151 h 221"/>
                  <a:gd name="T76" fmla="*/ 68 w 240"/>
                  <a:gd name="T77" fmla="*/ 153 h 221"/>
                  <a:gd name="T78" fmla="*/ 76 w 240"/>
                  <a:gd name="T79" fmla="*/ 157 h 221"/>
                  <a:gd name="T80" fmla="*/ 86 w 240"/>
                  <a:gd name="T81" fmla="*/ 172 h 221"/>
                  <a:gd name="T82" fmla="*/ 98 w 240"/>
                  <a:gd name="T83" fmla="*/ 181 h 221"/>
                  <a:gd name="T84" fmla="*/ 108 w 240"/>
                  <a:gd name="T85" fmla="*/ 191 h 221"/>
                  <a:gd name="T86" fmla="*/ 124 w 240"/>
                  <a:gd name="T87" fmla="*/ 198 h 221"/>
                  <a:gd name="T88" fmla="*/ 137 w 240"/>
                  <a:gd name="T89" fmla="*/ 201 h 221"/>
                  <a:gd name="T90" fmla="*/ 153 w 240"/>
                  <a:gd name="T91" fmla="*/ 191 h 221"/>
                  <a:gd name="T92" fmla="*/ 160 w 240"/>
                  <a:gd name="T93" fmla="*/ 202 h 221"/>
                  <a:gd name="T94" fmla="*/ 170 w 240"/>
                  <a:gd name="T95" fmla="*/ 213 h 221"/>
                  <a:gd name="T96" fmla="*/ 208 w 240"/>
                  <a:gd name="T97" fmla="*/ 218 h 221"/>
                  <a:gd name="T98" fmla="*/ 220 w 240"/>
                  <a:gd name="T99" fmla="*/ 221 h 221"/>
                  <a:gd name="T100" fmla="*/ 229 w 240"/>
                  <a:gd name="T101" fmla="*/ 199 h 22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40"/>
                  <a:gd name="T154" fmla="*/ 0 h 221"/>
                  <a:gd name="T155" fmla="*/ 240 w 240"/>
                  <a:gd name="T156" fmla="*/ 221 h 22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40" h="221">
                    <a:moveTo>
                      <a:pt x="229" y="199"/>
                    </a:moveTo>
                    <a:cubicBezTo>
                      <a:pt x="234" y="197"/>
                      <a:pt x="240" y="200"/>
                      <a:pt x="240" y="197"/>
                    </a:cubicBezTo>
                    <a:cubicBezTo>
                      <a:pt x="240" y="194"/>
                      <a:pt x="234" y="193"/>
                      <a:pt x="233" y="187"/>
                    </a:cubicBezTo>
                    <a:cubicBezTo>
                      <a:pt x="233" y="182"/>
                      <a:pt x="234" y="180"/>
                      <a:pt x="229" y="176"/>
                    </a:cubicBezTo>
                    <a:cubicBezTo>
                      <a:pt x="223" y="172"/>
                      <a:pt x="219" y="169"/>
                      <a:pt x="218" y="165"/>
                    </a:cubicBezTo>
                    <a:cubicBezTo>
                      <a:pt x="217" y="162"/>
                      <a:pt x="211" y="157"/>
                      <a:pt x="213" y="153"/>
                    </a:cubicBezTo>
                    <a:cubicBezTo>
                      <a:pt x="216" y="149"/>
                      <a:pt x="225" y="140"/>
                      <a:pt x="220" y="137"/>
                    </a:cubicBezTo>
                    <a:cubicBezTo>
                      <a:pt x="216" y="133"/>
                      <a:pt x="214" y="134"/>
                      <a:pt x="210" y="128"/>
                    </a:cubicBezTo>
                    <a:cubicBezTo>
                      <a:pt x="206" y="121"/>
                      <a:pt x="211" y="105"/>
                      <a:pt x="212" y="102"/>
                    </a:cubicBezTo>
                    <a:cubicBezTo>
                      <a:pt x="213" y="99"/>
                      <a:pt x="206" y="86"/>
                      <a:pt x="209" y="84"/>
                    </a:cubicBezTo>
                    <a:cubicBezTo>
                      <a:pt x="212" y="82"/>
                      <a:pt x="214" y="79"/>
                      <a:pt x="216" y="75"/>
                    </a:cubicBezTo>
                    <a:cubicBezTo>
                      <a:pt x="217" y="72"/>
                      <a:pt x="214" y="59"/>
                      <a:pt x="214" y="55"/>
                    </a:cubicBezTo>
                    <a:cubicBezTo>
                      <a:pt x="214" y="52"/>
                      <a:pt x="203" y="51"/>
                      <a:pt x="202" y="49"/>
                    </a:cubicBezTo>
                    <a:cubicBezTo>
                      <a:pt x="200" y="47"/>
                      <a:pt x="193" y="41"/>
                      <a:pt x="192" y="37"/>
                    </a:cubicBezTo>
                    <a:cubicBezTo>
                      <a:pt x="190" y="33"/>
                      <a:pt x="178" y="35"/>
                      <a:pt x="173" y="33"/>
                    </a:cubicBezTo>
                    <a:cubicBezTo>
                      <a:pt x="168" y="31"/>
                      <a:pt x="168" y="28"/>
                      <a:pt x="159" y="29"/>
                    </a:cubicBezTo>
                    <a:cubicBezTo>
                      <a:pt x="150" y="30"/>
                      <a:pt x="140" y="32"/>
                      <a:pt x="137" y="33"/>
                    </a:cubicBezTo>
                    <a:cubicBezTo>
                      <a:pt x="136" y="34"/>
                      <a:pt x="132" y="37"/>
                      <a:pt x="126" y="39"/>
                    </a:cubicBezTo>
                    <a:cubicBezTo>
                      <a:pt x="126" y="42"/>
                      <a:pt x="125" y="45"/>
                      <a:pt x="123" y="46"/>
                    </a:cubicBezTo>
                    <a:cubicBezTo>
                      <a:pt x="118" y="47"/>
                      <a:pt x="111" y="49"/>
                      <a:pt x="106" y="48"/>
                    </a:cubicBezTo>
                    <a:cubicBezTo>
                      <a:pt x="101" y="48"/>
                      <a:pt x="98" y="46"/>
                      <a:pt x="95" y="47"/>
                    </a:cubicBezTo>
                    <a:cubicBezTo>
                      <a:pt x="93" y="47"/>
                      <a:pt x="85" y="50"/>
                      <a:pt x="83" y="46"/>
                    </a:cubicBezTo>
                    <a:cubicBezTo>
                      <a:pt x="81" y="43"/>
                      <a:pt x="77" y="37"/>
                      <a:pt x="73" y="37"/>
                    </a:cubicBezTo>
                    <a:cubicBezTo>
                      <a:pt x="69" y="37"/>
                      <a:pt x="67" y="40"/>
                      <a:pt x="64" y="36"/>
                    </a:cubicBezTo>
                    <a:cubicBezTo>
                      <a:pt x="63" y="34"/>
                      <a:pt x="62" y="29"/>
                      <a:pt x="62" y="24"/>
                    </a:cubicBezTo>
                    <a:cubicBezTo>
                      <a:pt x="57" y="24"/>
                      <a:pt x="54" y="24"/>
                      <a:pt x="53" y="20"/>
                    </a:cubicBezTo>
                    <a:cubicBezTo>
                      <a:pt x="50" y="14"/>
                      <a:pt x="56" y="6"/>
                      <a:pt x="49" y="7"/>
                    </a:cubicBezTo>
                    <a:cubicBezTo>
                      <a:pt x="43" y="9"/>
                      <a:pt x="32" y="20"/>
                      <a:pt x="27" y="18"/>
                    </a:cubicBezTo>
                    <a:cubicBezTo>
                      <a:pt x="22" y="16"/>
                      <a:pt x="10" y="9"/>
                      <a:pt x="4" y="3"/>
                    </a:cubicBezTo>
                    <a:cubicBezTo>
                      <a:pt x="3" y="2"/>
                      <a:pt x="2" y="1"/>
                      <a:pt x="1" y="0"/>
                    </a:cubicBezTo>
                    <a:cubicBezTo>
                      <a:pt x="1" y="5"/>
                      <a:pt x="0" y="11"/>
                      <a:pt x="0" y="13"/>
                    </a:cubicBezTo>
                    <a:cubicBezTo>
                      <a:pt x="0" y="19"/>
                      <a:pt x="5" y="38"/>
                      <a:pt x="9" y="46"/>
                    </a:cubicBezTo>
                    <a:cubicBezTo>
                      <a:pt x="13" y="55"/>
                      <a:pt x="25" y="66"/>
                      <a:pt x="27" y="70"/>
                    </a:cubicBezTo>
                    <a:cubicBezTo>
                      <a:pt x="28" y="73"/>
                      <a:pt x="19" y="79"/>
                      <a:pt x="18" y="83"/>
                    </a:cubicBezTo>
                    <a:cubicBezTo>
                      <a:pt x="17" y="87"/>
                      <a:pt x="48" y="121"/>
                      <a:pt x="51" y="125"/>
                    </a:cubicBezTo>
                    <a:cubicBezTo>
                      <a:pt x="55" y="129"/>
                      <a:pt x="52" y="136"/>
                      <a:pt x="53" y="140"/>
                    </a:cubicBezTo>
                    <a:cubicBezTo>
                      <a:pt x="53" y="143"/>
                      <a:pt x="58" y="149"/>
                      <a:pt x="61" y="153"/>
                    </a:cubicBezTo>
                    <a:cubicBezTo>
                      <a:pt x="63" y="152"/>
                      <a:pt x="62" y="152"/>
                      <a:pt x="62" y="151"/>
                    </a:cubicBezTo>
                    <a:cubicBezTo>
                      <a:pt x="63" y="149"/>
                      <a:pt x="66" y="151"/>
                      <a:pt x="68" y="153"/>
                    </a:cubicBezTo>
                    <a:cubicBezTo>
                      <a:pt x="70" y="155"/>
                      <a:pt x="73" y="157"/>
                      <a:pt x="76" y="157"/>
                    </a:cubicBezTo>
                    <a:cubicBezTo>
                      <a:pt x="78" y="157"/>
                      <a:pt x="83" y="166"/>
                      <a:pt x="86" y="172"/>
                    </a:cubicBezTo>
                    <a:cubicBezTo>
                      <a:pt x="89" y="179"/>
                      <a:pt x="91" y="180"/>
                      <a:pt x="98" y="181"/>
                    </a:cubicBezTo>
                    <a:cubicBezTo>
                      <a:pt x="105" y="182"/>
                      <a:pt x="104" y="188"/>
                      <a:pt x="108" y="191"/>
                    </a:cubicBezTo>
                    <a:cubicBezTo>
                      <a:pt x="112" y="194"/>
                      <a:pt x="120" y="197"/>
                      <a:pt x="124" y="198"/>
                    </a:cubicBezTo>
                    <a:cubicBezTo>
                      <a:pt x="128" y="198"/>
                      <a:pt x="134" y="201"/>
                      <a:pt x="137" y="201"/>
                    </a:cubicBezTo>
                    <a:cubicBezTo>
                      <a:pt x="140" y="201"/>
                      <a:pt x="151" y="193"/>
                      <a:pt x="153" y="191"/>
                    </a:cubicBezTo>
                    <a:cubicBezTo>
                      <a:pt x="154" y="190"/>
                      <a:pt x="159" y="197"/>
                      <a:pt x="160" y="202"/>
                    </a:cubicBezTo>
                    <a:cubicBezTo>
                      <a:pt x="161" y="207"/>
                      <a:pt x="161" y="211"/>
                      <a:pt x="170" y="213"/>
                    </a:cubicBezTo>
                    <a:cubicBezTo>
                      <a:pt x="178" y="216"/>
                      <a:pt x="204" y="217"/>
                      <a:pt x="208" y="218"/>
                    </a:cubicBezTo>
                    <a:cubicBezTo>
                      <a:pt x="211" y="219"/>
                      <a:pt x="215" y="220"/>
                      <a:pt x="220" y="221"/>
                    </a:cubicBezTo>
                    <a:cubicBezTo>
                      <a:pt x="222" y="212"/>
                      <a:pt x="225" y="201"/>
                      <a:pt x="229" y="199"/>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5" name="Freeform 105"/>
              <p:cNvSpPr>
                <a:spLocks/>
              </p:cNvSpPr>
              <p:nvPr/>
            </p:nvSpPr>
            <p:spPr bwMode="auto">
              <a:xfrm>
                <a:off x="7386670" y="3108509"/>
                <a:ext cx="43997" cy="28322"/>
              </a:xfrm>
              <a:custGeom>
                <a:avLst/>
                <a:gdLst>
                  <a:gd name="T0" fmla="*/ 12 w 37"/>
                  <a:gd name="T1" fmla="*/ 24 h 24"/>
                  <a:gd name="T2" fmla="*/ 31 w 37"/>
                  <a:gd name="T3" fmla="*/ 22 h 24"/>
                  <a:gd name="T4" fmla="*/ 37 w 37"/>
                  <a:gd name="T5" fmla="*/ 13 h 24"/>
                  <a:gd name="T6" fmla="*/ 32 w 37"/>
                  <a:gd name="T7" fmla="*/ 2 h 24"/>
                  <a:gd name="T8" fmla="*/ 24 w 37"/>
                  <a:gd name="T9" fmla="*/ 2 h 24"/>
                  <a:gd name="T10" fmla="*/ 3 w 37"/>
                  <a:gd name="T11" fmla="*/ 2 h 24"/>
                  <a:gd name="T12" fmla="*/ 0 w 37"/>
                  <a:gd name="T13" fmla="*/ 17 h 24"/>
                  <a:gd name="T14" fmla="*/ 12 w 37"/>
                  <a:gd name="T15" fmla="*/ 24 h 24"/>
                  <a:gd name="T16" fmla="*/ 0 60000 65536"/>
                  <a:gd name="T17" fmla="*/ 0 60000 65536"/>
                  <a:gd name="T18" fmla="*/ 0 60000 65536"/>
                  <a:gd name="T19" fmla="*/ 0 60000 65536"/>
                  <a:gd name="T20" fmla="*/ 0 60000 65536"/>
                  <a:gd name="T21" fmla="*/ 0 60000 65536"/>
                  <a:gd name="T22" fmla="*/ 0 60000 65536"/>
                  <a:gd name="T23" fmla="*/ 0 60000 65536"/>
                  <a:gd name="T24" fmla="*/ 0 w 37"/>
                  <a:gd name="T25" fmla="*/ 0 h 24"/>
                  <a:gd name="T26" fmla="*/ 37 w 37"/>
                  <a:gd name="T27" fmla="*/ 24 h 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7" h="24">
                    <a:moveTo>
                      <a:pt x="12" y="24"/>
                    </a:moveTo>
                    <a:cubicBezTo>
                      <a:pt x="16" y="24"/>
                      <a:pt x="28" y="22"/>
                      <a:pt x="31" y="22"/>
                    </a:cubicBezTo>
                    <a:cubicBezTo>
                      <a:pt x="35" y="22"/>
                      <a:pt x="37" y="15"/>
                      <a:pt x="37" y="13"/>
                    </a:cubicBezTo>
                    <a:cubicBezTo>
                      <a:pt x="37" y="11"/>
                      <a:pt x="34" y="6"/>
                      <a:pt x="32" y="2"/>
                    </a:cubicBezTo>
                    <a:cubicBezTo>
                      <a:pt x="30" y="3"/>
                      <a:pt x="27" y="3"/>
                      <a:pt x="24" y="2"/>
                    </a:cubicBezTo>
                    <a:cubicBezTo>
                      <a:pt x="18" y="0"/>
                      <a:pt x="8" y="1"/>
                      <a:pt x="3" y="2"/>
                    </a:cubicBezTo>
                    <a:cubicBezTo>
                      <a:pt x="2" y="9"/>
                      <a:pt x="0" y="16"/>
                      <a:pt x="0" y="17"/>
                    </a:cubicBezTo>
                    <a:cubicBezTo>
                      <a:pt x="0" y="20"/>
                      <a:pt x="8" y="24"/>
                      <a:pt x="12" y="24"/>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6" name="Freeform 106"/>
              <p:cNvSpPr>
                <a:spLocks/>
              </p:cNvSpPr>
              <p:nvPr/>
            </p:nvSpPr>
            <p:spPr bwMode="auto">
              <a:xfrm>
                <a:off x="7259737" y="3074622"/>
                <a:ext cx="119853" cy="62209"/>
              </a:xfrm>
              <a:custGeom>
                <a:avLst/>
                <a:gdLst>
                  <a:gd name="T0" fmla="*/ 22 w 100"/>
                  <a:gd name="T1" fmla="*/ 35 h 52"/>
                  <a:gd name="T2" fmla="*/ 35 w 100"/>
                  <a:gd name="T3" fmla="*/ 39 h 52"/>
                  <a:gd name="T4" fmla="*/ 44 w 100"/>
                  <a:gd name="T5" fmla="*/ 39 h 52"/>
                  <a:gd name="T6" fmla="*/ 54 w 100"/>
                  <a:gd name="T7" fmla="*/ 45 h 52"/>
                  <a:gd name="T8" fmla="*/ 71 w 100"/>
                  <a:gd name="T9" fmla="*/ 50 h 52"/>
                  <a:gd name="T10" fmla="*/ 93 w 100"/>
                  <a:gd name="T11" fmla="*/ 52 h 52"/>
                  <a:gd name="T12" fmla="*/ 100 w 100"/>
                  <a:gd name="T13" fmla="*/ 33 h 52"/>
                  <a:gd name="T14" fmla="*/ 88 w 100"/>
                  <a:gd name="T15" fmla="*/ 37 h 52"/>
                  <a:gd name="T16" fmla="*/ 63 w 100"/>
                  <a:gd name="T17" fmla="*/ 29 h 52"/>
                  <a:gd name="T18" fmla="*/ 46 w 100"/>
                  <a:gd name="T19" fmla="*/ 15 h 52"/>
                  <a:gd name="T20" fmla="*/ 34 w 100"/>
                  <a:gd name="T21" fmla="*/ 10 h 52"/>
                  <a:gd name="T22" fmla="*/ 12 w 100"/>
                  <a:gd name="T23" fmla="*/ 1 h 52"/>
                  <a:gd name="T24" fmla="*/ 5 w 100"/>
                  <a:gd name="T25" fmla="*/ 0 h 52"/>
                  <a:gd name="T26" fmla="*/ 0 w 100"/>
                  <a:gd name="T27" fmla="*/ 20 h 52"/>
                  <a:gd name="T28" fmla="*/ 22 w 100"/>
                  <a:gd name="T29" fmla="*/ 35 h 5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0"/>
                  <a:gd name="T46" fmla="*/ 0 h 52"/>
                  <a:gd name="T47" fmla="*/ 100 w 100"/>
                  <a:gd name="T48" fmla="*/ 52 h 5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0" h="52">
                    <a:moveTo>
                      <a:pt x="22" y="35"/>
                    </a:moveTo>
                    <a:cubicBezTo>
                      <a:pt x="25" y="36"/>
                      <a:pt x="32" y="38"/>
                      <a:pt x="35" y="39"/>
                    </a:cubicBezTo>
                    <a:cubicBezTo>
                      <a:pt x="38" y="40"/>
                      <a:pt x="41" y="39"/>
                      <a:pt x="44" y="39"/>
                    </a:cubicBezTo>
                    <a:cubicBezTo>
                      <a:pt x="46" y="39"/>
                      <a:pt x="49" y="41"/>
                      <a:pt x="54" y="45"/>
                    </a:cubicBezTo>
                    <a:cubicBezTo>
                      <a:pt x="59" y="48"/>
                      <a:pt x="65" y="50"/>
                      <a:pt x="71" y="50"/>
                    </a:cubicBezTo>
                    <a:cubicBezTo>
                      <a:pt x="76" y="50"/>
                      <a:pt x="91" y="52"/>
                      <a:pt x="93" y="52"/>
                    </a:cubicBezTo>
                    <a:cubicBezTo>
                      <a:pt x="95" y="52"/>
                      <a:pt x="98" y="42"/>
                      <a:pt x="100" y="33"/>
                    </a:cubicBezTo>
                    <a:cubicBezTo>
                      <a:pt x="96" y="35"/>
                      <a:pt x="91" y="36"/>
                      <a:pt x="88" y="37"/>
                    </a:cubicBezTo>
                    <a:cubicBezTo>
                      <a:pt x="83" y="38"/>
                      <a:pt x="67" y="30"/>
                      <a:pt x="63" y="29"/>
                    </a:cubicBezTo>
                    <a:cubicBezTo>
                      <a:pt x="59" y="29"/>
                      <a:pt x="51" y="21"/>
                      <a:pt x="46" y="15"/>
                    </a:cubicBezTo>
                    <a:cubicBezTo>
                      <a:pt x="42" y="10"/>
                      <a:pt x="40" y="12"/>
                      <a:pt x="34" y="10"/>
                    </a:cubicBezTo>
                    <a:cubicBezTo>
                      <a:pt x="29" y="8"/>
                      <a:pt x="17" y="2"/>
                      <a:pt x="12" y="1"/>
                    </a:cubicBezTo>
                    <a:cubicBezTo>
                      <a:pt x="9" y="1"/>
                      <a:pt x="7" y="1"/>
                      <a:pt x="5" y="0"/>
                    </a:cubicBezTo>
                    <a:cubicBezTo>
                      <a:pt x="3" y="8"/>
                      <a:pt x="0" y="18"/>
                      <a:pt x="0" y="20"/>
                    </a:cubicBezTo>
                    <a:cubicBezTo>
                      <a:pt x="1" y="22"/>
                      <a:pt x="19" y="35"/>
                      <a:pt x="22" y="35"/>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7" name="Freeform 107"/>
              <p:cNvSpPr>
                <a:spLocks/>
              </p:cNvSpPr>
              <p:nvPr/>
            </p:nvSpPr>
            <p:spPr bwMode="auto">
              <a:xfrm>
                <a:off x="7590977" y="3194488"/>
                <a:ext cx="105188" cy="237708"/>
              </a:xfrm>
              <a:custGeom>
                <a:avLst/>
                <a:gdLst>
                  <a:gd name="T0" fmla="*/ 88 w 88"/>
                  <a:gd name="T1" fmla="*/ 130 h 199"/>
                  <a:gd name="T2" fmla="*/ 82 w 88"/>
                  <a:gd name="T3" fmla="*/ 106 h 199"/>
                  <a:gd name="T4" fmla="*/ 66 w 88"/>
                  <a:gd name="T5" fmla="*/ 91 h 199"/>
                  <a:gd name="T6" fmla="*/ 56 w 88"/>
                  <a:gd name="T7" fmla="*/ 76 h 199"/>
                  <a:gd name="T8" fmla="*/ 46 w 88"/>
                  <a:gd name="T9" fmla="*/ 63 h 199"/>
                  <a:gd name="T10" fmla="*/ 45 w 88"/>
                  <a:gd name="T11" fmla="*/ 54 h 199"/>
                  <a:gd name="T12" fmla="*/ 48 w 88"/>
                  <a:gd name="T13" fmla="*/ 45 h 199"/>
                  <a:gd name="T14" fmla="*/ 54 w 88"/>
                  <a:gd name="T15" fmla="*/ 37 h 199"/>
                  <a:gd name="T16" fmla="*/ 73 w 88"/>
                  <a:gd name="T17" fmla="*/ 26 h 199"/>
                  <a:gd name="T18" fmla="*/ 56 w 88"/>
                  <a:gd name="T19" fmla="*/ 18 h 199"/>
                  <a:gd name="T20" fmla="*/ 51 w 88"/>
                  <a:gd name="T21" fmla="*/ 9 h 199"/>
                  <a:gd name="T22" fmla="*/ 32 w 88"/>
                  <a:gd name="T23" fmla="*/ 0 h 199"/>
                  <a:gd name="T24" fmla="*/ 24 w 88"/>
                  <a:gd name="T25" fmla="*/ 12 h 199"/>
                  <a:gd name="T26" fmla="*/ 14 w 88"/>
                  <a:gd name="T27" fmla="*/ 9 h 199"/>
                  <a:gd name="T28" fmla="*/ 6 w 88"/>
                  <a:gd name="T29" fmla="*/ 8 h 199"/>
                  <a:gd name="T30" fmla="*/ 1 w 88"/>
                  <a:gd name="T31" fmla="*/ 13 h 199"/>
                  <a:gd name="T32" fmla="*/ 0 w 88"/>
                  <a:gd name="T33" fmla="*/ 13 h 199"/>
                  <a:gd name="T34" fmla="*/ 6 w 88"/>
                  <a:gd name="T35" fmla="*/ 24 h 199"/>
                  <a:gd name="T36" fmla="*/ 21 w 88"/>
                  <a:gd name="T37" fmla="*/ 31 h 199"/>
                  <a:gd name="T38" fmla="*/ 43 w 88"/>
                  <a:gd name="T39" fmla="*/ 75 h 199"/>
                  <a:gd name="T40" fmla="*/ 62 w 88"/>
                  <a:gd name="T41" fmla="*/ 99 h 199"/>
                  <a:gd name="T42" fmla="*/ 57 w 88"/>
                  <a:gd name="T43" fmla="*/ 120 h 199"/>
                  <a:gd name="T44" fmla="*/ 62 w 88"/>
                  <a:gd name="T45" fmla="*/ 130 h 199"/>
                  <a:gd name="T46" fmla="*/ 64 w 88"/>
                  <a:gd name="T47" fmla="*/ 148 h 199"/>
                  <a:gd name="T48" fmla="*/ 46 w 88"/>
                  <a:gd name="T49" fmla="*/ 154 h 199"/>
                  <a:gd name="T50" fmla="*/ 42 w 88"/>
                  <a:gd name="T51" fmla="*/ 162 h 199"/>
                  <a:gd name="T52" fmla="*/ 26 w 88"/>
                  <a:gd name="T53" fmla="*/ 171 h 199"/>
                  <a:gd name="T54" fmla="*/ 33 w 88"/>
                  <a:gd name="T55" fmla="*/ 177 h 199"/>
                  <a:gd name="T56" fmla="*/ 30 w 88"/>
                  <a:gd name="T57" fmla="*/ 196 h 199"/>
                  <a:gd name="T58" fmla="*/ 40 w 88"/>
                  <a:gd name="T59" fmla="*/ 187 h 199"/>
                  <a:gd name="T60" fmla="*/ 50 w 88"/>
                  <a:gd name="T61" fmla="*/ 183 h 199"/>
                  <a:gd name="T62" fmla="*/ 54 w 88"/>
                  <a:gd name="T63" fmla="*/ 172 h 199"/>
                  <a:gd name="T64" fmla="*/ 64 w 88"/>
                  <a:gd name="T65" fmla="*/ 171 h 199"/>
                  <a:gd name="T66" fmla="*/ 83 w 88"/>
                  <a:gd name="T67" fmla="*/ 157 h 199"/>
                  <a:gd name="T68" fmla="*/ 88 w 88"/>
                  <a:gd name="T69" fmla="*/ 130 h 19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8"/>
                  <a:gd name="T106" fmla="*/ 0 h 199"/>
                  <a:gd name="T107" fmla="*/ 88 w 88"/>
                  <a:gd name="T108" fmla="*/ 199 h 19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8" h="199">
                    <a:moveTo>
                      <a:pt x="88" y="130"/>
                    </a:moveTo>
                    <a:cubicBezTo>
                      <a:pt x="87" y="125"/>
                      <a:pt x="84" y="111"/>
                      <a:pt x="82" y="106"/>
                    </a:cubicBezTo>
                    <a:cubicBezTo>
                      <a:pt x="80" y="101"/>
                      <a:pt x="70" y="93"/>
                      <a:pt x="66" y="91"/>
                    </a:cubicBezTo>
                    <a:cubicBezTo>
                      <a:pt x="63" y="88"/>
                      <a:pt x="60" y="84"/>
                      <a:pt x="56" y="76"/>
                    </a:cubicBezTo>
                    <a:cubicBezTo>
                      <a:pt x="51" y="68"/>
                      <a:pt x="51" y="67"/>
                      <a:pt x="46" y="63"/>
                    </a:cubicBezTo>
                    <a:cubicBezTo>
                      <a:pt x="41" y="59"/>
                      <a:pt x="44" y="58"/>
                      <a:pt x="45" y="54"/>
                    </a:cubicBezTo>
                    <a:cubicBezTo>
                      <a:pt x="46" y="50"/>
                      <a:pt x="45" y="48"/>
                      <a:pt x="48" y="45"/>
                    </a:cubicBezTo>
                    <a:cubicBezTo>
                      <a:pt x="50" y="43"/>
                      <a:pt x="50" y="41"/>
                      <a:pt x="54" y="37"/>
                    </a:cubicBezTo>
                    <a:cubicBezTo>
                      <a:pt x="57" y="33"/>
                      <a:pt x="68" y="28"/>
                      <a:pt x="73" y="26"/>
                    </a:cubicBezTo>
                    <a:cubicBezTo>
                      <a:pt x="68" y="22"/>
                      <a:pt x="60" y="21"/>
                      <a:pt x="56" y="18"/>
                    </a:cubicBezTo>
                    <a:cubicBezTo>
                      <a:pt x="50" y="14"/>
                      <a:pt x="52" y="12"/>
                      <a:pt x="51" y="9"/>
                    </a:cubicBezTo>
                    <a:cubicBezTo>
                      <a:pt x="51" y="6"/>
                      <a:pt x="36" y="0"/>
                      <a:pt x="32" y="0"/>
                    </a:cubicBezTo>
                    <a:cubicBezTo>
                      <a:pt x="28" y="1"/>
                      <a:pt x="30" y="10"/>
                      <a:pt x="24" y="12"/>
                    </a:cubicBezTo>
                    <a:cubicBezTo>
                      <a:pt x="18" y="13"/>
                      <a:pt x="19" y="9"/>
                      <a:pt x="14" y="9"/>
                    </a:cubicBezTo>
                    <a:cubicBezTo>
                      <a:pt x="10" y="8"/>
                      <a:pt x="11" y="10"/>
                      <a:pt x="6" y="8"/>
                    </a:cubicBezTo>
                    <a:cubicBezTo>
                      <a:pt x="2" y="7"/>
                      <a:pt x="3" y="10"/>
                      <a:pt x="1" y="13"/>
                    </a:cubicBezTo>
                    <a:cubicBezTo>
                      <a:pt x="1" y="13"/>
                      <a:pt x="1" y="13"/>
                      <a:pt x="0" y="13"/>
                    </a:cubicBezTo>
                    <a:cubicBezTo>
                      <a:pt x="2" y="18"/>
                      <a:pt x="4" y="23"/>
                      <a:pt x="6" y="24"/>
                    </a:cubicBezTo>
                    <a:cubicBezTo>
                      <a:pt x="10" y="28"/>
                      <a:pt x="21" y="31"/>
                      <a:pt x="21" y="31"/>
                    </a:cubicBezTo>
                    <a:cubicBezTo>
                      <a:pt x="21" y="31"/>
                      <a:pt x="39" y="66"/>
                      <a:pt x="43" y="75"/>
                    </a:cubicBezTo>
                    <a:cubicBezTo>
                      <a:pt x="47" y="84"/>
                      <a:pt x="58" y="91"/>
                      <a:pt x="62" y="99"/>
                    </a:cubicBezTo>
                    <a:cubicBezTo>
                      <a:pt x="65" y="104"/>
                      <a:pt x="61" y="113"/>
                      <a:pt x="57" y="120"/>
                    </a:cubicBezTo>
                    <a:cubicBezTo>
                      <a:pt x="59" y="122"/>
                      <a:pt x="61" y="125"/>
                      <a:pt x="62" y="130"/>
                    </a:cubicBezTo>
                    <a:cubicBezTo>
                      <a:pt x="65" y="137"/>
                      <a:pt x="70" y="146"/>
                      <a:pt x="64" y="148"/>
                    </a:cubicBezTo>
                    <a:cubicBezTo>
                      <a:pt x="59" y="150"/>
                      <a:pt x="49" y="152"/>
                      <a:pt x="46" y="154"/>
                    </a:cubicBezTo>
                    <a:cubicBezTo>
                      <a:pt x="43" y="156"/>
                      <a:pt x="45" y="160"/>
                      <a:pt x="42" y="162"/>
                    </a:cubicBezTo>
                    <a:cubicBezTo>
                      <a:pt x="40" y="163"/>
                      <a:pt x="33" y="167"/>
                      <a:pt x="26" y="171"/>
                    </a:cubicBezTo>
                    <a:cubicBezTo>
                      <a:pt x="29" y="173"/>
                      <a:pt x="32" y="175"/>
                      <a:pt x="33" y="177"/>
                    </a:cubicBezTo>
                    <a:cubicBezTo>
                      <a:pt x="35" y="180"/>
                      <a:pt x="28" y="193"/>
                      <a:pt x="30" y="196"/>
                    </a:cubicBezTo>
                    <a:cubicBezTo>
                      <a:pt x="31" y="199"/>
                      <a:pt x="38" y="189"/>
                      <a:pt x="40" y="187"/>
                    </a:cubicBezTo>
                    <a:cubicBezTo>
                      <a:pt x="41" y="184"/>
                      <a:pt x="48" y="185"/>
                      <a:pt x="50" y="183"/>
                    </a:cubicBezTo>
                    <a:cubicBezTo>
                      <a:pt x="52" y="181"/>
                      <a:pt x="53" y="175"/>
                      <a:pt x="54" y="172"/>
                    </a:cubicBezTo>
                    <a:cubicBezTo>
                      <a:pt x="56" y="168"/>
                      <a:pt x="61" y="171"/>
                      <a:pt x="64" y="171"/>
                    </a:cubicBezTo>
                    <a:cubicBezTo>
                      <a:pt x="68" y="171"/>
                      <a:pt x="79" y="160"/>
                      <a:pt x="83" y="157"/>
                    </a:cubicBezTo>
                    <a:cubicBezTo>
                      <a:pt x="87" y="153"/>
                      <a:pt x="88" y="136"/>
                      <a:pt x="88" y="130"/>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8" name="Freeform 108"/>
              <p:cNvSpPr>
                <a:spLocks/>
              </p:cNvSpPr>
              <p:nvPr/>
            </p:nvSpPr>
            <p:spPr bwMode="auto">
              <a:xfrm>
                <a:off x="7550015" y="3200051"/>
                <a:ext cx="118336" cy="143636"/>
              </a:xfrm>
              <a:custGeom>
                <a:avLst/>
                <a:gdLst>
                  <a:gd name="T0" fmla="*/ 96 w 99"/>
                  <a:gd name="T1" fmla="*/ 94 h 120"/>
                  <a:gd name="T2" fmla="*/ 77 w 99"/>
                  <a:gd name="T3" fmla="*/ 70 h 120"/>
                  <a:gd name="T4" fmla="*/ 55 w 99"/>
                  <a:gd name="T5" fmla="*/ 26 h 120"/>
                  <a:gd name="T6" fmla="*/ 40 w 99"/>
                  <a:gd name="T7" fmla="*/ 19 h 120"/>
                  <a:gd name="T8" fmla="*/ 34 w 99"/>
                  <a:gd name="T9" fmla="*/ 8 h 120"/>
                  <a:gd name="T10" fmla="*/ 29 w 99"/>
                  <a:gd name="T11" fmla="*/ 4 h 120"/>
                  <a:gd name="T12" fmla="*/ 27 w 99"/>
                  <a:gd name="T13" fmla="*/ 25 h 120"/>
                  <a:gd name="T14" fmla="*/ 16 w 99"/>
                  <a:gd name="T15" fmla="*/ 15 h 120"/>
                  <a:gd name="T16" fmla="*/ 16 w 99"/>
                  <a:gd name="T17" fmla="*/ 14 h 120"/>
                  <a:gd name="T18" fmla="*/ 9 w 99"/>
                  <a:gd name="T19" fmla="*/ 23 h 120"/>
                  <a:gd name="T20" fmla="*/ 0 w 99"/>
                  <a:gd name="T21" fmla="*/ 32 h 120"/>
                  <a:gd name="T22" fmla="*/ 7 w 99"/>
                  <a:gd name="T23" fmla="*/ 37 h 120"/>
                  <a:gd name="T24" fmla="*/ 16 w 99"/>
                  <a:gd name="T25" fmla="*/ 50 h 120"/>
                  <a:gd name="T26" fmla="*/ 12 w 99"/>
                  <a:gd name="T27" fmla="*/ 70 h 120"/>
                  <a:gd name="T28" fmla="*/ 20 w 99"/>
                  <a:gd name="T29" fmla="*/ 68 h 120"/>
                  <a:gd name="T30" fmla="*/ 32 w 99"/>
                  <a:gd name="T31" fmla="*/ 60 h 120"/>
                  <a:gd name="T32" fmla="*/ 40 w 99"/>
                  <a:gd name="T33" fmla="*/ 65 h 120"/>
                  <a:gd name="T34" fmla="*/ 47 w 99"/>
                  <a:gd name="T35" fmla="*/ 61 h 120"/>
                  <a:gd name="T36" fmla="*/ 59 w 99"/>
                  <a:gd name="T37" fmla="*/ 84 h 120"/>
                  <a:gd name="T38" fmla="*/ 72 w 99"/>
                  <a:gd name="T39" fmla="*/ 100 h 120"/>
                  <a:gd name="T40" fmla="*/ 69 w 99"/>
                  <a:gd name="T41" fmla="*/ 117 h 120"/>
                  <a:gd name="T42" fmla="*/ 80 w 99"/>
                  <a:gd name="T43" fmla="*/ 119 h 120"/>
                  <a:gd name="T44" fmla="*/ 86 w 99"/>
                  <a:gd name="T45" fmla="*/ 112 h 120"/>
                  <a:gd name="T46" fmla="*/ 91 w 99"/>
                  <a:gd name="T47" fmla="*/ 115 h 120"/>
                  <a:gd name="T48" fmla="*/ 96 w 99"/>
                  <a:gd name="T49" fmla="*/ 94 h 12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9"/>
                  <a:gd name="T76" fmla="*/ 0 h 120"/>
                  <a:gd name="T77" fmla="*/ 99 w 99"/>
                  <a:gd name="T78" fmla="*/ 120 h 12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9" h="120">
                    <a:moveTo>
                      <a:pt x="96" y="94"/>
                    </a:moveTo>
                    <a:cubicBezTo>
                      <a:pt x="92" y="86"/>
                      <a:pt x="81" y="79"/>
                      <a:pt x="77" y="70"/>
                    </a:cubicBezTo>
                    <a:cubicBezTo>
                      <a:pt x="73" y="61"/>
                      <a:pt x="55" y="26"/>
                      <a:pt x="55" y="26"/>
                    </a:cubicBezTo>
                    <a:cubicBezTo>
                      <a:pt x="55" y="26"/>
                      <a:pt x="44" y="23"/>
                      <a:pt x="40" y="19"/>
                    </a:cubicBezTo>
                    <a:cubicBezTo>
                      <a:pt x="38" y="18"/>
                      <a:pt x="36" y="13"/>
                      <a:pt x="34" y="8"/>
                    </a:cubicBezTo>
                    <a:cubicBezTo>
                      <a:pt x="33" y="9"/>
                      <a:pt x="33" y="8"/>
                      <a:pt x="29" y="4"/>
                    </a:cubicBezTo>
                    <a:cubicBezTo>
                      <a:pt x="25" y="0"/>
                      <a:pt x="28" y="20"/>
                      <a:pt x="27" y="25"/>
                    </a:cubicBezTo>
                    <a:cubicBezTo>
                      <a:pt x="26" y="29"/>
                      <a:pt x="17" y="19"/>
                      <a:pt x="16" y="15"/>
                    </a:cubicBezTo>
                    <a:cubicBezTo>
                      <a:pt x="16" y="15"/>
                      <a:pt x="16" y="14"/>
                      <a:pt x="16" y="14"/>
                    </a:cubicBezTo>
                    <a:cubicBezTo>
                      <a:pt x="13" y="18"/>
                      <a:pt x="10" y="22"/>
                      <a:pt x="9" y="23"/>
                    </a:cubicBezTo>
                    <a:cubicBezTo>
                      <a:pt x="8" y="24"/>
                      <a:pt x="4" y="28"/>
                      <a:pt x="0" y="32"/>
                    </a:cubicBezTo>
                    <a:cubicBezTo>
                      <a:pt x="4" y="33"/>
                      <a:pt x="7" y="35"/>
                      <a:pt x="7" y="37"/>
                    </a:cubicBezTo>
                    <a:cubicBezTo>
                      <a:pt x="7" y="41"/>
                      <a:pt x="13" y="44"/>
                      <a:pt x="16" y="50"/>
                    </a:cubicBezTo>
                    <a:cubicBezTo>
                      <a:pt x="19" y="57"/>
                      <a:pt x="10" y="67"/>
                      <a:pt x="12" y="70"/>
                    </a:cubicBezTo>
                    <a:cubicBezTo>
                      <a:pt x="15" y="74"/>
                      <a:pt x="17" y="70"/>
                      <a:pt x="20" y="68"/>
                    </a:cubicBezTo>
                    <a:cubicBezTo>
                      <a:pt x="23" y="66"/>
                      <a:pt x="30" y="60"/>
                      <a:pt x="32" y="60"/>
                    </a:cubicBezTo>
                    <a:cubicBezTo>
                      <a:pt x="35" y="59"/>
                      <a:pt x="37" y="63"/>
                      <a:pt x="40" y="65"/>
                    </a:cubicBezTo>
                    <a:cubicBezTo>
                      <a:pt x="43" y="67"/>
                      <a:pt x="44" y="61"/>
                      <a:pt x="47" y="61"/>
                    </a:cubicBezTo>
                    <a:cubicBezTo>
                      <a:pt x="51" y="62"/>
                      <a:pt x="58" y="80"/>
                      <a:pt x="59" y="84"/>
                    </a:cubicBezTo>
                    <a:cubicBezTo>
                      <a:pt x="61" y="89"/>
                      <a:pt x="69" y="97"/>
                      <a:pt x="72" y="100"/>
                    </a:cubicBezTo>
                    <a:cubicBezTo>
                      <a:pt x="74" y="103"/>
                      <a:pt x="72" y="111"/>
                      <a:pt x="69" y="117"/>
                    </a:cubicBezTo>
                    <a:cubicBezTo>
                      <a:pt x="74" y="118"/>
                      <a:pt x="78" y="120"/>
                      <a:pt x="80" y="119"/>
                    </a:cubicBezTo>
                    <a:cubicBezTo>
                      <a:pt x="83" y="117"/>
                      <a:pt x="80" y="110"/>
                      <a:pt x="86" y="112"/>
                    </a:cubicBezTo>
                    <a:cubicBezTo>
                      <a:pt x="88" y="113"/>
                      <a:pt x="90" y="114"/>
                      <a:pt x="91" y="115"/>
                    </a:cubicBezTo>
                    <a:cubicBezTo>
                      <a:pt x="95" y="108"/>
                      <a:pt x="99" y="99"/>
                      <a:pt x="96" y="94"/>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9" name="Freeform 109"/>
              <p:cNvSpPr>
                <a:spLocks/>
              </p:cNvSpPr>
              <p:nvPr/>
            </p:nvSpPr>
            <p:spPr bwMode="auto">
              <a:xfrm>
                <a:off x="7434207" y="3095359"/>
                <a:ext cx="135025" cy="308009"/>
              </a:xfrm>
              <a:custGeom>
                <a:avLst/>
                <a:gdLst>
                  <a:gd name="T0" fmla="*/ 106 w 113"/>
                  <a:gd name="T1" fmla="*/ 111 h 258"/>
                  <a:gd name="T2" fmla="*/ 113 w 113"/>
                  <a:gd name="T3" fmla="*/ 102 h 258"/>
                  <a:gd name="T4" fmla="*/ 105 w 113"/>
                  <a:gd name="T5" fmla="*/ 104 h 258"/>
                  <a:gd name="T6" fmla="*/ 90 w 113"/>
                  <a:gd name="T7" fmla="*/ 101 h 258"/>
                  <a:gd name="T8" fmla="*/ 93 w 113"/>
                  <a:gd name="T9" fmla="*/ 90 h 258"/>
                  <a:gd name="T10" fmla="*/ 85 w 113"/>
                  <a:gd name="T11" fmla="*/ 75 h 258"/>
                  <a:gd name="T12" fmla="*/ 73 w 113"/>
                  <a:gd name="T13" fmla="*/ 66 h 258"/>
                  <a:gd name="T14" fmla="*/ 72 w 113"/>
                  <a:gd name="T15" fmla="*/ 55 h 258"/>
                  <a:gd name="T16" fmla="*/ 84 w 113"/>
                  <a:gd name="T17" fmla="*/ 38 h 258"/>
                  <a:gd name="T18" fmla="*/ 81 w 113"/>
                  <a:gd name="T19" fmla="*/ 26 h 258"/>
                  <a:gd name="T20" fmla="*/ 77 w 113"/>
                  <a:gd name="T21" fmla="*/ 2 h 258"/>
                  <a:gd name="T22" fmla="*/ 65 w 113"/>
                  <a:gd name="T23" fmla="*/ 8 h 258"/>
                  <a:gd name="T24" fmla="*/ 65 w 113"/>
                  <a:gd name="T25" fmla="*/ 8 h 258"/>
                  <a:gd name="T26" fmla="*/ 65 w 113"/>
                  <a:gd name="T27" fmla="*/ 24 h 258"/>
                  <a:gd name="T28" fmla="*/ 49 w 113"/>
                  <a:gd name="T29" fmla="*/ 29 h 258"/>
                  <a:gd name="T30" fmla="*/ 28 w 113"/>
                  <a:gd name="T31" fmla="*/ 68 h 258"/>
                  <a:gd name="T32" fmla="*/ 19 w 113"/>
                  <a:gd name="T33" fmla="*/ 74 h 258"/>
                  <a:gd name="T34" fmla="*/ 15 w 113"/>
                  <a:gd name="T35" fmla="*/ 83 h 258"/>
                  <a:gd name="T36" fmla="*/ 7 w 113"/>
                  <a:gd name="T37" fmla="*/ 90 h 258"/>
                  <a:gd name="T38" fmla="*/ 7 w 113"/>
                  <a:gd name="T39" fmla="*/ 104 h 258"/>
                  <a:gd name="T40" fmla="*/ 0 w 113"/>
                  <a:gd name="T41" fmla="*/ 113 h 258"/>
                  <a:gd name="T42" fmla="*/ 7 w 113"/>
                  <a:gd name="T43" fmla="*/ 124 h 258"/>
                  <a:gd name="T44" fmla="*/ 23 w 113"/>
                  <a:gd name="T45" fmla="*/ 140 h 258"/>
                  <a:gd name="T46" fmla="*/ 31 w 113"/>
                  <a:gd name="T47" fmla="*/ 158 h 258"/>
                  <a:gd name="T48" fmla="*/ 26 w 113"/>
                  <a:gd name="T49" fmla="*/ 175 h 258"/>
                  <a:gd name="T50" fmla="*/ 34 w 113"/>
                  <a:gd name="T51" fmla="*/ 183 h 258"/>
                  <a:gd name="T52" fmla="*/ 49 w 113"/>
                  <a:gd name="T53" fmla="*/ 179 h 258"/>
                  <a:gd name="T54" fmla="*/ 62 w 113"/>
                  <a:gd name="T55" fmla="*/ 169 h 258"/>
                  <a:gd name="T56" fmla="*/ 66 w 113"/>
                  <a:gd name="T57" fmla="*/ 172 h 258"/>
                  <a:gd name="T58" fmla="*/ 76 w 113"/>
                  <a:gd name="T59" fmla="*/ 203 h 258"/>
                  <a:gd name="T60" fmla="*/ 82 w 113"/>
                  <a:gd name="T61" fmla="*/ 222 h 258"/>
                  <a:gd name="T62" fmla="*/ 80 w 113"/>
                  <a:gd name="T63" fmla="*/ 240 h 258"/>
                  <a:gd name="T64" fmla="*/ 78 w 113"/>
                  <a:gd name="T65" fmla="*/ 251 h 258"/>
                  <a:gd name="T66" fmla="*/ 74 w 113"/>
                  <a:gd name="T67" fmla="*/ 258 h 258"/>
                  <a:gd name="T68" fmla="*/ 82 w 113"/>
                  <a:gd name="T69" fmla="*/ 255 h 258"/>
                  <a:gd name="T70" fmla="*/ 91 w 113"/>
                  <a:gd name="T71" fmla="*/ 228 h 258"/>
                  <a:gd name="T72" fmla="*/ 87 w 113"/>
                  <a:gd name="T73" fmla="*/ 203 h 258"/>
                  <a:gd name="T74" fmla="*/ 82 w 113"/>
                  <a:gd name="T75" fmla="*/ 188 h 258"/>
                  <a:gd name="T76" fmla="*/ 84 w 113"/>
                  <a:gd name="T77" fmla="*/ 176 h 258"/>
                  <a:gd name="T78" fmla="*/ 74 w 113"/>
                  <a:gd name="T79" fmla="*/ 161 h 258"/>
                  <a:gd name="T80" fmla="*/ 71 w 113"/>
                  <a:gd name="T81" fmla="*/ 143 h 258"/>
                  <a:gd name="T82" fmla="*/ 80 w 113"/>
                  <a:gd name="T83" fmla="*/ 133 h 258"/>
                  <a:gd name="T84" fmla="*/ 90 w 113"/>
                  <a:gd name="T85" fmla="*/ 121 h 258"/>
                  <a:gd name="T86" fmla="*/ 97 w 113"/>
                  <a:gd name="T87" fmla="*/ 120 h 258"/>
                  <a:gd name="T88" fmla="*/ 106 w 113"/>
                  <a:gd name="T89" fmla="*/ 111 h 25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13"/>
                  <a:gd name="T136" fmla="*/ 0 h 258"/>
                  <a:gd name="T137" fmla="*/ 113 w 113"/>
                  <a:gd name="T138" fmla="*/ 258 h 25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13" h="258">
                    <a:moveTo>
                      <a:pt x="106" y="111"/>
                    </a:moveTo>
                    <a:cubicBezTo>
                      <a:pt x="107" y="110"/>
                      <a:pt x="110" y="106"/>
                      <a:pt x="113" y="102"/>
                    </a:cubicBezTo>
                    <a:cubicBezTo>
                      <a:pt x="112" y="99"/>
                      <a:pt x="108" y="102"/>
                      <a:pt x="105" y="104"/>
                    </a:cubicBezTo>
                    <a:cubicBezTo>
                      <a:pt x="101" y="106"/>
                      <a:pt x="94" y="103"/>
                      <a:pt x="90" y="101"/>
                    </a:cubicBezTo>
                    <a:cubicBezTo>
                      <a:pt x="86" y="98"/>
                      <a:pt x="92" y="92"/>
                      <a:pt x="93" y="90"/>
                    </a:cubicBezTo>
                    <a:cubicBezTo>
                      <a:pt x="94" y="88"/>
                      <a:pt x="87" y="81"/>
                      <a:pt x="85" y="75"/>
                    </a:cubicBezTo>
                    <a:cubicBezTo>
                      <a:pt x="82" y="70"/>
                      <a:pt x="75" y="68"/>
                      <a:pt x="73" y="66"/>
                    </a:cubicBezTo>
                    <a:cubicBezTo>
                      <a:pt x="71" y="64"/>
                      <a:pt x="71" y="59"/>
                      <a:pt x="72" y="55"/>
                    </a:cubicBezTo>
                    <a:cubicBezTo>
                      <a:pt x="72" y="51"/>
                      <a:pt x="82" y="42"/>
                      <a:pt x="84" y="38"/>
                    </a:cubicBezTo>
                    <a:cubicBezTo>
                      <a:pt x="85" y="34"/>
                      <a:pt x="82" y="28"/>
                      <a:pt x="81" y="26"/>
                    </a:cubicBezTo>
                    <a:cubicBezTo>
                      <a:pt x="80" y="24"/>
                      <a:pt x="79" y="5"/>
                      <a:pt x="77" y="2"/>
                    </a:cubicBezTo>
                    <a:cubicBezTo>
                      <a:pt x="76" y="0"/>
                      <a:pt x="70" y="5"/>
                      <a:pt x="65" y="8"/>
                    </a:cubicBezTo>
                    <a:cubicBezTo>
                      <a:pt x="65" y="8"/>
                      <a:pt x="65" y="8"/>
                      <a:pt x="65" y="8"/>
                    </a:cubicBezTo>
                    <a:cubicBezTo>
                      <a:pt x="64" y="14"/>
                      <a:pt x="65" y="21"/>
                      <a:pt x="65" y="24"/>
                    </a:cubicBezTo>
                    <a:cubicBezTo>
                      <a:pt x="65" y="29"/>
                      <a:pt x="56" y="25"/>
                      <a:pt x="49" y="29"/>
                    </a:cubicBezTo>
                    <a:cubicBezTo>
                      <a:pt x="42" y="33"/>
                      <a:pt x="30" y="64"/>
                      <a:pt x="28" y="68"/>
                    </a:cubicBezTo>
                    <a:cubicBezTo>
                      <a:pt x="26" y="71"/>
                      <a:pt x="24" y="71"/>
                      <a:pt x="19" y="74"/>
                    </a:cubicBezTo>
                    <a:cubicBezTo>
                      <a:pt x="14" y="77"/>
                      <a:pt x="17" y="80"/>
                      <a:pt x="15" y="83"/>
                    </a:cubicBezTo>
                    <a:cubicBezTo>
                      <a:pt x="13" y="86"/>
                      <a:pt x="8" y="88"/>
                      <a:pt x="7" y="90"/>
                    </a:cubicBezTo>
                    <a:cubicBezTo>
                      <a:pt x="5" y="92"/>
                      <a:pt x="7" y="99"/>
                      <a:pt x="7" y="104"/>
                    </a:cubicBezTo>
                    <a:cubicBezTo>
                      <a:pt x="7" y="107"/>
                      <a:pt x="4" y="110"/>
                      <a:pt x="0" y="113"/>
                    </a:cubicBezTo>
                    <a:cubicBezTo>
                      <a:pt x="2" y="117"/>
                      <a:pt x="4" y="121"/>
                      <a:pt x="7" y="124"/>
                    </a:cubicBezTo>
                    <a:cubicBezTo>
                      <a:pt x="13" y="130"/>
                      <a:pt x="17" y="133"/>
                      <a:pt x="23" y="140"/>
                    </a:cubicBezTo>
                    <a:cubicBezTo>
                      <a:pt x="29" y="146"/>
                      <a:pt x="31" y="154"/>
                      <a:pt x="31" y="158"/>
                    </a:cubicBezTo>
                    <a:cubicBezTo>
                      <a:pt x="32" y="162"/>
                      <a:pt x="28" y="173"/>
                      <a:pt x="26" y="175"/>
                    </a:cubicBezTo>
                    <a:cubicBezTo>
                      <a:pt x="24" y="178"/>
                      <a:pt x="30" y="181"/>
                      <a:pt x="34" y="183"/>
                    </a:cubicBezTo>
                    <a:cubicBezTo>
                      <a:pt x="38" y="185"/>
                      <a:pt x="43" y="181"/>
                      <a:pt x="49" y="179"/>
                    </a:cubicBezTo>
                    <a:cubicBezTo>
                      <a:pt x="54" y="176"/>
                      <a:pt x="61" y="166"/>
                      <a:pt x="62" y="169"/>
                    </a:cubicBezTo>
                    <a:cubicBezTo>
                      <a:pt x="62" y="171"/>
                      <a:pt x="64" y="171"/>
                      <a:pt x="66" y="172"/>
                    </a:cubicBezTo>
                    <a:cubicBezTo>
                      <a:pt x="68" y="174"/>
                      <a:pt x="72" y="194"/>
                      <a:pt x="76" y="203"/>
                    </a:cubicBezTo>
                    <a:cubicBezTo>
                      <a:pt x="80" y="213"/>
                      <a:pt x="79" y="218"/>
                      <a:pt x="82" y="222"/>
                    </a:cubicBezTo>
                    <a:cubicBezTo>
                      <a:pt x="85" y="227"/>
                      <a:pt x="80" y="237"/>
                      <a:pt x="80" y="240"/>
                    </a:cubicBezTo>
                    <a:cubicBezTo>
                      <a:pt x="81" y="243"/>
                      <a:pt x="79" y="247"/>
                      <a:pt x="78" y="251"/>
                    </a:cubicBezTo>
                    <a:cubicBezTo>
                      <a:pt x="77" y="253"/>
                      <a:pt x="75" y="256"/>
                      <a:pt x="74" y="258"/>
                    </a:cubicBezTo>
                    <a:cubicBezTo>
                      <a:pt x="78" y="257"/>
                      <a:pt x="81" y="255"/>
                      <a:pt x="82" y="255"/>
                    </a:cubicBezTo>
                    <a:cubicBezTo>
                      <a:pt x="86" y="253"/>
                      <a:pt x="90" y="234"/>
                      <a:pt x="91" y="228"/>
                    </a:cubicBezTo>
                    <a:cubicBezTo>
                      <a:pt x="93" y="221"/>
                      <a:pt x="89" y="209"/>
                      <a:pt x="87" y="203"/>
                    </a:cubicBezTo>
                    <a:cubicBezTo>
                      <a:pt x="84" y="197"/>
                      <a:pt x="80" y="190"/>
                      <a:pt x="82" y="188"/>
                    </a:cubicBezTo>
                    <a:cubicBezTo>
                      <a:pt x="84" y="187"/>
                      <a:pt x="84" y="182"/>
                      <a:pt x="84" y="176"/>
                    </a:cubicBezTo>
                    <a:cubicBezTo>
                      <a:pt x="84" y="171"/>
                      <a:pt x="75" y="162"/>
                      <a:pt x="74" y="161"/>
                    </a:cubicBezTo>
                    <a:cubicBezTo>
                      <a:pt x="73" y="160"/>
                      <a:pt x="70" y="149"/>
                      <a:pt x="71" y="143"/>
                    </a:cubicBezTo>
                    <a:cubicBezTo>
                      <a:pt x="72" y="138"/>
                      <a:pt x="76" y="133"/>
                      <a:pt x="80" y="133"/>
                    </a:cubicBezTo>
                    <a:cubicBezTo>
                      <a:pt x="83" y="132"/>
                      <a:pt x="85" y="125"/>
                      <a:pt x="90" y="121"/>
                    </a:cubicBezTo>
                    <a:cubicBezTo>
                      <a:pt x="92" y="119"/>
                      <a:pt x="95" y="119"/>
                      <a:pt x="97" y="120"/>
                    </a:cubicBezTo>
                    <a:cubicBezTo>
                      <a:pt x="101" y="116"/>
                      <a:pt x="105" y="112"/>
                      <a:pt x="106" y="111"/>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 name="Freeform 110"/>
              <p:cNvSpPr>
                <a:spLocks/>
              </p:cNvSpPr>
              <p:nvPr/>
            </p:nvSpPr>
            <p:spPr bwMode="auto">
              <a:xfrm>
                <a:off x="7518155" y="3234949"/>
                <a:ext cx="120359" cy="229110"/>
              </a:xfrm>
              <a:custGeom>
                <a:avLst/>
                <a:gdLst>
                  <a:gd name="T0" fmla="*/ 99 w 101"/>
                  <a:gd name="T1" fmla="*/ 71 h 192"/>
                  <a:gd name="T2" fmla="*/ 86 w 101"/>
                  <a:gd name="T3" fmla="*/ 55 h 192"/>
                  <a:gd name="T4" fmla="*/ 74 w 101"/>
                  <a:gd name="T5" fmla="*/ 32 h 192"/>
                  <a:gd name="T6" fmla="*/ 67 w 101"/>
                  <a:gd name="T7" fmla="*/ 36 h 192"/>
                  <a:gd name="T8" fmla="*/ 59 w 101"/>
                  <a:gd name="T9" fmla="*/ 31 h 192"/>
                  <a:gd name="T10" fmla="*/ 47 w 101"/>
                  <a:gd name="T11" fmla="*/ 39 h 192"/>
                  <a:gd name="T12" fmla="*/ 39 w 101"/>
                  <a:gd name="T13" fmla="*/ 41 h 192"/>
                  <a:gd name="T14" fmla="*/ 43 w 101"/>
                  <a:gd name="T15" fmla="*/ 21 h 192"/>
                  <a:gd name="T16" fmla="*/ 34 w 101"/>
                  <a:gd name="T17" fmla="*/ 8 h 192"/>
                  <a:gd name="T18" fmla="*/ 20 w 101"/>
                  <a:gd name="T19" fmla="*/ 4 h 192"/>
                  <a:gd name="T20" fmla="*/ 10 w 101"/>
                  <a:gd name="T21" fmla="*/ 16 h 192"/>
                  <a:gd name="T22" fmla="*/ 1 w 101"/>
                  <a:gd name="T23" fmla="*/ 26 h 192"/>
                  <a:gd name="T24" fmla="*/ 4 w 101"/>
                  <a:gd name="T25" fmla="*/ 44 h 192"/>
                  <a:gd name="T26" fmla="*/ 14 w 101"/>
                  <a:gd name="T27" fmla="*/ 59 h 192"/>
                  <a:gd name="T28" fmla="*/ 12 w 101"/>
                  <a:gd name="T29" fmla="*/ 71 h 192"/>
                  <a:gd name="T30" fmla="*/ 17 w 101"/>
                  <a:gd name="T31" fmla="*/ 86 h 192"/>
                  <a:gd name="T32" fmla="*/ 21 w 101"/>
                  <a:gd name="T33" fmla="*/ 111 h 192"/>
                  <a:gd name="T34" fmla="*/ 12 w 101"/>
                  <a:gd name="T35" fmla="*/ 138 h 192"/>
                  <a:gd name="T36" fmla="*/ 4 w 101"/>
                  <a:gd name="T37" fmla="*/ 141 h 192"/>
                  <a:gd name="T38" fmla="*/ 4 w 101"/>
                  <a:gd name="T39" fmla="*/ 144 h 192"/>
                  <a:gd name="T40" fmla="*/ 8 w 101"/>
                  <a:gd name="T41" fmla="*/ 162 h 192"/>
                  <a:gd name="T42" fmla="*/ 14 w 101"/>
                  <a:gd name="T43" fmla="*/ 167 h 192"/>
                  <a:gd name="T44" fmla="*/ 34 w 101"/>
                  <a:gd name="T45" fmla="*/ 189 h 192"/>
                  <a:gd name="T46" fmla="*/ 43 w 101"/>
                  <a:gd name="T47" fmla="*/ 191 h 192"/>
                  <a:gd name="T48" fmla="*/ 54 w 101"/>
                  <a:gd name="T49" fmla="*/ 188 h 192"/>
                  <a:gd name="T50" fmla="*/ 42 w 101"/>
                  <a:gd name="T51" fmla="*/ 181 h 192"/>
                  <a:gd name="T52" fmla="*/ 29 w 101"/>
                  <a:gd name="T53" fmla="*/ 154 h 192"/>
                  <a:gd name="T54" fmla="*/ 23 w 101"/>
                  <a:gd name="T55" fmla="*/ 152 h 192"/>
                  <a:gd name="T56" fmla="*/ 21 w 101"/>
                  <a:gd name="T57" fmla="*/ 139 h 192"/>
                  <a:gd name="T58" fmla="*/ 27 w 101"/>
                  <a:gd name="T59" fmla="*/ 126 h 192"/>
                  <a:gd name="T60" fmla="*/ 36 w 101"/>
                  <a:gd name="T61" fmla="*/ 98 h 192"/>
                  <a:gd name="T62" fmla="*/ 42 w 101"/>
                  <a:gd name="T63" fmla="*/ 104 h 192"/>
                  <a:gd name="T64" fmla="*/ 50 w 101"/>
                  <a:gd name="T65" fmla="*/ 104 h 192"/>
                  <a:gd name="T66" fmla="*/ 56 w 101"/>
                  <a:gd name="T67" fmla="*/ 114 h 192"/>
                  <a:gd name="T68" fmla="*/ 62 w 101"/>
                  <a:gd name="T69" fmla="*/ 115 h 192"/>
                  <a:gd name="T70" fmla="*/ 64 w 101"/>
                  <a:gd name="T71" fmla="*/ 117 h 192"/>
                  <a:gd name="T72" fmla="*/ 63 w 101"/>
                  <a:gd name="T73" fmla="*/ 107 h 192"/>
                  <a:gd name="T74" fmla="*/ 68 w 101"/>
                  <a:gd name="T75" fmla="*/ 89 h 192"/>
                  <a:gd name="T76" fmla="*/ 88 w 101"/>
                  <a:gd name="T77" fmla="*/ 87 h 192"/>
                  <a:gd name="T78" fmla="*/ 96 w 101"/>
                  <a:gd name="T79" fmla="*/ 88 h 192"/>
                  <a:gd name="T80" fmla="*/ 99 w 101"/>
                  <a:gd name="T81" fmla="*/ 71 h 19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1"/>
                  <a:gd name="T124" fmla="*/ 0 h 192"/>
                  <a:gd name="T125" fmla="*/ 101 w 101"/>
                  <a:gd name="T126" fmla="*/ 192 h 19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1" h="192">
                    <a:moveTo>
                      <a:pt x="99" y="71"/>
                    </a:moveTo>
                    <a:cubicBezTo>
                      <a:pt x="96" y="68"/>
                      <a:pt x="88" y="60"/>
                      <a:pt x="86" y="55"/>
                    </a:cubicBezTo>
                    <a:cubicBezTo>
                      <a:pt x="85" y="51"/>
                      <a:pt x="78" y="33"/>
                      <a:pt x="74" y="32"/>
                    </a:cubicBezTo>
                    <a:cubicBezTo>
                      <a:pt x="71" y="32"/>
                      <a:pt x="70" y="38"/>
                      <a:pt x="67" y="36"/>
                    </a:cubicBezTo>
                    <a:cubicBezTo>
                      <a:pt x="64" y="34"/>
                      <a:pt x="62" y="30"/>
                      <a:pt x="59" y="31"/>
                    </a:cubicBezTo>
                    <a:cubicBezTo>
                      <a:pt x="57" y="31"/>
                      <a:pt x="50" y="37"/>
                      <a:pt x="47" y="39"/>
                    </a:cubicBezTo>
                    <a:cubicBezTo>
                      <a:pt x="44" y="41"/>
                      <a:pt x="42" y="45"/>
                      <a:pt x="39" y="41"/>
                    </a:cubicBezTo>
                    <a:cubicBezTo>
                      <a:pt x="37" y="38"/>
                      <a:pt x="46" y="28"/>
                      <a:pt x="43" y="21"/>
                    </a:cubicBezTo>
                    <a:cubicBezTo>
                      <a:pt x="40" y="15"/>
                      <a:pt x="34" y="12"/>
                      <a:pt x="34" y="8"/>
                    </a:cubicBezTo>
                    <a:cubicBezTo>
                      <a:pt x="33" y="5"/>
                      <a:pt x="25" y="0"/>
                      <a:pt x="20" y="4"/>
                    </a:cubicBezTo>
                    <a:cubicBezTo>
                      <a:pt x="15" y="8"/>
                      <a:pt x="13" y="15"/>
                      <a:pt x="10" y="16"/>
                    </a:cubicBezTo>
                    <a:cubicBezTo>
                      <a:pt x="6" y="16"/>
                      <a:pt x="2" y="21"/>
                      <a:pt x="1" y="26"/>
                    </a:cubicBezTo>
                    <a:cubicBezTo>
                      <a:pt x="0" y="32"/>
                      <a:pt x="3" y="43"/>
                      <a:pt x="4" y="44"/>
                    </a:cubicBezTo>
                    <a:cubicBezTo>
                      <a:pt x="5" y="45"/>
                      <a:pt x="14" y="54"/>
                      <a:pt x="14" y="59"/>
                    </a:cubicBezTo>
                    <a:cubicBezTo>
                      <a:pt x="14" y="65"/>
                      <a:pt x="14" y="70"/>
                      <a:pt x="12" y="71"/>
                    </a:cubicBezTo>
                    <a:cubicBezTo>
                      <a:pt x="10" y="73"/>
                      <a:pt x="14" y="80"/>
                      <a:pt x="17" y="86"/>
                    </a:cubicBezTo>
                    <a:cubicBezTo>
                      <a:pt x="19" y="92"/>
                      <a:pt x="23" y="104"/>
                      <a:pt x="21" y="111"/>
                    </a:cubicBezTo>
                    <a:cubicBezTo>
                      <a:pt x="20" y="117"/>
                      <a:pt x="16" y="136"/>
                      <a:pt x="12" y="138"/>
                    </a:cubicBezTo>
                    <a:cubicBezTo>
                      <a:pt x="11" y="138"/>
                      <a:pt x="8" y="140"/>
                      <a:pt x="4" y="141"/>
                    </a:cubicBezTo>
                    <a:cubicBezTo>
                      <a:pt x="4" y="142"/>
                      <a:pt x="4" y="143"/>
                      <a:pt x="4" y="144"/>
                    </a:cubicBezTo>
                    <a:cubicBezTo>
                      <a:pt x="5" y="148"/>
                      <a:pt x="6" y="159"/>
                      <a:pt x="8" y="162"/>
                    </a:cubicBezTo>
                    <a:cubicBezTo>
                      <a:pt x="10" y="166"/>
                      <a:pt x="12" y="165"/>
                      <a:pt x="14" y="167"/>
                    </a:cubicBezTo>
                    <a:cubicBezTo>
                      <a:pt x="16" y="169"/>
                      <a:pt x="29" y="182"/>
                      <a:pt x="34" y="189"/>
                    </a:cubicBezTo>
                    <a:cubicBezTo>
                      <a:pt x="38" y="189"/>
                      <a:pt x="41" y="190"/>
                      <a:pt x="43" y="191"/>
                    </a:cubicBezTo>
                    <a:cubicBezTo>
                      <a:pt x="45" y="192"/>
                      <a:pt x="49" y="190"/>
                      <a:pt x="54" y="188"/>
                    </a:cubicBezTo>
                    <a:cubicBezTo>
                      <a:pt x="49" y="184"/>
                      <a:pt x="47" y="183"/>
                      <a:pt x="42" y="181"/>
                    </a:cubicBezTo>
                    <a:cubicBezTo>
                      <a:pt x="36" y="179"/>
                      <a:pt x="30" y="158"/>
                      <a:pt x="29" y="154"/>
                    </a:cubicBezTo>
                    <a:cubicBezTo>
                      <a:pt x="28" y="149"/>
                      <a:pt x="25" y="151"/>
                      <a:pt x="23" y="152"/>
                    </a:cubicBezTo>
                    <a:cubicBezTo>
                      <a:pt x="21" y="153"/>
                      <a:pt x="19" y="142"/>
                      <a:pt x="21" y="139"/>
                    </a:cubicBezTo>
                    <a:cubicBezTo>
                      <a:pt x="23" y="137"/>
                      <a:pt x="24" y="132"/>
                      <a:pt x="27" y="126"/>
                    </a:cubicBezTo>
                    <a:cubicBezTo>
                      <a:pt x="29" y="120"/>
                      <a:pt x="34" y="101"/>
                      <a:pt x="36" y="98"/>
                    </a:cubicBezTo>
                    <a:cubicBezTo>
                      <a:pt x="38" y="95"/>
                      <a:pt x="40" y="101"/>
                      <a:pt x="42" y="104"/>
                    </a:cubicBezTo>
                    <a:cubicBezTo>
                      <a:pt x="44" y="107"/>
                      <a:pt x="47" y="104"/>
                      <a:pt x="50" y="104"/>
                    </a:cubicBezTo>
                    <a:cubicBezTo>
                      <a:pt x="53" y="104"/>
                      <a:pt x="55" y="110"/>
                      <a:pt x="56" y="114"/>
                    </a:cubicBezTo>
                    <a:cubicBezTo>
                      <a:pt x="58" y="117"/>
                      <a:pt x="59" y="115"/>
                      <a:pt x="62" y="115"/>
                    </a:cubicBezTo>
                    <a:cubicBezTo>
                      <a:pt x="63" y="115"/>
                      <a:pt x="63" y="116"/>
                      <a:pt x="64" y="117"/>
                    </a:cubicBezTo>
                    <a:cubicBezTo>
                      <a:pt x="65" y="113"/>
                      <a:pt x="64" y="110"/>
                      <a:pt x="63" y="107"/>
                    </a:cubicBezTo>
                    <a:cubicBezTo>
                      <a:pt x="59" y="100"/>
                      <a:pt x="64" y="93"/>
                      <a:pt x="68" y="89"/>
                    </a:cubicBezTo>
                    <a:cubicBezTo>
                      <a:pt x="71" y="85"/>
                      <a:pt x="81" y="89"/>
                      <a:pt x="88" y="87"/>
                    </a:cubicBezTo>
                    <a:cubicBezTo>
                      <a:pt x="91" y="87"/>
                      <a:pt x="94" y="87"/>
                      <a:pt x="96" y="88"/>
                    </a:cubicBezTo>
                    <a:cubicBezTo>
                      <a:pt x="99" y="82"/>
                      <a:pt x="101" y="74"/>
                      <a:pt x="99" y="71"/>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1" name="Freeform 111"/>
              <p:cNvSpPr>
                <a:spLocks/>
              </p:cNvSpPr>
              <p:nvPr/>
            </p:nvSpPr>
            <p:spPr bwMode="auto">
              <a:xfrm>
                <a:off x="7557600" y="3459508"/>
                <a:ext cx="59673" cy="73841"/>
              </a:xfrm>
              <a:custGeom>
                <a:avLst/>
                <a:gdLst>
                  <a:gd name="T0" fmla="*/ 10 w 50"/>
                  <a:gd name="T1" fmla="*/ 3 h 62"/>
                  <a:gd name="T2" fmla="*/ 1 w 50"/>
                  <a:gd name="T3" fmla="*/ 1 h 62"/>
                  <a:gd name="T4" fmla="*/ 2 w 50"/>
                  <a:gd name="T5" fmla="*/ 4 h 62"/>
                  <a:gd name="T6" fmla="*/ 2 w 50"/>
                  <a:gd name="T7" fmla="*/ 16 h 62"/>
                  <a:gd name="T8" fmla="*/ 8 w 50"/>
                  <a:gd name="T9" fmla="*/ 34 h 62"/>
                  <a:gd name="T10" fmla="*/ 17 w 50"/>
                  <a:gd name="T11" fmla="*/ 47 h 62"/>
                  <a:gd name="T12" fmla="*/ 38 w 50"/>
                  <a:gd name="T13" fmla="*/ 61 h 62"/>
                  <a:gd name="T14" fmla="*/ 41 w 50"/>
                  <a:gd name="T15" fmla="*/ 62 h 62"/>
                  <a:gd name="T16" fmla="*/ 50 w 50"/>
                  <a:gd name="T17" fmla="*/ 55 h 62"/>
                  <a:gd name="T18" fmla="*/ 45 w 50"/>
                  <a:gd name="T19" fmla="*/ 44 h 62"/>
                  <a:gd name="T20" fmla="*/ 42 w 50"/>
                  <a:gd name="T21" fmla="*/ 21 h 62"/>
                  <a:gd name="T22" fmla="*/ 24 w 50"/>
                  <a:gd name="T23" fmla="*/ 3 h 62"/>
                  <a:gd name="T24" fmla="*/ 21 w 50"/>
                  <a:gd name="T25" fmla="*/ 0 h 62"/>
                  <a:gd name="T26" fmla="*/ 10 w 50"/>
                  <a:gd name="T27" fmla="*/ 3 h 6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0"/>
                  <a:gd name="T43" fmla="*/ 0 h 62"/>
                  <a:gd name="T44" fmla="*/ 50 w 50"/>
                  <a:gd name="T45" fmla="*/ 62 h 6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0" h="62">
                    <a:moveTo>
                      <a:pt x="10" y="3"/>
                    </a:moveTo>
                    <a:cubicBezTo>
                      <a:pt x="8" y="2"/>
                      <a:pt x="5" y="1"/>
                      <a:pt x="1" y="1"/>
                    </a:cubicBezTo>
                    <a:cubicBezTo>
                      <a:pt x="1" y="2"/>
                      <a:pt x="2" y="3"/>
                      <a:pt x="2" y="4"/>
                    </a:cubicBezTo>
                    <a:cubicBezTo>
                      <a:pt x="3" y="9"/>
                      <a:pt x="0" y="11"/>
                      <a:pt x="2" y="16"/>
                    </a:cubicBezTo>
                    <a:cubicBezTo>
                      <a:pt x="4" y="20"/>
                      <a:pt x="5" y="29"/>
                      <a:pt x="8" y="34"/>
                    </a:cubicBezTo>
                    <a:cubicBezTo>
                      <a:pt x="10" y="38"/>
                      <a:pt x="12" y="44"/>
                      <a:pt x="17" y="47"/>
                    </a:cubicBezTo>
                    <a:cubicBezTo>
                      <a:pt x="22" y="51"/>
                      <a:pt x="33" y="60"/>
                      <a:pt x="38" y="61"/>
                    </a:cubicBezTo>
                    <a:cubicBezTo>
                      <a:pt x="39" y="61"/>
                      <a:pt x="40" y="62"/>
                      <a:pt x="41" y="62"/>
                    </a:cubicBezTo>
                    <a:cubicBezTo>
                      <a:pt x="42" y="58"/>
                      <a:pt x="46" y="56"/>
                      <a:pt x="50" y="55"/>
                    </a:cubicBezTo>
                    <a:cubicBezTo>
                      <a:pt x="48" y="50"/>
                      <a:pt x="47" y="46"/>
                      <a:pt x="45" y="44"/>
                    </a:cubicBezTo>
                    <a:cubicBezTo>
                      <a:pt x="42" y="40"/>
                      <a:pt x="42" y="24"/>
                      <a:pt x="42" y="21"/>
                    </a:cubicBezTo>
                    <a:cubicBezTo>
                      <a:pt x="42" y="18"/>
                      <a:pt x="31" y="9"/>
                      <a:pt x="24" y="3"/>
                    </a:cubicBezTo>
                    <a:cubicBezTo>
                      <a:pt x="23" y="1"/>
                      <a:pt x="22" y="0"/>
                      <a:pt x="21" y="0"/>
                    </a:cubicBezTo>
                    <a:cubicBezTo>
                      <a:pt x="16" y="2"/>
                      <a:pt x="12" y="4"/>
                      <a:pt x="10" y="3"/>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2" name="Freeform 112"/>
              <p:cNvSpPr>
                <a:spLocks/>
              </p:cNvSpPr>
              <p:nvPr/>
            </p:nvSpPr>
            <p:spPr bwMode="auto">
              <a:xfrm>
                <a:off x="7588448" y="3331550"/>
                <a:ext cx="85971" cy="67266"/>
              </a:xfrm>
              <a:custGeom>
                <a:avLst/>
                <a:gdLst>
                  <a:gd name="T0" fmla="*/ 48 w 72"/>
                  <a:gd name="T1" fmla="*/ 39 h 56"/>
                  <a:gd name="T2" fmla="*/ 66 w 72"/>
                  <a:gd name="T3" fmla="*/ 33 h 56"/>
                  <a:gd name="T4" fmla="*/ 64 w 72"/>
                  <a:gd name="T5" fmla="*/ 15 h 56"/>
                  <a:gd name="T6" fmla="*/ 54 w 72"/>
                  <a:gd name="T7" fmla="*/ 2 h 56"/>
                  <a:gd name="T8" fmla="*/ 48 w 72"/>
                  <a:gd name="T9" fmla="*/ 9 h 56"/>
                  <a:gd name="T10" fmla="*/ 29 w 72"/>
                  <a:gd name="T11" fmla="*/ 6 h 56"/>
                  <a:gd name="T12" fmla="*/ 9 w 72"/>
                  <a:gd name="T13" fmla="*/ 8 h 56"/>
                  <a:gd name="T14" fmla="*/ 4 w 72"/>
                  <a:gd name="T15" fmla="*/ 26 h 56"/>
                  <a:gd name="T16" fmla="*/ 5 w 72"/>
                  <a:gd name="T17" fmla="*/ 36 h 56"/>
                  <a:gd name="T18" fmla="*/ 11 w 72"/>
                  <a:gd name="T19" fmla="*/ 50 h 56"/>
                  <a:gd name="T20" fmla="*/ 24 w 72"/>
                  <a:gd name="T21" fmla="*/ 51 h 56"/>
                  <a:gd name="T22" fmla="*/ 28 w 72"/>
                  <a:gd name="T23" fmla="*/ 56 h 56"/>
                  <a:gd name="T24" fmla="*/ 44 w 72"/>
                  <a:gd name="T25" fmla="*/ 47 h 56"/>
                  <a:gd name="T26" fmla="*/ 48 w 72"/>
                  <a:gd name="T27" fmla="*/ 39 h 5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2"/>
                  <a:gd name="T43" fmla="*/ 0 h 56"/>
                  <a:gd name="T44" fmla="*/ 72 w 72"/>
                  <a:gd name="T45" fmla="*/ 56 h 5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2" h="56">
                    <a:moveTo>
                      <a:pt x="48" y="39"/>
                    </a:moveTo>
                    <a:cubicBezTo>
                      <a:pt x="51" y="37"/>
                      <a:pt x="61" y="35"/>
                      <a:pt x="66" y="33"/>
                    </a:cubicBezTo>
                    <a:cubicBezTo>
                      <a:pt x="72" y="31"/>
                      <a:pt x="67" y="22"/>
                      <a:pt x="64" y="15"/>
                    </a:cubicBezTo>
                    <a:cubicBezTo>
                      <a:pt x="62" y="8"/>
                      <a:pt x="60" y="4"/>
                      <a:pt x="54" y="2"/>
                    </a:cubicBezTo>
                    <a:cubicBezTo>
                      <a:pt x="48" y="0"/>
                      <a:pt x="51" y="7"/>
                      <a:pt x="48" y="9"/>
                    </a:cubicBezTo>
                    <a:cubicBezTo>
                      <a:pt x="45" y="11"/>
                      <a:pt x="36" y="4"/>
                      <a:pt x="29" y="6"/>
                    </a:cubicBezTo>
                    <a:cubicBezTo>
                      <a:pt x="22" y="8"/>
                      <a:pt x="12" y="4"/>
                      <a:pt x="9" y="8"/>
                    </a:cubicBezTo>
                    <a:cubicBezTo>
                      <a:pt x="5" y="12"/>
                      <a:pt x="0" y="19"/>
                      <a:pt x="4" y="26"/>
                    </a:cubicBezTo>
                    <a:cubicBezTo>
                      <a:pt x="5" y="29"/>
                      <a:pt x="6" y="32"/>
                      <a:pt x="5" y="36"/>
                    </a:cubicBezTo>
                    <a:cubicBezTo>
                      <a:pt x="8" y="39"/>
                      <a:pt x="10" y="47"/>
                      <a:pt x="11" y="50"/>
                    </a:cubicBezTo>
                    <a:cubicBezTo>
                      <a:pt x="13" y="53"/>
                      <a:pt x="22" y="46"/>
                      <a:pt x="24" y="51"/>
                    </a:cubicBezTo>
                    <a:cubicBezTo>
                      <a:pt x="25" y="53"/>
                      <a:pt x="27" y="54"/>
                      <a:pt x="28" y="56"/>
                    </a:cubicBezTo>
                    <a:cubicBezTo>
                      <a:pt x="35" y="52"/>
                      <a:pt x="42" y="48"/>
                      <a:pt x="44" y="47"/>
                    </a:cubicBezTo>
                    <a:cubicBezTo>
                      <a:pt x="47" y="45"/>
                      <a:pt x="45" y="41"/>
                      <a:pt x="48" y="39"/>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3" name="Freeform 113"/>
              <p:cNvSpPr>
                <a:spLocks/>
              </p:cNvSpPr>
              <p:nvPr/>
            </p:nvSpPr>
            <p:spPr bwMode="auto">
              <a:xfrm>
                <a:off x="7606148" y="3525256"/>
                <a:ext cx="13148" cy="9610"/>
              </a:xfrm>
              <a:custGeom>
                <a:avLst/>
                <a:gdLst>
                  <a:gd name="T0" fmla="*/ 0 w 11"/>
                  <a:gd name="T1" fmla="*/ 7 h 8"/>
                  <a:gd name="T2" fmla="*/ 10 w 11"/>
                  <a:gd name="T3" fmla="*/ 8 h 8"/>
                  <a:gd name="T4" fmla="*/ 9 w 11"/>
                  <a:gd name="T5" fmla="*/ 0 h 8"/>
                  <a:gd name="T6" fmla="*/ 0 w 11"/>
                  <a:gd name="T7" fmla="*/ 7 h 8"/>
                  <a:gd name="T8" fmla="*/ 0 60000 65536"/>
                  <a:gd name="T9" fmla="*/ 0 60000 65536"/>
                  <a:gd name="T10" fmla="*/ 0 60000 65536"/>
                  <a:gd name="T11" fmla="*/ 0 60000 65536"/>
                  <a:gd name="T12" fmla="*/ 0 w 11"/>
                  <a:gd name="T13" fmla="*/ 0 h 8"/>
                  <a:gd name="T14" fmla="*/ 11 w 11"/>
                  <a:gd name="T15" fmla="*/ 8 h 8"/>
                </a:gdLst>
                <a:ahLst/>
                <a:cxnLst>
                  <a:cxn ang="T8">
                    <a:pos x="T0" y="T1"/>
                  </a:cxn>
                  <a:cxn ang="T9">
                    <a:pos x="T2" y="T3"/>
                  </a:cxn>
                  <a:cxn ang="T10">
                    <a:pos x="T4" y="T5"/>
                  </a:cxn>
                  <a:cxn ang="T11">
                    <a:pos x="T6" y="T7"/>
                  </a:cxn>
                </a:cxnLst>
                <a:rect l="T12" t="T13" r="T14" b="T15"/>
                <a:pathLst>
                  <a:path w="11" h="8">
                    <a:moveTo>
                      <a:pt x="0" y="7"/>
                    </a:moveTo>
                    <a:cubicBezTo>
                      <a:pt x="4" y="8"/>
                      <a:pt x="8" y="8"/>
                      <a:pt x="10" y="8"/>
                    </a:cubicBezTo>
                    <a:cubicBezTo>
                      <a:pt x="11" y="8"/>
                      <a:pt x="10" y="4"/>
                      <a:pt x="9" y="0"/>
                    </a:cubicBezTo>
                    <a:cubicBezTo>
                      <a:pt x="5" y="1"/>
                      <a:pt x="1" y="3"/>
                      <a:pt x="0" y="7"/>
                    </a:cubicBezTo>
                    <a:close/>
                  </a:path>
                </a:pathLst>
              </a:custGeom>
              <a:solidFill>
                <a:schemeClr val="accent4"/>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4" name="Freeform 114"/>
              <p:cNvSpPr>
                <a:spLocks/>
              </p:cNvSpPr>
              <p:nvPr/>
            </p:nvSpPr>
            <p:spPr bwMode="auto">
              <a:xfrm>
                <a:off x="7693636" y="3492888"/>
                <a:ext cx="149184" cy="122900"/>
              </a:xfrm>
              <a:custGeom>
                <a:avLst/>
                <a:gdLst>
                  <a:gd name="T0" fmla="*/ 0 w 125"/>
                  <a:gd name="T1" fmla="*/ 45 h 103"/>
                  <a:gd name="T2" fmla="*/ 4 w 125"/>
                  <a:gd name="T3" fmla="*/ 64 h 103"/>
                  <a:gd name="T4" fmla="*/ 8 w 125"/>
                  <a:gd name="T5" fmla="*/ 66 h 103"/>
                  <a:gd name="T6" fmla="*/ 12 w 125"/>
                  <a:gd name="T7" fmla="*/ 86 h 103"/>
                  <a:gd name="T8" fmla="*/ 29 w 125"/>
                  <a:gd name="T9" fmla="*/ 89 h 103"/>
                  <a:gd name="T10" fmla="*/ 31 w 125"/>
                  <a:gd name="T11" fmla="*/ 92 h 103"/>
                  <a:gd name="T12" fmla="*/ 46 w 125"/>
                  <a:gd name="T13" fmla="*/ 91 h 103"/>
                  <a:gd name="T14" fmla="*/ 51 w 125"/>
                  <a:gd name="T15" fmla="*/ 92 h 103"/>
                  <a:gd name="T16" fmla="*/ 66 w 125"/>
                  <a:gd name="T17" fmla="*/ 99 h 103"/>
                  <a:gd name="T18" fmla="*/ 74 w 125"/>
                  <a:gd name="T19" fmla="*/ 100 h 103"/>
                  <a:gd name="T20" fmla="*/ 88 w 125"/>
                  <a:gd name="T21" fmla="*/ 87 h 103"/>
                  <a:gd name="T22" fmla="*/ 93 w 125"/>
                  <a:gd name="T23" fmla="*/ 72 h 103"/>
                  <a:gd name="T24" fmla="*/ 108 w 125"/>
                  <a:gd name="T25" fmla="*/ 52 h 103"/>
                  <a:gd name="T26" fmla="*/ 116 w 125"/>
                  <a:gd name="T27" fmla="*/ 42 h 103"/>
                  <a:gd name="T28" fmla="*/ 122 w 125"/>
                  <a:gd name="T29" fmla="*/ 38 h 103"/>
                  <a:gd name="T30" fmla="*/ 110 w 125"/>
                  <a:gd name="T31" fmla="*/ 28 h 103"/>
                  <a:gd name="T32" fmla="*/ 112 w 125"/>
                  <a:gd name="T33" fmla="*/ 22 h 103"/>
                  <a:gd name="T34" fmla="*/ 102 w 125"/>
                  <a:gd name="T35" fmla="*/ 8 h 103"/>
                  <a:gd name="T36" fmla="*/ 109 w 125"/>
                  <a:gd name="T37" fmla="*/ 7 h 103"/>
                  <a:gd name="T38" fmla="*/ 107 w 125"/>
                  <a:gd name="T39" fmla="*/ 2 h 103"/>
                  <a:gd name="T40" fmla="*/ 92 w 125"/>
                  <a:gd name="T41" fmla="*/ 1 h 103"/>
                  <a:gd name="T42" fmla="*/ 79 w 125"/>
                  <a:gd name="T43" fmla="*/ 14 h 103"/>
                  <a:gd name="T44" fmla="*/ 59 w 125"/>
                  <a:gd name="T45" fmla="*/ 38 h 103"/>
                  <a:gd name="T46" fmla="*/ 44 w 125"/>
                  <a:gd name="T47" fmla="*/ 34 h 103"/>
                  <a:gd name="T48" fmla="*/ 24 w 125"/>
                  <a:gd name="T49" fmla="*/ 41 h 103"/>
                  <a:gd name="T50" fmla="*/ 13 w 125"/>
                  <a:gd name="T51" fmla="*/ 34 h 103"/>
                  <a:gd name="T52" fmla="*/ 5 w 125"/>
                  <a:gd name="T53" fmla="*/ 29 h 103"/>
                  <a:gd name="T54" fmla="*/ 0 w 125"/>
                  <a:gd name="T55" fmla="*/ 45 h 10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25"/>
                  <a:gd name="T85" fmla="*/ 0 h 103"/>
                  <a:gd name="T86" fmla="*/ 125 w 125"/>
                  <a:gd name="T87" fmla="*/ 103 h 10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25" h="103">
                    <a:moveTo>
                      <a:pt x="0" y="45"/>
                    </a:moveTo>
                    <a:cubicBezTo>
                      <a:pt x="0" y="48"/>
                      <a:pt x="1" y="64"/>
                      <a:pt x="4" y="64"/>
                    </a:cubicBezTo>
                    <a:cubicBezTo>
                      <a:pt x="8" y="64"/>
                      <a:pt x="9" y="63"/>
                      <a:pt x="8" y="66"/>
                    </a:cubicBezTo>
                    <a:cubicBezTo>
                      <a:pt x="8" y="70"/>
                      <a:pt x="11" y="86"/>
                      <a:pt x="12" y="86"/>
                    </a:cubicBezTo>
                    <a:cubicBezTo>
                      <a:pt x="14" y="86"/>
                      <a:pt x="29" y="88"/>
                      <a:pt x="29" y="89"/>
                    </a:cubicBezTo>
                    <a:cubicBezTo>
                      <a:pt x="30" y="90"/>
                      <a:pt x="27" y="92"/>
                      <a:pt x="31" y="92"/>
                    </a:cubicBezTo>
                    <a:cubicBezTo>
                      <a:pt x="35" y="93"/>
                      <a:pt x="45" y="93"/>
                      <a:pt x="46" y="91"/>
                    </a:cubicBezTo>
                    <a:cubicBezTo>
                      <a:pt x="47" y="89"/>
                      <a:pt x="45" y="90"/>
                      <a:pt x="51" y="92"/>
                    </a:cubicBezTo>
                    <a:cubicBezTo>
                      <a:pt x="57" y="95"/>
                      <a:pt x="66" y="97"/>
                      <a:pt x="66" y="99"/>
                    </a:cubicBezTo>
                    <a:cubicBezTo>
                      <a:pt x="66" y="101"/>
                      <a:pt x="68" y="103"/>
                      <a:pt x="74" y="100"/>
                    </a:cubicBezTo>
                    <a:cubicBezTo>
                      <a:pt x="80" y="97"/>
                      <a:pt x="86" y="94"/>
                      <a:pt x="88" y="87"/>
                    </a:cubicBezTo>
                    <a:cubicBezTo>
                      <a:pt x="89" y="81"/>
                      <a:pt x="88" y="76"/>
                      <a:pt x="93" y="72"/>
                    </a:cubicBezTo>
                    <a:cubicBezTo>
                      <a:pt x="97" y="68"/>
                      <a:pt x="105" y="60"/>
                      <a:pt x="108" y="52"/>
                    </a:cubicBezTo>
                    <a:cubicBezTo>
                      <a:pt x="111" y="45"/>
                      <a:pt x="110" y="42"/>
                      <a:pt x="116" y="42"/>
                    </a:cubicBezTo>
                    <a:cubicBezTo>
                      <a:pt x="122" y="42"/>
                      <a:pt x="125" y="41"/>
                      <a:pt x="122" y="38"/>
                    </a:cubicBezTo>
                    <a:cubicBezTo>
                      <a:pt x="118" y="35"/>
                      <a:pt x="107" y="31"/>
                      <a:pt x="110" y="28"/>
                    </a:cubicBezTo>
                    <a:cubicBezTo>
                      <a:pt x="113" y="25"/>
                      <a:pt x="114" y="24"/>
                      <a:pt x="112" y="22"/>
                    </a:cubicBezTo>
                    <a:cubicBezTo>
                      <a:pt x="111" y="21"/>
                      <a:pt x="100" y="8"/>
                      <a:pt x="102" y="8"/>
                    </a:cubicBezTo>
                    <a:cubicBezTo>
                      <a:pt x="103" y="8"/>
                      <a:pt x="110" y="8"/>
                      <a:pt x="109" y="7"/>
                    </a:cubicBezTo>
                    <a:cubicBezTo>
                      <a:pt x="108" y="5"/>
                      <a:pt x="105" y="3"/>
                      <a:pt x="107" y="2"/>
                    </a:cubicBezTo>
                    <a:cubicBezTo>
                      <a:pt x="100" y="1"/>
                      <a:pt x="94" y="0"/>
                      <a:pt x="92" y="1"/>
                    </a:cubicBezTo>
                    <a:cubicBezTo>
                      <a:pt x="88" y="2"/>
                      <a:pt x="80" y="7"/>
                      <a:pt x="79" y="14"/>
                    </a:cubicBezTo>
                    <a:cubicBezTo>
                      <a:pt x="77" y="21"/>
                      <a:pt x="63" y="38"/>
                      <a:pt x="59" y="38"/>
                    </a:cubicBezTo>
                    <a:cubicBezTo>
                      <a:pt x="54" y="38"/>
                      <a:pt x="47" y="32"/>
                      <a:pt x="44" y="34"/>
                    </a:cubicBezTo>
                    <a:cubicBezTo>
                      <a:pt x="40" y="35"/>
                      <a:pt x="37" y="42"/>
                      <a:pt x="24" y="41"/>
                    </a:cubicBezTo>
                    <a:cubicBezTo>
                      <a:pt x="20" y="41"/>
                      <a:pt x="16" y="38"/>
                      <a:pt x="13" y="34"/>
                    </a:cubicBezTo>
                    <a:cubicBezTo>
                      <a:pt x="11" y="32"/>
                      <a:pt x="7" y="29"/>
                      <a:pt x="5" y="29"/>
                    </a:cubicBezTo>
                    <a:cubicBezTo>
                      <a:pt x="2" y="29"/>
                      <a:pt x="0" y="42"/>
                      <a:pt x="0" y="45"/>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5" name="Freeform 115"/>
              <p:cNvSpPr>
                <a:spLocks/>
              </p:cNvSpPr>
              <p:nvPr/>
            </p:nvSpPr>
            <p:spPr bwMode="auto">
              <a:xfrm>
                <a:off x="7763930" y="3479738"/>
                <a:ext cx="22757" cy="20231"/>
              </a:xfrm>
              <a:custGeom>
                <a:avLst/>
                <a:gdLst>
                  <a:gd name="T0" fmla="*/ 8 w 19"/>
                  <a:gd name="T1" fmla="*/ 15 h 17"/>
                  <a:gd name="T2" fmla="*/ 12 w 19"/>
                  <a:gd name="T3" fmla="*/ 10 h 17"/>
                  <a:gd name="T4" fmla="*/ 18 w 19"/>
                  <a:gd name="T5" fmla="*/ 13 h 17"/>
                  <a:gd name="T6" fmla="*/ 16 w 19"/>
                  <a:gd name="T7" fmla="*/ 2 h 17"/>
                  <a:gd name="T8" fmla="*/ 11 w 19"/>
                  <a:gd name="T9" fmla="*/ 2 h 17"/>
                  <a:gd name="T10" fmla="*/ 3 w 19"/>
                  <a:gd name="T11" fmla="*/ 8 h 17"/>
                  <a:gd name="T12" fmla="*/ 2 w 19"/>
                  <a:gd name="T13" fmla="*/ 13 h 17"/>
                  <a:gd name="T14" fmla="*/ 2 w 19"/>
                  <a:gd name="T15" fmla="*/ 13 h 17"/>
                  <a:gd name="T16" fmla="*/ 8 w 19"/>
                  <a:gd name="T17" fmla="*/ 15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17"/>
                  <a:gd name="T29" fmla="*/ 19 w 19"/>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17">
                    <a:moveTo>
                      <a:pt x="8" y="15"/>
                    </a:moveTo>
                    <a:cubicBezTo>
                      <a:pt x="9" y="14"/>
                      <a:pt x="10" y="9"/>
                      <a:pt x="12" y="10"/>
                    </a:cubicBezTo>
                    <a:cubicBezTo>
                      <a:pt x="13" y="10"/>
                      <a:pt x="16" y="17"/>
                      <a:pt x="18" y="13"/>
                    </a:cubicBezTo>
                    <a:cubicBezTo>
                      <a:pt x="19" y="12"/>
                      <a:pt x="17" y="7"/>
                      <a:pt x="16" y="2"/>
                    </a:cubicBezTo>
                    <a:cubicBezTo>
                      <a:pt x="14" y="2"/>
                      <a:pt x="12" y="0"/>
                      <a:pt x="11" y="2"/>
                    </a:cubicBezTo>
                    <a:cubicBezTo>
                      <a:pt x="10" y="3"/>
                      <a:pt x="5" y="8"/>
                      <a:pt x="3" y="8"/>
                    </a:cubicBezTo>
                    <a:cubicBezTo>
                      <a:pt x="0" y="8"/>
                      <a:pt x="4" y="12"/>
                      <a:pt x="2" y="13"/>
                    </a:cubicBezTo>
                    <a:cubicBezTo>
                      <a:pt x="2" y="13"/>
                      <a:pt x="2" y="13"/>
                      <a:pt x="2" y="13"/>
                    </a:cubicBezTo>
                    <a:cubicBezTo>
                      <a:pt x="4" y="15"/>
                      <a:pt x="7" y="16"/>
                      <a:pt x="8" y="15"/>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6" name="Freeform 116"/>
              <p:cNvSpPr>
                <a:spLocks/>
              </p:cNvSpPr>
              <p:nvPr/>
            </p:nvSpPr>
            <p:spPr bwMode="auto">
              <a:xfrm>
                <a:off x="7709313" y="3449898"/>
                <a:ext cx="140587" cy="93060"/>
              </a:xfrm>
              <a:custGeom>
                <a:avLst/>
                <a:gdLst>
                  <a:gd name="T0" fmla="*/ 11 w 118"/>
                  <a:gd name="T1" fmla="*/ 77 h 78"/>
                  <a:gd name="T2" fmla="*/ 31 w 118"/>
                  <a:gd name="T3" fmla="*/ 70 h 78"/>
                  <a:gd name="T4" fmla="*/ 46 w 118"/>
                  <a:gd name="T5" fmla="*/ 74 h 78"/>
                  <a:gd name="T6" fmla="*/ 66 w 118"/>
                  <a:gd name="T7" fmla="*/ 50 h 78"/>
                  <a:gd name="T8" fmla="*/ 79 w 118"/>
                  <a:gd name="T9" fmla="*/ 37 h 78"/>
                  <a:gd name="T10" fmla="*/ 94 w 118"/>
                  <a:gd name="T11" fmla="*/ 38 h 78"/>
                  <a:gd name="T12" fmla="*/ 94 w 118"/>
                  <a:gd name="T13" fmla="*/ 38 h 78"/>
                  <a:gd name="T14" fmla="*/ 106 w 118"/>
                  <a:gd name="T15" fmla="*/ 34 h 78"/>
                  <a:gd name="T16" fmla="*/ 113 w 118"/>
                  <a:gd name="T17" fmla="*/ 22 h 78"/>
                  <a:gd name="T18" fmla="*/ 99 w 118"/>
                  <a:gd name="T19" fmla="*/ 16 h 78"/>
                  <a:gd name="T20" fmla="*/ 91 w 118"/>
                  <a:gd name="T21" fmla="*/ 12 h 78"/>
                  <a:gd name="T22" fmla="*/ 90 w 118"/>
                  <a:gd name="T23" fmla="*/ 4 h 78"/>
                  <a:gd name="T24" fmla="*/ 81 w 118"/>
                  <a:gd name="T25" fmla="*/ 1 h 78"/>
                  <a:gd name="T26" fmla="*/ 69 w 118"/>
                  <a:gd name="T27" fmla="*/ 17 h 78"/>
                  <a:gd name="T28" fmla="*/ 65 w 118"/>
                  <a:gd name="T29" fmla="*/ 23 h 78"/>
                  <a:gd name="T30" fmla="*/ 62 w 118"/>
                  <a:gd name="T31" fmla="*/ 27 h 78"/>
                  <a:gd name="T32" fmla="*/ 62 w 118"/>
                  <a:gd name="T33" fmla="*/ 27 h 78"/>
                  <a:gd name="T34" fmla="*/ 64 w 118"/>
                  <a:gd name="T35" fmla="*/ 38 h 78"/>
                  <a:gd name="T36" fmla="*/ 58 w 118"/>
                  <a:gd name="T37" fmla="*/ 35 h 78"/>
                  <a:gd name="T38" fmla="*/ 54 w 118"/>
                  <a:gd name="T39" fmla="*/ 40 h 78"/>
                  <a:gd name="T40" fmla="*/ 48 w 118"/>
                  <a:gd name="T41" fmla="*/ 38 h 78"/>
                  <a:gd name="T42" fmla="*/ 36 w 118"/>
                  <a:gd name="T43" fmla="*/ 47 h 78"/>
                  <a:gd name="T44" fmla="*/ 34 w 118"/>
                  <a:gd name="T45" fmla="*/ 52 h 78"/>
                  <a:gd name="T46" fmla="*/ 17 w 118"/>
                  <a:gd name="T47" fmla="*/ 54 h 78"/>
                  <a:gd name="T48" fmla="*/ 10 w 118"/>
                  <a:gd name="T49" fmla="*/ 70 h 78"/>
                  <a:gd name="T50" fmla="*/ 0 w 118"/>
                  <a:gd name="T51" fmla="*/ 70 h 78"/>
                  <a:gd name="T52" fmla="*/ 0 w 118"/>
                  <a:gd name="T53" fmla="*/ 70 h 78"/>
                  <a:gd name="T54" fmla="*/ 11 w 118"/>
                  <a:gd name="T55" fmla="*/ 77 h 7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8"/>
                  <a:gd name="T85" fmla="*/ 0 h 78"/>
                  <a:gd name="T86" fmla="*/ 118 w 118"/>
                  <a:gd name="T87" fmla="*/ 78 h 7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8" h="78">
                    <a:moveTo>
                      <a:pt x="11" y="77"/>
                    </a:moveTo>
                    <a:cubicBezTo>
                      <a:pt x="24" y="78"/>
                      <a:pt x="27" y="71"/>
                      <a:pt x="31" y="70"/>
                    </a:cubicBezTo>
                    <a:cubicBezTo>
                      <a:pt x="34" y="68"/>
                      <a:pt x="41" y="74"/>
                      <a:pt x="46" y="74"/>
                    </a:cubicBezTo>
                    <a:cubicBezTo>
                      <a:pt x="50" y="74"/>
                      <a:pt x="64" y="57"/>
                      <a:pt x="66" y="50"/>
                    </a:cubicBezTo>
                    <a:cubicBezTo>
                      <a:pt x="67" y="43"/>
                      <a:pt x="75" y="38"/>
                      <a:pt x="79" y="37"/>
                    </a:cubicBezTo>
                    <a:cubicBezTo>
                      <a:pt x="81" y="36"/>
                      <a:pt x="87" y="37"/>
                      <a:pt x="94" y="38"/>
                    </a:cubicBezTo>
                    <a:cubicBezTo>
                      <a:pt x="94" y="38"/>
                      <a:pt x="94" y="38"/>
                      <a:pt x="94" y="38"/>
                    </a:cubicBezTo>
                    <a:cubicBezTo>
                      <a:pt x="97" y="38"/>
                      <a:pt x="108" y="36"/>
                      <a:pt x="106" y="34"/>
                    </a:cubicBezTo>
                    <a:cubicBezTo>
                      <a:pt x="102" y="30"/>
                      <a:pt x="118" y="24"/>
                      <a:pt x="113" y="22"/>
                    </a:cubicBezTo>
                    <a:cubicBezTo>
                      <a:pt x="110" y="21"/>
                      <a:pt x="104" y="18"/>
                      <a:pt x="99" y="16"/>
                    </a:cubicBezTo>
                    <a:cubicBezTo>
                      <a:pt x="94" y="14"/>
                      <a:pt x="90" y="13"/>
                      <a:pt x="91" y="12"/>
                    </a:cubicBezTo>
                    <a:cubicBezTo>
                      <a:pt x="92" y="10"/>
                      <a:pt x="92" y="7"/>
                      <a:pt x="90" y="4"/>
                    </a:cubicBezTo>
                    <a:cubicBezTo>
                      <a:pt x="87" y="2"/>
                      <a:pt x="83" y="0"/>
                      <a:pt x="81" y="1"/>
                    </a:cubicBezTo>
                    <a:cubicBezTo>
                      <a:pt x="79" y="2"/>
                      <a:pt x="70" y="17"/>
                      <a:pt x="69" y="17"/>
                    </a:cubicBezTo>
                    <a:cubicBezTo>
                      <a:pt x="68" y="18"/>
                      <a:pt x="65" y="21"/>
                      <a:pt x="65" y="23"/>
                    </a:cubicBezTo>
                    <a:cubicBezTo>
                      <a:pt x="65" y="25"/>
                      <a:pt x="63" y="27"/>
                      <a:pt x="62" y="27"/>
                    </a:cubicBezTo>
                    <a:cubicBezTo>
                      <a:pt x="62" y="27"/>
                      <a:pt x="62" y="27"/>
                      <a:pt x="62" y="27"/>
                    </a:cubicBezTo>
                    <a:cubicBezTo>
                      <a:pt x="63" y="32"/>
                      <a:pt x="65" y="37"/>
                      <a:pt x="64" y="38"/>
                    </a:cubicBezTo>
                    <a:cubicBezTo>
                      <a:pt x="62" y="42"/>
                      <a:pt x="59" y="35"/>
                      <a:pt x="58" y="35"/>
                    </a:cubicBezTo>
                    <a:cubicBezTo>
                      <a:pt x="56" y="34"/>
                      <a:pt x="55" y="39"/>
                      <a:pt x="54" y="40"/>
                    </a:cubicBezTo>
                    <a:cubicBezTo>
                      <a:pt x="53" y="41"/>
                      <a:pt x="50" y="40"/>
                      <a:pt x="48" y="38"/>
                    </a:cubicBezTo>
                    <a:cubicBezTo>
                      <a:pt x="45" y="40"/>
                      <a:pt x="38" y="47"/>
                      <a:pt x="36" y="47"/>
                    </a:cubicBezTo>
                    <a:cubicBezTo>
                      <a:pt x="34" y="47"/>
                      <a:pt x="36" y="52"/>
                      <a:pt x="34" y="52"/>
                    </a:cubicBezTo>
                    <a:cubicBezTo>
                      <a:pt x="32" y="52"/>
                      <a:pt x="20" y="54"/>
                      <a:pt x="17" y="54"/>
                    </a:cubicBezTo>
                    <a:cubicBezTo>
                      <a:pt x="15" y="54"/>
                      <a:pt x="11" y="70"/>
                      <a:pt x="10" y="70"/>
                    </a:cubicBezTo>
                    <a:cubicBezTo>
                      <a:pt x="8" y="70"/>
                      <a:pt x="2" y="71"/>
                      <a:pt x="0" y="70"/>
                    </a:cubicBezTo>
                    <a:cubicBezTo>
                      <a:pt x="0" y="70"/>
                      <a:pt x="0" y="70"/>
                      <a:pt x="0" y="70"/>
                    </a:cubicBezTo>
                    <a:cubicBezTo>
                      <a:pt x="3" y="74"/>
                      <a:pt x="7" y="77"/>
                      <a:pt x="11" y="77"/>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7" name="Freeform 117"/>
              <p:cNvSpPr>
                <a:spLocks/>
              </p:cNvSpPr>
              <p:nvPr/>
            </p:nvSpPr>
            <p:spPr bwMode="auto">
              <a:xfrm>
                <a:off x="6223033" y="3640064"/>
                <a:ext cx="181550" cy="188649"/>
              </a:xfrm>
              <a:custGeom>
                <a:avLst/>
                <a:gdLst>
                  <a:gd name="T0" fmla="*/ 26 w 152"/>
                  <a:gd name="T1" fmla="*/ 148 h 158"/>
                  <a:gd name="T2" fmla="*/ 35 w 152"/>
                  <a:gd name="T3" fmla="*/ 145 h 158"/>
                  <a:gd name="T4" fmla="*/ 78 w 152"/>
                  <a:gd name="T5" fmla="*/ 150 h 158"/>
                  <a:gd name="T6" fmla="*/ 95 w 152"/>
                  <a:gd name="T7" fmla="*/ 155 h 158"/>
                  <a:gd name="T8" fmla="*/ 128 w 152"/>
                  <a:gd name="T9" fmla="*/ 153 h 158"/>
                  <a:gd name="T10" fmla="*/ 144 w 152"/>
                  <a:gd name="T11" fmla="*/ 148 h 158"/>
                  <a:gd name="T12" fmla="*/ 132 w 152"/>
                  <a:gd name="T13" fmla="*/ 138 h 158"/>
                  <a:gd name="T14" fmla="*/ 120 w 152"/>
                  <a:gd name="T15" fmla="*/ 111 h 158"/>
                  <a:gd name="T16" fmla="*/ 119 w 152"/>
                  <a:gd name="T17" fmla="*/ 91 h 158"/>
                  <a:gd name="T18" fmla="*/ 132 w 152"/>
                  <a:gd name="T19" fmla="*/ 84 h 158"/>
                  <a:gd name="T20" fmla="*/ 152 w 152"/>
                  <a:gd name="T21" fmla="*/ 84 h 158"/>
                  <a:gd name="T22" fmla="*/ 152 w 152"/>
                  <a:gd name="T23" fmla="*/ 68 h 158"/>
                  <a:gd name="T24" fmla="*/ 145 w 152"/>
                  <a:gd name="T25" fmla="*/ 68 h 158"/>
                  <a:gd name="T26" fmla="*/ 126 w 152"/>
                  <a:gd name="T27" fmla="*/ 66 h 158"/>
                  <a:gd name="T28" fmla="*/ 134 w 152"/>
                  <a:gd name="T29" fmla="*/ 58 h 158"/>
                  <a:gd name="T30" fmla="*/ 124 w 152"/>
                  <a:gd name="T31" fmla="*/ 42 h 158"/>
                  <a:gd name="T32" fmla="*/ 125 w 152"/>
                  <a:gd name="T33" fmla="*/ 22 h 158"/>
                  <a:gd name="T34" fmla="*/ 111 w 152"/>
                  <a:gd name="T35" fmla="*/ 22 h 158"/>
                  <a:gd name="T36" fmla="*/ 93 w 152"/>
                  <a:gd name="T37" fmla="*/ 17 h 158"/>
                  <a:gd name="T38" fmla="*/ 90 w 152"/>
                  <a:gd name="T39" fmla="*/ 29 h 158"/>
                  <a:gd name="T40" fmla="*/ 69 w 152"/>
                  <a:gd name="T41" fmla="*/ 30 h 158"/>
                  <a:gd name="T42" fmla="*/ 61 w 152"/>
                  <a:gd name="T43" fmla="*/ 12 h 158"/>
                  <a:gd name="T44" fmla="*/ 61 w 152"/>
                  <a:gd name="T45" fmla="*/ 0 h 158"/>
                  <a:gd name="T46" fmla="*/ 20 w 152"/>
                  <a:gd name="T47" fmla="*/ 0 h 158"/>
                  <a:gd name="T48" fmla="*/ 14 w 152"/>
                  <a:gd name="T49" fmla="*/ 6 h 158"/>
                  <a:gd name="T50" fmla="*/ 2 w 152"/>
                  <a:gd name="T51" fmla="*/ 9 h 158"/>
                  <a:gd name="T52" fmla="*/ 8 w 152"/>
                  <a:gd name="T53" fmla="*/ 15 h 158"/>
                  <a:gd name="T54" fmla="*/ 13 w 152"/>
                  <a:gd name="T55" fmla="*/ 32 h 158"/>
                  <a:gd name="T56" fmla="*/ 16 w 152"/>
                  <a:gd name="T57" fmla="*/ 58 h 158"/>
                  <a:gd name="T58" fmla="*/ 21 w 152"/>
                  <a:gd name="T59" fmla="*/ 80 h 158"/>
                  <a:gd name="T60" fmla="*/ 18 w 152"/>
                  <a:gd name="T61" fmla="*/ 88 h 158"/>
                  <a:gd name="T62" fmla="*/ 9 w 152"/>
                  <a:gd name="T63" fmla="*/ 96 h 158"/>
                  <a:gd name="T64" fmla="*/ 1 w 152"/>
                  <a:gd name="T65" fmla="*/ 132 h 158"/>
                  <a:gd name="T66" fmla="*/ 0 w 152"/>
                  <a:gd name="T67" fmla="*/ 150 h 158"/>
                  <a:gd name="T68" fmla="*/ 16 w 152"/>
                  <a:gd name="T69" fmla="*/ 144 h 158"/>
                  <a:gd name="T70" fmla="*/ 26 w 152"/>
                  <a:gd name="T71" fmla="*/ 148 h 15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52"/>
                  <a:gd name="T109" fmla="*/ 0 h 158"/>
                  <a:gd name="T110" fmla="*/ 152 w 152"/>
                  <a:gd name="T111" fmla="*/ 158 h 15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52" h="158">
                    <a:moveTo>
                      <a:pt x="26" y="148"/>
                    </a:moveTo>
                    <a:cubicBezTo>
                      <a:pt x="32" y="149"/>
                      <a:pt x="32" y="147"/>
                      <a:pt x="35" y="145"/>
                    </a:cubicBezTo>
                    <a:cubicBezTo>
                      <a:pt x="38" y="143"/>
                      <a:pt x="74" y="150"/>
                      <a:pt x="78" y="150"/>
                    </a:cubicBezTo>
                    <a:cubicBezTo>
                      <a:pt x="82" y="150"/>
                      <a:pt x="85" y="152"/>
                      <a:pt x="95" y="155"/>
                    </a:cubicBezTo>
                    <a:cubicBezTo>
                      <a:pt x="105" y="158"/>
                      <a:pt x="120" y="154"/>
                      <a:pt x="128" y="153"/>
                    </a:cubicBezTo>
                    <a:cubicBezTo>
                      <a:pt x="133" y="152"/>
                      <a:pt x="138" y="151"/>
                      <a:pt x="144" y="148"/>
                    </a:cubicBezTo>
                    <a:cubicBezTo>
                      <a:pt x="138" y="145"/>
                      <a:pt x="134" y="141"/>
                      <a:pt x="132" y="138"/>
                    </a:cubicBezTo>
                    <a:cubicBezTo>
                      <a:pt x="128" y="132"/>
                      <a:pt x="120" y="119"/>
                      <a:pt x="120" y="111"/>
                    </a:cubicBezTo>
                    <a:cubicBezTo>
                      <a:pt x="120" y="103"/>
                      <a:pt x="116" y="94"/>
                      <a:pt x="119" y="91"/>
                    </a:cubicBezTo>
                    <a:cubicBezTo>
                      <a:pt x="122" y="88"/>
                      <a:pt x="126" y="84"/>
                      <a:pt x="132" y="84"/>
                    </a:cubicBezTo>
                    <a:cubicBezTo>
                      <a:pt x="137" y="84"/>
                      <a:pt x="152" y="84"/>
                      <a:pt x="152" y="84"/>
                    </a:cubicBezTo>
                    <a:cubicBezTo>
                      <a:pt x="152" y="68"/>
                      <a:pt x="152" y="68"/>
                      <a:pt x="152" y="68"/>
                    </a:cubicBezTo>
                    <a:cubicBezTo>
                      <a:pt x="152" y="68"/>
                      <a:pt x="150" y="67"/>
                      <a:pt x="145" y="68"/>
                    </a:cubicBezTo>
                    <a:cubicBezTo>
                      <a:pt x="140" y="68"/>
                      <a:pt x="125" y="69"/>
                      <a:pt x="126" y="66"/>
                    </a:cubicBezTo>
                    <a:cubicBezTo>
                      <a:pt x="128" y="64"/>
                      <a:pt x="134" y="61"/>
                      <a:pt x="134" y="58"/>
                    </a:cubicBezTo>
                    <a:cubicBezTo>
                      <a:pt x="134" y="54"/>
                      <a:pt x="123" y="47"/>
                      <a:pt x="124" y="42"/>
                    </a:cubicBezTo>
                    <a:cubicBezTo>
                      <a:pt x="124" y="38"/>
                      <a:pt x="128" y="21"/>
                      <a:pt x="125" y="22"/>
                    </a:cubicBezTo>
                    <a:cubicBezTo>
                      <a:pt x="122" y="22"/>
                      <a:pt x="113" y="24"/>
                      <a:pt x="111" y="22"/>
                    </a:cubicBezTo>
                    <a:cubicBezTo>
                      <a:pt x="109" y="19"/>
                      <a:pt x="95" y="15"/>
                      <a:pt x="93" y="17"/>
                    </a:cubicBezTo>
                    <a:cubicBezTo>
                      <a:pt x="91" y="19"/>
                      <a:pt x="93" y="29"/>
                      <a:pt x="90" y="29"/>
                    </a:cubicBezTo>
                    <a:cubicBezTo>
                      <a:pt x="86" y="29"/>
                      <a:pt x="72" y="34"/>
                      <a:pt x="69" y="30"/>
                    </a:cubicBezTo>
                    <a:cubicBezTo>
                      <a:pt x="66" y="26"/>
                      <a:pt x="61" y="18"/>
                      <a:pt x="61" y="12"/>
                    </a:cubicBezTo>
                    <a:cubicBezTo>
                      <a:pt x="61" y="7"/>
                      <a:pt x="61" y="0"/>
                      <a:pt x="61" y="0"/>
                    </a:cubicBezTo>
                    <a:cubicBezTo>
                      <a:pt x="61" y="0"/>
                      <a:pt x="26" y="0"/>
                      <a:pt x="20" y="0"/>
                    </a:cubicBezTo>
                    <a:cubicBezTo>
                      <a:pt x="15" y="0"/>
                      <a:pt x="17" y="6"/>
                      <a:pt x="14" y="6"/>
                    </a:cubicBezTo>
                    <a:cubicBezTo>
                      <a:pt x="12" y="6"/>
                      <a:pt x="7" y="7"/>
                      <a:pt x="2" y="9"/>
                    </a:cubicBezTo>
                    <a:cubicBezTo>
                      <a:pt x="4" y="12"/>
                      <a:pt x="7" y="14"/>
                      <a:pt x="8" y="15"/>
                    </a:cubicBezTo>
                    <a:cubicBezTo>
                      <a:pt x="8" y="16"/>
                      <a:pt x="10" y="26"/>
                      <a:pt x="13" y="32"/>
                    </a:cubicBezTo>
                    <a:cubicBezTo>
                      <a:pt x="15" y="38"/>
                      <a:pt x="13" y="53"/>
                      <a:pt x="16" y="58"/>
                    </a:cubicBezTo>
                    <a:cubicBezTo>
                      <a:pt x="19" y="62"/>
                      <a:pt x="21" y="74"/>
                      <a:pt x="21" y="80"/>
                    </a:cubicBezTo>
                    <a:cubicBezTo>
                      <a:pt x="21" y="85"/>
                      <a:pt x="21" y="85"/>
                      <a:pt x="18" y="88"/>
                    </a:cubicBezTo>
                    <a:cubicBezTo>
                      <a:pt x="15" y="92"/>
                      <a:pt x="11" y="93"/>
                      <a:pt x="9" y="96"/>
                    </a:cubicBezTo>
                    <a:cubicBezTo>
                      <a:pt x="7" y="100"/>
                      <a:pt x="1" y="129"/>
                      <a:pt x="1" y="132"/>
                    </a:cubicBezTo>
                    <a:cubicBezTo>
                      <a:pt x="0" y="134"/>
                      <a:pt x="0" y="142"/>
                      <a:pt x="0" y="150"/>
                    </a:cubicBezTo>
                    <a:cubicBezTo>
                      <a:pt x="7" y="147"/>
                      <a:pt x="14" y="144"/>
                      <a:pt x="16" y="144"/>
                    </a:cubicBezTo>
                    <a:cubicBezTo>
                      <a:pt x="22" y="144"/>
                      <a:pt x="20" y="146"/>
                      <a:pt x="26" y="148"/>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8" name="Freeform 118"/>
              <p:cNvSpPr>
                <a:spLocks/>
              </p:cNvSpPr>
              <p:nvPr/>
            </p:nvSpPr>
            <p:spPr bwMode="auto">
              <a:xfrm>
                <a:off x="6223033" y="3810506"/>
                <a:ext cx="180538" cy="198765"/>
              </a:xfrm>
              <a:custGeom>
                <a:avLst/>
                <a:gdLst>
                  <a:gd name="T0" fmla="*/ 87 w 151"/>
                  <a:gd name="T1" fmla="*/ 165 h 166"/>
                  <a:gd name="T2" fmla="*/ 103 w 151"/>
                  <a:gd name="T3" fmla="*/ 153 h 166"/>
                  <a:gd name="T4" fmla="*/ 103 w 151"/>
                  <a:gd name="T5" fmla="*/ 67 h 166"/>
                  <a:gd name="T6" fmla="*/ 116 w 151"/>
                  <a:gd name="T7" fmla="*/ 67 h 166"/>
                  <a:gd name="T8" fmla="*/ 116 w 151"/>
                  <a:gd name="T9" fmla="*/ 20 h 166"/>
                  <a:gd name="T10" fmla="*/ 141 w 151"/>
                  <a:gd name="T11" fmla="*/ 15 h 166"/>
                  <a:gd name="T12" fmla="*/ 151 w 151"/>
                  <a:gd name="T13" fmla="*/ 9 h 166"/>
                  <a:gd name="T14" fmla="*/ 144 w 151"/>
                  <a:gd name="T15" fmla="*/ 5 h 166"/>
                  <a:gd name="T16" fmla="*/ 128 w 151"/>
                  <a:gd name="T17" fmla="*/ 10 h 166"/>
                  <a:gd name="T18" fmla="*/ 95 w 151"/>
                  <a:gd name="T19" fmla="*/ 12 h 166"/>
                  <a:gd name="T20" fmla="*/ 78 w 151"/>
                  <a:gd name="T21" fmla="*/ 7 h 166"/>
                  <a:gd name="T22" fmla="*/ 35 w 151"/>
                  <a:gd name="T23" fmla="*/ 2 h 166"/>
                  <a:gd name="T24" fmla="*/ 26 w 151"/>
                  <a:gd name="T25" fmla="*/ 5 h 166"/>
                  <a:gd name="T26" fmla="*/ 16 w 151"/>
                  <a:gd name="T27" fmla="*/ 1 h 166"/>
                  <a:gd name="T28" fmla="*/ 0 w 151"/>
                  <a:gd name="T29" fmla="*/ 7 h 166"/>
                  <a:gd name="T30" fmla="*/ 3 w 151"/>
                  <a:gd name="T31" fmla="*/ 20 h 166"/>
                  <a:gd name="T32" fmla="*/ 18 w 151"/>
                  <a:gd name="T33" fmla="*/ 48 h 166"/>
                  <a:gd name="T34" fmla="*/ 31 w 151"/>
                  <a:gd name="T35" fmla="*/ 72 h 166"/>
                  <a:gd name="T36" fmla="*/ 36 w 151"/>
                  <a:gd name="T37" fmla="*/ 106 h 166"/>
                  <a:gd name="T38" fmla="*/ 40 w 151"/>
                  <a:gd name="T39" fmla="*/ 133 h 166"/>
                  <a:gd name="T40" fmla="*/ 57 w 151"/>
                  <a:gd name="T41" fmla="*/ 160 h 166"/>
                  <a:gd name="T42" fmla="*/ 66 w 151"/>
                  <a:gd name="T43" fmla="*/ 155 h 166"/>
                  <a:gd name="T44" fmla="*/ 87 w 151"/>
                  <a:gd name="T45" fmla="*/ 165 h 16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51"/>
                  <a:gd name="T70" fmla="*/ 0 h 166"/>
                  <a:gd name="T71" fmla="*/ 151 w 151"/>
                  <a:gd name="T72" fmla="*/ 166 h 16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51" h="166">
                    <a:moveTo>
                      <a:pt x="87" y="165"/>
                    </a:moveTo>
                    <a:cubicBezTo>
                      <a:pt x="94" y="166"/>
                      <a:pt x="103" y="158"/>
                      <a:pt x="103" y="153"/>
                    </a:cubicBezTo>
                    <a:cubicBezTo>
                      <a:pt x="103" y="147"/>
                      <a:pt x="103" y="67"/>
                      <a:pt x="103" y="67"/>
                    </a:cubicBezTo>
                    <a:cubicBezTo>
                      <a:pt x="116" y="67"/>
                      <a:pt x="116" y="67"/>
                      <a:pt x="116" y="67"/>
                    </a:cubicBezTo>
                    <a:cubicBezTo>
                      <a:pt x="116" y="20"/>
                      <a:pt x="116" y="20"/>
                      <a:pt x="116" y="20"/>
                    </a:cubicBezTo>
                    <a:cubicBezTo>
                      <a:pt x="116" y="20"/>
                      <a:pt x="136" y="17"/>
                      <a:pt x="141" y="15"/>
                    </a:cubicBezTo>
                    <a:cubicBezTo>
                      <a:pt x="144" y="15"/>
                      <a:pt x="147" y="12"/>
                      <a:pt x="151" y="9"/>
                    </a:cubicBezTo>
                    <a:cubicBezTo>
                      <a:pt x="148" y="8"/>
                      <a:pt x="146" y="7"/>
                      <a:pt x="144" y="5"/>
                    </a:cubicBezTo>
                    <a:cubicBezTo>
                      <a:pt x="138" y="8"/>
                      <a:pt x="133" y="9"/>
                      <a:pt x="128" y="10"/>
                    </a:cubicBezTo>
                    <a:cubicBezTo>
                      <a:pt x="120" y="11"/>
                      <a:pt x="105" y="15"/>
                      <a:pt x="95" y="12"/>
                    </a:cubicBezTo>
                    <a:cubicBezTo>
                      <a:pt x="85" y="9"/>
                      <a:pt x="82" y="7"/>
                      <a:pt x="78" y="7"/>
                    </a:cubicBezTo>
                    <a:cubicBezTo>
                      <a:pt x="74" y="7"/>
                      <a:pt x="38" y="0"/>
                      <a:pt x="35" y="2"/>
                    </a:cubicBezTo>
                    <a:cubicBezTo>
                      <a:pt x="32" y="4"/>
                      <a:pt x="32" y="6"/>
                      <a:pt x="26" y="5"/>
                    </a:cubicBezTo>
                    <a:cubicBezTo>
                      <a:pt x="20" y="3"/>
                      <a:pt x="22" y="1"/>
                      <a:pt x="16" y="1"/>
                    </a:cubicBezTo>
                    <a:cubicBezTo>
                      <a:pt x="14" y="1"/>
                      <a:pt x="7" y="4"/>
                      <a:pt x="0" y="7"/>
                    </a:cubicBezTo>
                    <a:cubicBezTo>
                      <a:pt x="0" y="12"/>
                      <a:pt x="1" y="17"/>
                      <a:pt x="3" y="20"/>
                    </a:cubicBezTo>
                    <a:cubicBezTo>
                      <a:pt x="8" y="28"/>
                      <a:pt x="16" y="39"/>
                      <a:pt x="18" y="48"/>
                    </a:cubicBezTo>
                    <a:cubicBezTo>
                      <a:pt x="19" y="57"/>
                      <a:pt x="25" y="64"/>
                      <a:pt x="31" y="72"/>
                    </a:cubicBezTo>
                    <a:cubicBezTo>
                      <a:pt x="36" y="80"/>
                      <a:pt x="33" y="97"/>
                      <a:pt x="36" y="106"/>
                    </a:cubicBezTo>
                    <a:cubicBezTo>
                      <a:pt x="38" y="115"/>
                      <a:pt x="40" y="123"/>
                      <a:pt x="40" y="133"/>
                    </a:cubicBezTo>
                    <a:cubicBezTo>
                      <a:pt x="40" y="142"/>
                      <a:pt x="51" y="154"/>
                      <a:pt x="57" y="160"/>
                    </a:cubicBezTo>
                    <a:cubicBezTo>
                      <a:pt x="61" y="157"/>
                      <a:pt x="64" y="155"/>
                      <a:pt x="66" y="155"/>
                    </a:cubicBezTo>
                    <a:cubicBezTo>
                      <a:pt x="72" y="155"/>
                      <a:pt x="80" y="165"/>
                      <a:pt x="87" y="165"/>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9" name="Freeform 119"/>
              <p:cNvSpPr>
                <a:spLocks/>
              </p:cNvSpPr>
              <p:nvPr/>
            </p:nvSpPr>
            <p:spPr bwMode="auto">
              <a:xfrm>
                <a:off x="6345920" y="3821633"/>
                <a:ext cx="145644" cy="149200"/>
              </a:xfrm>
              <a:custGeom>
                <a:avLst/>
                <a:gdLst>
                  <a:gd name="T0" fmla="*/ 25 w 122"/>
                  <a:gd name="T1" fmla="*/ 125 h 125"/>
                  <a:gd name="T2" fmla="*/ 43 w 122"/>
                  <a:gd name="T3" fmla="*/ 105 h 125"/>
                  <a:gd name="T4" fmla="*/ 51 w 122"/>
                  <a:gd name="T5" fmla="*/ 110 h 125"/>
                  <a:gd name="T6" fmla="*/ 71 w 122"/>
                  <a:gd name="T7" fmla="*/ 110 h 125"/>
                  <a:gd name="T8" fmla="*/ 93 w 122"/>
                  <a:gd name="T9" fmla="*/ 76 h 125"/>
                  <a:gd name="T10" fmla="*/ 122 w 122"/>
                  <a:gd name="T11" fmla="*/ 61 h 125"/>
                  <a:gd name="T12" fmla="*/ 119 w 122"/>
                  <a:gd name="T13" fmla="*/ 60 h 125"/>
                  <a:gd name="T14" fmla="*/ 101 w 122"/>
                  <a:gd name="T15" fmla="*/ 51 h 125"/>
                  <a:gd name="T16" fmla="*/ 90 w 122"/>
                  <a:gd name="T17" fmla="*/ 29 h 125"/>
                  <a:gd name="T18" fmla="*/ 81 w 122"/>
                  <a:gd name="T19" fmla="*/ 24 h 125"/>
                  <a:gd name="T20" fmla="*/ 56 w 122"/>
                  <a:gd name="T21" fmla="*/ 2 h 125"/>
                  <a:gd name="T22" fmla="*/ 48 w 122"/>
                  <a:gd name="T23" fmla="*/ 0 h 125"/>
                  <a:gd name="T24" fmla="*/ 38 w 122"/>
                  <a:gd name="T25" fmla="*/ 6 h 125"/>
                  <a:gd name="T26" fmla="*/ 13 w 122"/>
                  <a:gd name="T27" fmla="*/ 11 h 125"/>
                  <a:gd name="T28" fmla="*/ 13 w 122"/>
                  <a:gd name="T29" fmla="*/ 58 h 125"/>
                  <a:gd name="T30" fmla="*/ 0 w 122"/>
                  <a:gd name="T31" fmla="*/ 58 h 125"/>
                  <a:gd name="T32" fmla="*/ 0 w 122"/>
                  <a:gd name="T33" fmla="*/ 104 h 125"/>
                  <a:gd name="T34" fmla="*/ 11 w 122"/>
                  <a:gd name="T35" fmla="*/ 120 h 125"/>
                  <a:gd name="T36" fmla="*/ 25 w 122"/>
                  <a:gd name="T37" fmla="*/ 125 h 1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2"/>
                  <a:gd name="T58" fmla="*/ 0 h 125"/>
                  <a:gd name="T59" fmla="*/ 122 w 122"/>
                  <a:gd name="T60" fmla="*/ 125 h 12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2" h="125">
                    <a:moveTo>
                      <a:pt x="25" y="125"/>
                    </a:moveTo>
                    <a:cubicBezTo>
                      <a:pt x="30" y="125"/>
                      <a:pt x="39" y="106"/>
                      <a:pt x="43" y="105"/>
                    </a:cubicBezTo>
                    <a:cubicBezTo>
                      <a:pt x="47" y="104"/>
                      <a:pt x="49" y="108"/>
                      <a:pt x="51" y="110"/>
                    </a:cubicBezTo>
                    <a:cubicBezTo>
                      <a:pt x="53" y="112"/>
                      <a:pt x="69" y="111"/>
                      <a:pt x="71" y="110"/>
                    </a:cubicBezTo>
                    <a:cubicBezTo>
                      <a:pt x="74" y="108"/>
                      <a:pt x="89" y="80"/>
                      <a:pt x="93" y="76"/>
                    </a:cubicBezTo>
                    <a:cubicBezTo>
                      <a:pt x="96" y="74"/>
                      <a:pt x="110" y="66"/>
                      <a:pt x="122" y="61"/>
                    </a:cubicBezTo>
                    <a:cubicBezTo>
                      <a:pt x="121" y="61"/>
                      <a:pt x="120" y="60"/>
                      <a:pt x="119" y="60"/>
                    </a:cubicBezTo>
                    <a:cubicBezTo>
                      <a:pt x="113" y="56"/>
                      <a:pt x="103" y="55"/>
                      <a:pt x="101" y="51"/>
                    </a:cubicBezTo>
                    <a:cubicBezTo>
                      <a:pt x="99" y="47"/>
                      <a:pt x="95" y="33"/>
                      <a:pt x="90" y="29"/>
                    </a:cubicBezTo>
                    <a:cubicBezTo>
                      <a:pt x="85" y="25"/>
                      <a:pt x="85" y="30"/>
                      <a:pt x="81" y="24"/>
                    </a:cubicBezTo>
                    <a:cubicBezTo>
                      <a:pt x="77" y="18"/>
                      <a:pt x="67" y="4"/>
                      <a:pt x="56" y="2"/>
                    </a:cubicBezTo>
                    <a:cubicBezTo>
                      <a:pt x="53" y="2"/>
                      <a:pt x="51" y="1"/>
                      <a:pt x="48" y="0"/>
                    </a:cubicBezTo>
                    <a:cubicBezTo>
                      <a:pt x="44" y="3"/>
                      <a:pt x="41" y="6"/>
                      <a:pt x="38" y="6"/>
                    </a:cubicBezTo>
                    <a:cubicBezTo>
                      <a:pt x="33" y="8"/>
                      <a:pt x="13" y="11"/>
                      <a:pt x="13" y="11"/>
                    </a:cubicBezTo>
                    <a:cubicBezTo>
                      <a:pt x="13" y="58"/>
                      <a:pt x="13" y="58"/>
                      <a:pt x="13" y="58"/>
                    </a:cubicBezTo>
                    <a:cubicBezTo>
                      <a:pt x="0" y="58"/>
                      <a:pt x="0" y="58"/>
                      <a:pt x="0" y="58"/>
                    </a:cubicBezTo>
                    <a:cubicBezTo>
                      <a:pt x="0" y="58"/>
                      <a:pt x="0" y="82"/>
                      <a:pt x="0" y="104"/>
                    </a:cubicBezTo>
                    <a:cubicBezTo>
                      <a:pt x="5" y="108"/>
                      <a:pt x="10" y="117"/>
                      <a:pt x="11" y="120"/>
                    </a:cubicBezTo>
                    <a:cubicBezTo>
                      <a:pt x="14" y="125"/>
                      <a:pt x="19" y="125"/>
                      <a:pt x="25" y="125"/>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0" name="Freeform 120"/>
              <p:cNvSpPr>
                <a:spLocks/>
              </p:cNvSpPr>
              <p:nvPr/>
            </p:nvSpPr>
            <p:spPr bwMode="auto">
              <a:xfrm>
                <a:off x="6361597" y="3677997"/>
                <a:ext cx="187619" cy="148189"/>
              </a:xfrm>
              <a:custGeom>
                <a:avLst/>
                <a:gdLst>
                  <a:gd name="T0" fmla="*/ 148 w 157"/>
                  <a:gd name="T1" fmla="*/ 60 h 124"/>
                  <a:gd name="T2" fmla="*/ 153 w 157"/>
                  <a:gd name="T3" fmla="*/ 34 h 124"/>
                  <a:gd name="T4" fmla="*/ 157 w 157"/>
                  <a:gd name="T5" fmla="*/ 18 h 124"/>
                  <a:gd name="T6" fmla="*/ 132 w 157"/>
                  <a:gd name="T7" fmla="*/ 3 h 124"/>
                  <a:gd name="T8" fmla="*/ 128 w 157"/>
                  <a:gd name="T9" fmla="*/ 2 h 124"/>
                  <a:gd name="T10" fmla="*/ 128 w 157"/>
                  <a:gd name="T11" fmla="*/ 6 h 124"/>
                  <a:gd name="T12" fmla="*/ 122 w 157"/>
                  <a:gd name="T13" fmla="*/ 4 h 124"/>
                  <a:gd name="T14" fmla="*/ 120 w 157"/>
                  <a:gd name="T15" fmla="*/ 1 h 124"/>
                  <a:gd name="T16" fmla="*/ 103 w 157"/>
                  <a:gd name="T17" fmla="*/ 3 h 124"/>
                  <a:gd name="T18" fmla="*/ 94 w 157"/>
                  <a:gd name="T19" fmla="*/ 22 h 124"/>
                  <a:gd name="T20" fmla="*/ 90 w 157"/>
                  <a:gd name="T21" fmla="*/ 36 h 124"/>
                  <a:gd name="T22" fmla="*/ 106 w 157"/>
                  <a:gd name="T23" fmla="*/ 56 h 124"/>
                  <a:gd name="T24" fmla="*/ 115 w 157"/>
                  <a:gd name="T25" fmla="*/ 55 h 124"/>
                  <a:gd name="T26" fmla="*/ 107 w 157"/>
                  <a:gd name="T27" fmla="*/ 68 h 124"/>
                  <a:gd name="T28" fmla="*/ 94 w 157"/>
                  <a:gd name="T29" fmla="*/ 62 h 124"/>
                  <a:gd name="T30" fmla="*/ 80 w 157"/>
                  <a:gd name="T31" fmla="*/ 50 h 124"/>
                  <a:gd name="T32" fmla="*/ 54 w 157"/>
                  <a:gd name="T33" fmla="*/ 40 h 124"/>
                  <a:gd name="T34" fmla="*/ 43 w 157"/>
                  <a:gd name="T35" fmla="*/ 41 h 124"/>
                  <a:gd name="T36" fmla="*/ 36 w 157"/>
                  <a:gd name="T37" fmla="*/ 36 h 124"/>
                  <a:gd name="T38" fmla="*/ 36 w 157"/>
                  <a:gd name="T39" fmla="*/ 52 h 124"/>
                  <a:gd name="T40" fmla="*/ 16 w 157"/>
                  <a:gd name="T41" fmla="*/ 52 h 124"/>
                  <a:gd name="T42" fmla="*/ 3 w 157"/>
                  <a:gd name="T43" fmla="*/ 59 h 124"/>
                  <a:gd name="T44" fmla="*/ 4 w 157"/>
                  <a:gd name="T45" fmla="*/ 79 h 124"/>
                  <a:gd name="T46" fmla="*/ 16 w 157"/>
                  <a:gd name="T47" fmla="*/ 106 h 124"/>
                  <a:gd name="T48" fmla="*/ 35 w 157"/>
                  <a:gd name="T49" fmla="*/ 120 h 124"/>
                  <a:gd name="T50" fmla="*/ 51 w 157"/>
                  <a:gd name="T51" fmla="*/ 120 h 124"/>
                  <a:gd name="T52" fmla="*/ 79 w 157"/>
                  <a:gd name="T53" fmla="*/ 124 h 124"/>
                  <a:gd name="T54" fmla="*/ 94 w 157"/>
                  <a:gd name="T55" fmla="*/ 106 h 124"/>
                  <a:gd name="T56" fmla="*/ 110 w 157"/>
                  <a:gd name="T57" fmla="*/ 94 h 124"/>
                  <a:gd name="T58" fmla="*/ 118 w 157"/>
                  <a:gd name="T59" fmla="*/ 95 h 124"/>
                  <a:gd name="T60" fmla="*/ 124 w 157"/>
                  <a:gd name="T61" fmla="*/ 82 h 124"/>
                  <a:gd name="T62" fmla="*/ 150 w 157"/>
                  <a:gd name="T63" fmla="*/ 75 h 124"/>
                  <a:gd name="T64" fmla="*/ 148 w 157"/>
                  <a:gd name="T65" fmla="*/ 60 h 12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7"/>
                  <a:gd name="T100" fmla="*/ 0 h 124"/>
                  <a:gd name="T101" fmla="*/ 157 w 157"/>
                  <a:gd name="T102" fmla="*/ 124 h 12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7" h="124">
                    <a:moveTo>
                      <a:pt x="148" y="60"/>
                    </a:moveTo>
                    <a:cubicBezTo>
                      <a:pt x="154" y="50"/>
                      <a:pt x="152" y="43"/>
                      <a:pt x="153" y="34"/>
                    </a:cubicBezTo>
                    <a:cubicBezTo>
                      <a:pt x="154" y="29"/>
                      <a:pt x="155" y="24"/>
                      <a:pt x="157" y="18"/>
                    </a:cubicBezTo>
                    <a:cubicBezTo>
                      <a:pt x="151" y="17"/>
                      <a:pt x="138" y="5"/>
                      <a:pt x="132" y="3"/>
                    </a:cubicBezTo>
                    <a:cubicBezTo>
                      <a:pt x="131" y="2"/>
                      <a:pt x="130" y="2"/>
                      <a:pt x="128" y="2"/>
                    </a:cubicBezTo>
                    <a:cubicBezTo>
                      <a:pt x="128" y="3"/>
                      <a:pt x="129" y="4"/>
                      <a:pt x="128" y="6"/>
                    </a:cubicBezTo>
                    <a:cubicBezTo>
                      <a:pt x="127" y="10"/>
                      <a:pt x="127" y="8"/>
                      <a:pt x="122" y="4"/>
                    </a:cubicBezTo>
                    <a:cubicBezTo>
                      <a:pt x="121" y="3"/>
                      <a:pt x="120" y="2"/>
                      <a:pt x="120" y="1"/>
                    </a:cubicBezTo>
                    <a:cubicBezTo>
                      <a:pt x="113" y="0"/>
                      <a:pt x="106" y="1"/>
                      <a:pt x="103" y="3"/>
                    </a:cubicBezTo>
                    <a:cubicBezTo>
                      <a:pt x="98" y="7"/>
                      <a:pt x="94" y="17"/>
                      <a:pt x="94" y="22"/>
                    </a:cubicBezTo>
                    <a:cubicBezTo>
                      <a:pt x="94" y="28"/>
                      <a:pt x="92" y="31"/>
                      <a:pt x="90" y="36"/>
                    </a:cubicBezTo>
                    <a:cubicBezTo>
                      <a:pt x="88" y="40"/>
                      <a:pt x="101" y="53"/>
                      <a:pt x="106" y="56"/>
                    </a:cubicBezTo>
                    <a:cubicBezTo>
                      <a:pt x="112" y="58"/>
                      <a:pt x="112" y="52"/>
                      <a:pt x="115" y="55"/>
                    </a:cubicBezTo>
                    <a:cubicBezTo>
                      <a:pt x="118" y="58"/>
                      <a:pt x="112" y="67"/>
                      <a:pt x="107" y="68"/>
                    </a:cubicBezTo>
                    <a:cubicBezTo>
                      <a:pt x="102" y="68"/>
                      <a:pt x="97" y="67"/>
                      <a:pt x="94" y="62"/>
                    </a:cubicBezTo>
                    <a:cubicBezTo>
                      <a:pt x="92" y="56"/>
                      <a:pt x="86" y="52"/>
                      <a:pt x="80" y="50"/>
                    </a:cubicBezTo>
                    <a:cubicBezTo>
                      <a:pt x="74" y="47"/>
                      <a:pt x="58" y="42"/>
                      <a:pt x="54" y="40"/>
                    </a:cubicBezTo>
                    <a:cubicBezTo>
                      <a:pt x="50" y="39"/>
                      <a:pt x="45" y="43"/>
                      <a:pt x="43" y="41"/>
                    </a:cubicBezTo>
                    <a:cubicBezTo>
                      <a:pt x="41" y="39"/>
                      <a:pt x="36" y="36"/>
                      <a:pt x="36" y="36"/>
                    </a:cubicBezTo>
                    <a:cubicBezTo>
                      <a:pt x="36" y="52"/>
                      <a:pt x="36" y="52"/>
                      <a:pt x="36" y="52"/>
                    </a:cubicBezTo>
                    <a:cubicBezTo>
                      <a:pt x="36" y="52"/>
                      <a:pt x="21" y="52"/>
                      <a:pt x="16" y="52"/>
                    </a:cubicBezTo>
                    <a:cubicBezTo>
                      <a:pt x="10" y="52"/>
                      <a:pt x="6" y="56"/>
                      <a:pt x="3" y="59"/>
                    </a:cubicBezTo>
                    <a:cubicBezTo>
                      <a:pt x="0" y="62"/>
                      <a:pt x="4" y="71"/>
                      <a:pt x="4" y="79"/>
                    </a:cubicBezTo>
                    <a:cubicBezTo>
                      <a:pt x="4" y="87"/>
                      <a:pt x="12" y="100"/>
                      <a:pt x="16" y="106"/>
                    </a:cubicBezTo>
                    <a:cubicBezTo>
                      <a:pt x="19" y="110"/>
                      <a:pt x="26" y="117"/>
                      <a:pt x="35" y="120"/>
                    </a:cubicBezTo>
                    <a:cubicBezTo>
                      <a:pt x="41" y="120"/>
                      <a:pt x="47" y="120"/>
                      <a:pt x="51" y="120"/>
                    </a:cubicBezTo>
                    <a:cubicBezTo>
                      <a:pt x="58" y="121"/>
                      <a:pt x="74" y="124"/>
                      <a:pt x="79" y="124"/>
                    </a:cubicBezTo>
                    <a:cubicBezTo>
                      <a:pt x="84" y="124"/>
                      <a:pt x="90" y="110"/>
                      <a:pt x="94" y="106"/>
                    </a:cubicBezTo>
                    <a:cubicBezTo>
                      <a:pt x="98" y="102"/>
                      <a:pt x="105" y="95"/>
                      <a:pt x="110" y="94"/>
                    </a:cubicBezTo>
                    <a:cubicBezTo>
                      <a:pt x="112" y="94"/>
                      <a:pt x="115" y="94"/>
                      <a:pt x="118" y="95"/>
                    </a:cubicBezTo>
                    <a:cubicBezTo>
                      <a:pt x="119" y="90"/>
                      <a:pt x="121" y="83"/>
                      <a:pt x="124" y="82"/>
                    </a:cubicBezTo>
                    <a:cubicBezTo>
                      <a:pt x="129" y="79"/>
                      <a:pt x="143" y="75"/>
                      <a:pt x="150" y="75"/>
                    </a:cubicBezTo>
                    <a:cubicBezTo>
                      <a:pt x="147" y="70"/>
                      <a:pt x="145" y="65"/>
                      <a:pt x="148" y="60"/>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1" name="Freeform 121"/>
              <p:cNvSpPr>
                <a:spLocks/>
              </p:cNvSpPr>
              <p:nvPr/>
            </p:nvSpPr>
            <p:spPr bwMode="auto">
              <a:xfrm>
                <a:off x="6534550" y="3694686"/>
                <a:ext cx="47031" cy="118348"/>
              </a:xfrm>
              <a:custGeom>
                <a:avLst/>
                <a:gdLst>
                  <a:gd name="T0" fmla="*/ 35 w 39"/>
                  <a:gd name="T1" fmla="*/ 64 h 99"/>
                  <a:gd name="T2" fmla="*/ 34 w 39"/>
                  <a:gd name="T3" fmla="*/ 62 h 99"/>
                  <a:gd name="T4" fmla="*/ 33 w 39"/>
                  <a:gd name="T5" fmla="*/ 63 h 99"/>
                  <a:gd name="T6" fmla="*/ 27 w 39"/>
                  <a:gd name="T7" fmla="*/ 52 h 99"/>
                  <a:gd name="T8" fmla="*/ 21 w 39"/>
                  <a:gd name="T9" fmla="*/ 34 h 99"/>
                  <a:gd name="T10" fmla="*/ 25 w 39"/>
                  <a:gd name="T11" fmla="*/ 27 h 99"/>
                  <a:gd name="T12" fmla="*/ 21 w 39"/>
                  <a:gd name="T13" fmla="*/ 7 h 99"/>
                  <a:gd name="T14" fmla="*/ 13 w 39"/>
                  <a:gd name="T15" fmla="*/ 4 h 99"/>
                  <a:gd name="T16" fmla="*/ 12 w 39"/>
                  <a:gd name="T17" fmla="*/ 4 h 99"/>
                  <a:gd name="T18" fmla="*/ 8 w 39"/>
                  <a:gd name="T19" fmla="*/ 20 h 99"/>
                  <a:gd name="T20" fmla="*/ 3 w 39"/>
                  <a:gd name="T21" fmla="*/ 46 h 99"/>
                  <a:gd name="T22" fmla="*/ 5 w 39"/>
                  <a:gd name="T23" fmla="*/ 61 h 99"/>
                  <a:gd name="T24" fmla="*/ 7 w 39"/>
                  <a:gd name="T25" fmla="*/ 61 h 99"/>
                  <a:gd name="T26" fmla="*/ 19 w 39"/>
                  <a:gd name="T27" fmla="*/ 68 h 99"/>
                  <a:gd name="T28" fmla="*/ 25 w 39"/>
                  <a:gd name="T29" fmla="*/ 69 h 99"/>
                  <a:gd name="T30" fmla="*/ 29 w 39"/>
                  <a:gd name="T31" fmla="*/ 88 h 99"/>
                  <a:gd name="T32" fmla="*/ 39 w 39"/>
                  <a:gd name="T33" fmla="*/ 94 h 99"/>
                  <a:gd name="T34" fmla="*/ 35 w 39"/>
                  <a:gd name="T35" fmla="*/ 64 h 9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9"/>
                  <a:gd name="T55" fmla="*/ 0 h 99"/>
                  <a:gd name="T56" fmla="*/ 39 w 39"/>
                  <a:gd name="T57" fmla="*/ 99 h 9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9" h="99">
                    <a:moveTo>
                      <a:pt x="35" y="64"/>
                    </a:moveTo>
                    <a:cubicBezTo>
                      <a:pt x="35" y="64"/>
                      <a:pt x="35" y="63"/>
                      <a:pt x="34" y="62"/>
                    </a:cubicBezTo>
                    <a:cubicBezTo>
                      <a:pt x="34" y="63"/>
                      <a:pt x="34" y="63"/>
                      <a:pt x="33" y="63"/>
                    </a:cubicBezTo>
                    <a:cubicBezTo>
                      <a:pt x="29" y="61"/>
                      <a:pt x="28" y="59"/>
                      <a:pt x="27" y="52"/>
                    </a:cubicBezTo>
                    <a:cubicBezTo>
                      <a:pt x="25" y="45"/>
                      <a:pt x="19" y="37"/>
                      <a:pt x="21" y="34"/>
                    </a:cubicBezTo>
                    <a:cubicBezTo>
                      <a:pt x="22" y="32"/>
                      <a:pt x="24" y="29"/>
                      <a:pt x="25" y="27"/>
                    </a:cubicBezTo>
                    <a:cubicBezTo>
                      <a:pt x="20" y="24"/>
                      <a:pt x="21" y="13"/>
                      <a:pt x="21" y="7"/>
                    </a:cubicBezTo>
                    <a:cubicBezTo>
                      <a:pt x="20" y="0"/>
                      <a:pt x="18" y="5"/>
                      <a:pt x="13" y="4"/>
                    </a:cubicBezTo>
                    <a:cubicBezTo>
                      <a:pt x="13" y="4"/>
                      <a:pt x="12" y="4"/>
                      <a:pt x="12" y="4"/>
                    </a:cubicBezTo>
                    <a:cubicBezTo>
                      <a:pt x="10" y="10"/>
                      <a:pt x="9" y="15"/>
                      <a:pt x="8" y="20"/>
                    </a:cubicBezTo>
                    <a:cubicBezTo>
                      <a:pt x="7" y="29"/>
                      <a:pt x="9" y="36"/>
                      <a:pt x="3" y="46"/>
                    </a:cubicBezTo>
                    <a:cubicBezTo>
                      <a:pt x="0" y="51"/>
                      <a:pt x="2" y="56"/>
                      <a:pt x="5" y="61"/>
                    </a:cubicBezTo>
                    <a:cubicBezTo>
                      <a:pt x="6" y="61"/>
                      <a:pt x="7" y="61"/>
                      <a:pt x="7" y="61"/>
                    </a:cubicBezTo>
                    <a:cubicBezTo>
                      <a:pt x="11" y="62"/>
                      <a:pt x="15" y="70"/>
                      <a:pt x="19" y="68"/>
                    </a:cubicBezTo>
                    <a:cubicBezTo>
                      <a:pt x="22" y="67"/>
                      <a:pt x="26" y="64"/>
                      <a:pt x="25" y="69"/>
                    </a:cubicBezTo>
                    <a:cubicBezTo>
                      <a:pt x="25" y="74"/>
                      <a:pt x="23" y="82"/>
                      <a:pt x="29" y="88"/>
                    </a:cubicBezTo>
                    <a:cubicBezTo>
                      <a:pt x="36" y="94"/>
                      <a:pt x="38" y="99"/>
                      <a:pt x="39" y="94"/>
                    </a:cubicBezTo>
                    <a:cubicBezTo>
                      <a:pt x="39" y="88"/>
                      <a:pt x="38" y="70"/>
                      <a:pt x="35" y="64"/>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2" name="Freeform 122"/>
              <p:cNvSpPr>
                <a:spLocks/>
              </p:cNvSpPr>
              <p:nvPr/>
            </p:nvSpPr>
            <p:spPr bwMode="auto">
              <a:xfrm>
                <a:off x="6167911" y="3028092"/>
                <a:ext cx="256900" cy="226076"/>
              </a:xfrm>
              <a:custGeom>
                <a:avLst/>
                <a:gdLst>
                  <a:gd name="T0" fmla="*/ 215 w 215"/>
                  <a:gd name="T1" fmla="*/ 21 h 189"/>
                  <a:gd name="T2" fmla="*/ 194 w 215"/>
                  <a:gd name="T3" fmla="*/ 15 h 189"/>
                  <a:gd name="T4" fmla="*/ 184 w 215"/>
                  <a:gd name="T5" fmla="*/ 10 h 189"/>
                  <a:gd name="T6" fmla="*/ 174 w 215"/>
                  <a:gd name="T7" fmla="*/ 2 h 189"/>
                  <a:gd name="T8" fmla="*/ 151 w 215"/>
                  <a:gd name="T9" fmla="*/ 9 h 189"/>
                  <a:gd name="T10" fmla="*/ 145 w 215"/>
                  <a:gd name="T11" fmla="*/ 21 h 189"/>
                  <a:gd name="T12" fmla="*/ 140 w 215"/>
                  <a:gd name="T13" fmla="*/ 40 h 189"/>
                  <a:gd name="T14" fmla="*/ 122 w 215"/>
                  <a:gd name="T15" fmla="*/ 36 h 189"/>
                  <a:gd name="T16" fmla="*/ 101 w 215"/>
                  <a:gd name="T17" fmla="*/ 28 h 189"/>
                  <a:gd name="T18" fmla="*/ 88 w 215"/>
                  <a:gd name="T19" fmla="*/ 17 h 189"/>
                  <a:gd name="T20" fmla="*/ 81 w 215"/>
                  <a:gd name="T21" fmla="*/ 8 h 189"/>
                  <a:gd name="T22" fmla="*/ 64 w 215"/>
                  <a:gd name="T23" fmla="*/ 3 h 189"/>
                  <a:gd name="T24" fmla="*/ 47 w 215"/>
                  <a:gd name="T25" fmla="*/ 1 h 189"/>
                  <a:gd name="T26" fmla="*/ 44 w 215"/>
                  <a:gd name="T27" fmla="*/ 0 h 189"/>
                  <a:gd name="T28" fmla="*/ 35 w 215"/>
                  <a:gd name="T29" fmla="*/ 14 h 189"/>
                  <a:gd name="T30" fmla="*/ 24 w 215"/>
                  <a:gd name="T31" fmla="*/ 29 h 189"/>
                  <a:gd name="T32" fmla="*/ 5 w 215"/>
                  <a:gd name="T33" fmla="*/ 41 h 189"/>
                  <a:gd name="T34" fmla="*/ 14 w 215"/>
                  <a:gd name="T35" fmla="*/ 56 h 189"/>
                  <a:gd name="T36" fmla="*/ 12 w 215"/>
                  <a:gd name="T37" fmla="*/ 70 h 189"/>
                  <a:gd name="T38" fmla="*/ 16 w 215"/>
                  <a:gd name="T39" fmla="*/ 85 h 189"/>
                  <a:gd name="T40" fmla="*/ 13 w 215"/>
                  <a:gd name="T41" fmla="*/ 110 h 189"/>
                  <a:gd name="T42" fmla="*/ 24 w 215"/>
                  <a:gd name="T43" fmla="*/ 122 h 189"/>
                  <a:gd name="T44" fmla="*/ 32 w 215"/>
                  <a:gd name="T45" fmla="*/ 134 h 189"/>
                  <a:gd name="T46" fmla="*/ 62 w 215"/>
                  <a:gd name="T47" fmla="*/ 148 h 189"/>
                  <a:gd name="T48" fmla="*/ 86 w 215"/>
                  <a:gd name="T49" fmla="*/ 139 h 189"/>
                  <a:gd name="T50" fmla="*/ 199 w 215"/>
                  <a:gd name="T51" fmla="*/ 189 h 189"/>
                  <a:gd name="T52" fmla="*/ 199 w 215"/>
                  <a:gd name="T53" fmla="*/ 184 h 189"/>
                  <a:gd name="T54" fmla="*/ 215 w 215"/>
                  <a:gd name="T55" fmla="*/ 184 h 189"/>
                  <a:gd name="T56" fmla="*/ 215 w 215"/>
                  <a:gd name="T57" fmla="*/ 21 h 18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15"/>
                  <a:gd name="T88" fmla="*/ 0 h 189"/>
                  <a:gd name="T89" fmla="*/ 215 w 215"/>
                  <a:gd name="T90" fmla="*/ 189 h 18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15" h="189">
                    <a:moveTo>
                      <a:pt x="215" y="21"/>
                    </a:moveTo>
                    <a:cubicBezTo>
                      <a:pt x="211" y="20"/>
                      <a:pt x="203" y="16"/>
                      <a:pt x="194" y="15"/>
                    </a:cubicBezTo>
                    <a:cubicBezTo>
                      <a:pt x="185" y="14"/>
                      <a:pt x="187" y="13"/>
                      <a:pt x="184" y="10"/>
                    </a:cubicBezTo>
                    <a:cubicBezTo>
                      <a:pt x="182" y="6"/>
                      <a:pt x="179" y="3"/>
                      <a:pt x="174" y="2"/>
                    </a:cubicBezTo>
                    <a:cubicBezTo>
                      <a:pt x="169" y="2"/>
                      <a:pt x="155" y="7"/>
                      <a:pt x="151" y="9"/>
                    </a:cubicBezTo>
                    <a:cubicBezTo>
                      <a:pt x="147" y="12"/>
                      <a:pt x="143" y="13"/>
                      <a:pt x="145" y="21"/>
                    </a:cubicBezTo>
                    <a:cubicBezTo>
                      <a:pt x="147" y="28"/>
                      <a:pt x="147" y="36"/>
                      <a:pt x="140" y="40"/>
                    </a:cubicBezTo>
                    <a:cubicBezTo>
                      <a:pt x="134" y="44"/>
                      <a:pt x="130" y="41"/>
                      <a:pt x="122" y="36"/>
                    </a:cubicBezTo>
                    <a:cubicBezTo>
                      <a:pt x="113" y="30"/>
                      <a:pt x="108" y="28"/>
                      <a:pt x="101" y="28"/>
                    </a:cubicBezTo>
                    <a:cubicBezTo>
                      <a:pt x="94" y="28"/>
                      <a:pt x="88" y="21"/>
                      <a:pt x="88" y="17"/>
                    </a:cubicBezTo>
                    <a:cubicBezTo>
                      <a:pt x="87" y="14"/>
                      <a:pt x="86" y="8"/>
                      <a:pt x="81" y="8"/>
                    </a:cubicBezTo>
                    <a:cubicBezTo>
                      <a:pt x="76" y="8"/>
                      <a:pt x="72" y="3"/>
                      <a:pt x="64" y="3"/>
                    </a:cubicBezTo>
                    <a:cubicBezTo>
                      <a:pt x="57" y="2"/>
                      <a:pt x="51" y="3"/>
                      <a:pt x="47" y="1"/>
                    </a:cubicBezTo>
                    <a:cubicBezTo>
                      <a:pt x="46" y="0"/>
                      <a:pt x="45" y="0"/>
                      <a:pt x="44" y="0"/>
                    </a:cubicBezTo>
                    <a:cubicBezTo>
                      <a:pt x="43" y="7"/>
                      <a:pt x="40" y="12"/>
                      <a:pt x="35" y="14"/>
                    </a:cubicBezTo>
                    <a:cubicBezTo>
                      <a:pt x="28" y="16"/>
                      <a:pt x="26" y="23"/>
                      <a:pt x="24" y="29"/>
                    </a:cubicBezTo>
                    <a:cubicBezTo>
                      <a:pt x="21" y="35"/>
                      <a:pt x="10" y="38"/>
                      <a:pt x="5" y="41"/>
                    </a:cubicBezTo>
                    <a:cubicBezTo>
                      <a:pt x="0" y="44"/>
                      <a:pt x="12" y="49"/>
                      <a:pt x="14" y="56"/>
                    </a:cubicBezTo>
                    <a:cubicBezTo>
                      <a:pt x="17" y="62"/>
                      <a:pt x="13" y="66"/>
                      <a:pt x="12" y="70"/>
                    </a:cubicBezTo>
                    <a:cubicBezTo>
                      <a:pt x="10" y="73"/>
                      <a:pt x="14" y="81"/>
                      <a:pt x="16" y="85"/>
                    </a:cubicBezTo>
                    <a:cubicBezTo>
                      <a:pt x="19" y="89"/>
                      <a:pt x="12" y="107"/>
                      <a:pt x="13" y="110"/>
                    </a:cubicBezTo>
                    <a:cubicBezTo>
                      <a:pt x="14" y="114"/>
                      <a:pt x="21" y="118"/>
                      <a:pt x="24" y="122"/>
                    </a:cubicBezTo>
                    <a:cubicBezTo>
                      <a:pt x="26" y="126"/>
                      <a:pt x="32" y="134"/>
                      <a:pt x="32" y="134"/>
                    </a:cubicBezTo>
                    <a:cubicBezTo>
                      <a:pt x="62" y="148"/>
                      <a:pt x="62" y="148"/>
                      <a:pt x="62" y="148"/>
                    </a:cubicBezTo>
                    <a:cubicBezTo>
                      <a:pt x="86" y="139"/>
                      <a:pt x="86" y="139"/>
                      <a:pt x="86" y="139"/>
                    </a:cubicBezTo>
                    <a:cubicBezTo>
                      <a:pt x="199" y="189"/>
                      <a:pt x="199" y="189"/>
                      <a:pt x="199" y="189"/>
                    </a:cubicBezTo>
                    <a:cubicBezTo>
                      <a:pt x="199" y="186"/>
                      <a:pt x="199" y="184"/>
                      <a:pt x="199" y="184"/>
                    </a:cubicBezTo>
                    <a:cubicBezTo>
                      <a:pt x="215" y="184"/>
                      <a:pt x="215" y="184"/>
                      <a:pt x="215" y="184"/>
                    </a:cubicBezTo>
                    <a:lnTo>
                      <a:pt x="215" y="21"/>
                    </a:ln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3" name="Freeform 123"/>
              <p:cNvSpPr>
                <a:spLocks/>
              </p:cNvSpPr>
              <p:nvPr/>
            </p:nvSpPr>
            <p:spPr bwMode="auto">
              <a:xfrm>
                <a:off x="5912527" y="2951722"/>
                <a:ext cx="293817" cy="316607"/>
              </a:xfrm>
              <a:custGeom>
                <a:avLst/>
                <a:gdLst>
                  <a:gd name="T0" fmla="*/ 210 w 246"/>
                  <a:gd name="T1" fmla="*/ 66 h 265"/>
                  <a:gd name="T2" fmla="*/ 207 w 246"/>
                  <a:gd name="T3" fmla="*/ 46 h 265"/>
                  <a:gd name="T4" fmla="*/ 216 w 246"/>
                  <a:gd name="T5" fmla="*/ 24 h 265"/>
                  <a:gd name="T6" fmla="*/ 216 w 246"/>
                  <a:gd name="T7" fmla="*/ 3 h 265"/>
                  <a:gd name="T8" fmla="*/ 202 w 246"/>
                  <a:gd name="T9" fmla="*/ 2 h 265"/>
                  <a:gd name="T10" fmla="*/ 178 w 246"/>
                  <a:gd name="T11" fmla="*/ 8 h 265"/>
                  <a:gd name="T12" fmla="*/ 168 w 246"/>
                  <a:gd name="T13" fmla="*/ 5 h 265"/>
                  <a:gd name="T14" fmla="*/ 149 w 246"/>
                  <a:gd name="T15" fmla="*/ 5 h 265"/>
                  <a:gd name="T16" fmla="*/ 140 w 246"/>
                  <a:gd name="T17" fmla="*/ 2 h 265"/>
                  <a:gd name="T18" fmla="*/ 133 w 246"/>
                  <a:gd name="T19" fmla="*/ 9 h 265"/>
                  <a:gd name="T20" fmla="*/ 117 w 246"/>
                  <a:gd name="T21" fmla="*/ 14 h 265"/>
                  <a:gd name="T22" fmla="*/ 106 w 246"/>
                  <a:gd name="T23" fmla="*/ 21 h 265"/>
                  <a:gd name="T24" fmla="*/ 92 w 246"/>
                  <a:gd name="T25" fmla="*/ 25 h 265"/>
                  <a:gd name="T26" fmla="*/ 83 w 246"/>
                  <a:gd name="T27" fmla="*/ 32 h 265"/>
                  <a:gd name="T28" fmla="*/ 89 w 246"/>
                  <a:gd name="T29" fmla="*/ 53 h 265"/>
                  <a:gd name="T30" fmla="*/ 95 w 246"/>
                  <a:gd name="T31" fmla="*/ 73 h 265"/>
                  <a:gd name="T32" fmla="*/ 81 w 246"/>
                  <a:gd name="T33" fmla="*/ 78 h 265"/>
                  <a:gd name="T34" fmla="*/ 65 w 246"/>
                  <a:gd name="T35" fmla="*/ 98 h 265"/>
                  <a:gd name="T36" fmla="*/ 48 w 246"/>
                  <a:gd name="T37" fmla="*/ 107 h 265"/>
                  <a:gd name="T38" fmla="*/ 24 w 246"/>
                  <a:gd name="T39" fmla="*/ 122 h 265"/>
                  <a:gd name="T40" fmla="*/ 0 w 246"/>
                  <a:gd name="T41" fmla="*/ 129 h 265"/>
                  <a:gd name="T42" fmla="*/ 0 w 246"/>
                  <a:gd name="T43" fmla="*/ 145 h 265"/>
                  <a:gd name="T44" fmla="*/ 82 w 246"/>
                  <a:gd name="T45" fmla="*/ 198 h 265"/>
                  <a:gd name="T46" fmla="*/ 150 w 246"/>
                  <a:gd name="T47" fmla="*/ 254 h 265"/>
                  <a:gd name="T48" fmla="*/ 145 w 246"/>
                  <a:gd name="T49" fmla="*/ 262 h 265"/>
                  <a:gd name="T50" fmla="*/ 187 w 246"/>
                  <a:gd name="T51" fmla="*/ 257 h 265"/>
                  <a:gd name="T52" fmla="*/ 246 w 246"/>
                  <a:gd name="T53" fmla="*/ 198 h 265"/>
                  <a:gd name="T54" fmla="*/ 238 w 246"/>
                  <a:gd name="T55" fmla="*/ 186 h 265"/>
                  <a:gd name="T56" fmla="*/ 227 w 246"/>
                  <a:gd name="T57" fmla="*/ 174 h 265"/>
                  <a:gd name="T58" fmla="*/ 230 w 246"/>
                  <a:gd name="T59" fmla="*/ 149 h 265"/>
                  <a:gd name="T60" fmla="*/ 226 w 246"/>
                  <a:gd name="T61" fmla="*/ 134 h 265"/>
                  <a:gd name="T62" fmla="*/ 228 w 246"/>
                  <a:gd name="T63" fmla="*/ 120 h 265"/>
                  <a:gd name="T64" fmla="*/ 219 w 246"/>
                  <a:gd name="T65" fmla="*/ 105 h 265"/>
                  <a:gd name="T66" fmla="*/ 222 w 246"/>
                  <a:gd name="T67" fmla="*/ 103 h 265"/>
                  <a:gd name="T68" fmla="*/ 217 w 246"/>
                  <a:gd name="T69" fmla="*/ 95 h 265"/>
                  <a:gd name="T70" fmla="*/ 210 w 246"/>
                  <a:gd name="T71" fmla="*/ 66 h 26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46"/>
                  <a:gd name="T109" fmla="*/ 0 h 265"/>
                  <a:gd name="T110" fmla="*/ 246 w 246"/>
                  <a:gd name="T111" fmla="*/ 265 h 26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46" h="265">
                    <a:moveTo>
                      <a:pt x="210" y="66"/>
                    </a:moveTo>
                    <a:cubicBezTo>
                      <a:pt x="207" y="62"/>
                      <a:pt x="205" y="51"/>
                      <a:pt x="207" y="46"/>
                    </a:cubicBezTo>
                    <a:cubicBezTo>
                      <a:pt x="209" y="42"/>
                      <a:pt x="216" y="28"/>
                      <a:pt x="216" y="24"/>
                    </a:cubicBezTo>
                    <a:cubicBezTo>
                      <a:pt x="215" y="21"/>
                      <a:pt x="215" y="12"/>
                      <a:pt x="216" y="3"/>
                    </a:cubicBezTo>
                    <a:cubicBezTo>
                      <a:pt x="212" y="4"/>
                      <a:pt x="208" y="2"/>
                      <a:pt x="202" y="2"/>
                    </a:cubicBezTo>
                    <a:cubicBezTo>
                      <a:pt x="195" y="1"/>
                      <a:pt x="184" y="6"/>
                      <a:pt x="178" y="8"/>
                    </a:cubicBezTo>
                    <a:cubicBezTo>
                      <a:pt x="172" y="10"/>
                      <a:pt x="171" y="7"/>
                      <a:pt x="168" y="5"/>
                    </a:cubicBezTo>
                    <a:cubicBezTo>
                      <a:pt x="165" y="4"/>
                      <a:pt x="156" y="6"/>
                      <a:pt x="149" y="5"/>
                    </a:cubicBezTo>
                    <a:cubicBezTo>
                      <a:pt x="141" y="5"/>
                      <a:pt x="143" y="4"/>
                      <a:pt x="140" y="2"/>
                    </a:cubicBezTo>
                    <a:cubicBezTo>
                      <a:pt x="137" y="0"/>
                      <a:pt x="134" y="6"/>
                      <a:pt x="133" y="9"/>
                    </a:cubicBezTo>
                    <a:cubicBezTo>
                      <a:pt x="131" y="11"/>
                      <a:pt x="122" y="12"/>
                      <a:pt x="117" y="14"/>
                    </a:cubicBezTo>
                    <a:cubicBezTo>
                      <a:pt x="112" y="16"/>
                      <a:pt x="108" y="20"/>
                      <a:pt x="106" y="21"/>
                    </a:cubicBezTo>
                    <a:cubicBezTo>
                      <a:pt x="103" y="23"/>
                      <a:pt x="97" y="22"/>
                      <a:pt x="92" y="25"/>
                    </a:cubicBezTo>
                    <a:cubicBezTo>
                      <a:pt x="88" y="27"/>
                      <a:pt x="86" y="30"/>
                      <a:pt x="83" y="32"/>
                    </a:cubicBezTo>
                    <a:cubicBezTo>
                      <a:pt x="86" y="40"/>
                      <a:pt x="89" y="49"/>
                      <a:pt x="89" y="53"/>
                    </a:cubicBezTo>
                    <a:cubicBezTo>
                      <a:pt x="89" y="60"/>
                      <a:pt x="94" y="70"/>
                      <a:pt x="95" y="73"/>
                    </a:cubicBezTo>
                    <a:cubicBezTo>
                      <a:pt x="96" y="76"/>
                      <a:pt x="88" y="77"/>
                      <a:pt x="81" y="78"/>
                    </a:cubicBezTo>
                    <a:cubicBezTo>
                      <a:pt x="74" y="80"/>
                      <a:pt x="73" y="92"/>
                      <a:pt x="65" y="98"/>
                    </a:cubicBezTo>
                    <a:cubicBezTo>
                      <a:pt x="57" y="104"/>
                      <a:pt x="50" y="101"/>
                      <a:pt x="48" y="107"/>
                    </a:cubicBezTo>
                    <a:cubicBezTo>
                      <a:pt x="46" y="113"/>
                      <a:pt x="34" y="122"/>
                      <a:pt x="24" y="122"/>
                    </a:cubicBezTo>
                    <a:cubicBezTo>
                      <a:pt x="14" y="122"/>
                      <a:pt x="0" y="129"/>
                      <a:pt x="0" y="129"/>
                    </a:cubicBezTo>
                    <a:cubicBezTo>
                      <a:pt x="0" y="145"/>
                      <a:pt x="0" y="145"/>
                      <a:pt x="0" y="145"/>
                    </a:cubicBezTo>
                    <a:cubicBezTo>
                      <a:pt x="0" y="145"/>
                      <a:pt x="51" y="176"/>
                      <a:pt x="82" y="198"/>
                    </a:cubicBezTo>
                    <a:cubicBezTo>
                      <a:pt x="114" y="220"/>
                      <a:pt x="147" y="250"/>
                      <a:pt x="150" y="254"/>
                    </a:cubicBezTo>
                    <a:cubicBezTo>
                      <a:pt x="154" y="257"/>
                      <a:pt x="145" y="258"/>
                      <a:pt x="145" y="262"/>
                    </a:cubicBezTo>
                    <a:cubicBezTo>
                      <a:pt x="145" y="265"/>
                      <a:pt x="180" y="257"/>
                      <a:pt x="187" y="257"/>
                    </a:cubicBezTo>
                    <a:cubicBezTo>
                      <a:pt x="194" y="257"/>
                      <a:pt x="246" y="198"/>
                      <a:pt x="246" y="198"/>
                    </a:cubicBezTo>
                    <a:cubicBezTo>
                      <a:pt x="246" y="198"/>
                      <a:pt x="240" y="190"/>
                      <a:pt x="238" y="186"/>
                    </a:cubicBezTo>
                    <a:cubicBezTo>
                      <a:pt x="235" y="182"/>
                      <a:pt x="228" y="178"/>
                      <a:pt x="227" y="174"/>
                    </a:cubicBezTo>
                    <a:cubicBezTo>
                      <a:pt x="226" y="171"/>
                      <a:pt x="233" y="153"/>
                      <a:pt x="230" y="149"/>
                    </a:cubicBezTo>
                    <a:cubicBezTo>
                      <a:pt x="228" y="145"/>
                      <a:pt x="224" y="137"/>
                      <a:pt x="226" y="134"/>
                    </a:cubicBezTo>
                    <a:cubicBezTo>
                      <a:pt x="227" y="130"/>
                      <a:pt x="231" y="126"/>
                      <a:pt x="228" y="120"/>
                    </a:cubicBezTo>
                    <a:cubicBezTo>
                      <a:pt x="226" y="113"/>
                      <a:pt x="214" y="108"/>
                      <a:pt x="219" y="105"/>
                    </a:cubicBezTo>
                    <a:cubicBezTo>
                      <a:pt x="220" y="104"/>
                      <a:pt x="221" y="104"/>
                      <a:pt x="222" y="103"/>
                    </a:cubicBezTo>
                    <a:cubicBezTo>
                      <a:pt x="220" y="101"/>
                      <a:pt x="218" y="98"/>
                      <a:pt x="217" y="95"/>
                    </a:cubicBezTo>
                    <a:cubicBezTo>
                      <a:pt x="215" y="86"/>
                      <a:pt x="212" y="70"/>
                      <a:pt x="210" y="66"/>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4" name="Freeform 124"/>
              <p:cNvSpPr>
                <a:spLocks/>
              </p:cNvSpPr>
              <p:nvPr/>
            </p:nvSpPr>
            <p:spPr bwMode="auto">
              <a:xfrm>
                <a:off x="6157291" y="2944642"/>
                <a:ext cx="63214" cy="129981"/>
              </a:xfrm>
              <a:custGeom>
                <a:avLst/>
                <a:gdLst>
                  <a:gd name="T0" fmla="*/ 45 w 53"/>
                  <a:gd name="T1" fmla="*/ 69 h 109"/>
                  <a:gd name="T2" fmla="*/ 43 w 53"/>
                  <a:gd name="T3" fmla="*/ 64 h 109"/>
                  <a:gd name="T4" fmla="*/ 34 w 53"/>
                  <a:gd name="T5" fmla="*/ 61 h 109"/>
                  <a:gd name="T6" fmla="*/ 37 w 53"/>
                  <a:gd name="T7" fmla="*/ 46 h 109"/>
                  <a:gd name="T8" fmla="*/ 40 w 53"/>
                  <a:gd name="T9" fmla="*/ 31 h 109"/>
                  <a:gd name="T10" fmla="*/ 39 w 53"/>
                  <a:gd name="T11" fmla="*/ 17 h 109"/>
                  <a:gd name="T12" fmla="*/ 40 w 53"/>
                  <a:gd name="T13" fmla="*/ 10 h 109"/>
                  <a:gd name="T14" fmla="*/ 31 w 53"/>
                  <a:gd name="T15" fmla="*/ 4 h 109"/>
                  <a:gd name="T16" fmla="*/ 13 w 53"/>
                  <a:gd name="T17" fmla="*/ 9 h 109"/>
                  <a:gd name="T18" fmla="*/ 11 w 53"/>
                  <a:gd name="T19" fmla="*/ 9 h 109"/>
                  <a:gd name="T20" fmla="*/ 11 w 53"/>
                  <a:gd name="T21" fmla="*/ 30 h 109"/>
                  <a:gd name="T22" fmla="*/ 2 w 53"/>
                  <a:gd name="T23" fmla="*/ 52 h 109"/>
                  <a:gd name="T24" fmla="*/ 5 w 53"/>
                  <a:gd name="T25" fmla="*/ 72 h 109"/>
                  <a:gd name="T26" fmla="*/ 12 w 53"/>
                  <a:gd name="T27" fmla="*/ 101 h 109"/>
                  <a:gd name="T28" fmla="*/ 17 w 53"/>
                  <a:gd name="T29" fmla="*/ 109 h 109"/>
                  <a:gd name="T30" fmla="*/ 33 w 53"/>
                  <a:gd name="T31" fmla="*/ 99 h 109"/>
                  <a:gd name="T32" fmla="*/ 44 w 53"/>
                  <a:gd name="T33" fmla="*/ 84 h 109"/>
                  <a:gd name="T34" fmla="*/ 53 w 53"/>
                  <a:gd name="T35" fmla="*/ 70 h 109"/>
                  <a:gd name="T36" fmla="*/ 45 w 53"/>
                  <a:gd name="T37" fmla="*/ 69 h 10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3"/>
                  <a:gd name="T58" fmla="*/ 0 h 109"/>
                  <a:gd name="T59" fmla="*/ 53 w 53"/>
                  <a:gd name="T60" fmla="*/ 109 h 10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3" h="109">
                    <a:moveTo>
                      <a:pt x="45" y="69"/>
                    </a:moveTo>
                    <a:cubicBezTo>
                      <a:pt x="41" y="71"/>
                      <a:pt x="43" y="68"/>
                      <a:pt x="43" y="64"/>
                    </a:cubicBezTo>
                    <a:cubicBezTo>
                      <a:pt x="43" y="60"/>
                      <a:pt x="38" y="64"/>
                      <a:pt x="34" y="61"/>
                    </a:cubicBezTo>
                    <a:cubicBezTo>
                      <a:pt x="29" y="58"/>
                      <a:pt x="33" y="49"/>
                      <a:pt x="37" y="46"/>
                    </a:cubicBezTo>
                    <a:cubicBezTo>
                      <a:pt x="40" y="43"/>
                      <a:pt x="42" y="34"/>
                      <a:pt x="40" y="31"/>
                    </a:cubicBezTo>
                    <a:cubicBezTo>
                      <a:pt x="38" y="29"/>
                      <a:pt x="38" y="21"/>
                      <a:pt x="39" y="17"/>
                    </a:cubicBezTo>
                    <a:cubicBezTo>
                      <a:pt x="40" y="14"/>
                      <a:pt x="43" y="10"/>
                      <a:pt x="40" y="10"/>
                    </a:cubicBezTo>
                    <a:cubicBezTo>
                      <a:pt x="36" y="11"/>
                      <a:pt x="34" y="8"/>
                      <a:pt x="31" y="4"/>
                    </a:cubicBezTo>
                    <a:cubicBezTo>
                      <a:pt x="27" y="0"/>
                      <a:pt x="16" y="8"/>
                      <a:pt x="13" y="9"/>
                    </a:cubicBezTo>
                    <a:cubicBezTo>
                      <a:pt x="12" y="9"/>
                      <a:pt x="11" y="9"/>
                      <a:pt x="11" y="9"/>
                    </a:cubicBezTo>
                    <a:cubicBezTo>
                      <a:pt x="10" y="18"/>
                      <a:pt x="10" y="27"/>
                      <a:pt x="11" y="30"/>
                    </a:cubicBezTo>
                    <a:cubicBezTo>
                      <a:pt x="11" y="34"/>
                      <a:pt x="4" y="48"/>
                      <a:pt x="2" y="52"/>
                    </a:cubicBezTo>
                    <a:cubicBezTo>
                      <a:pt x="0" y="57"/>
                      <a:pt x="2" y="68"/>
                      <a:pt x="5" y="72"/>
                    </a:cubicBezTo>
                    <a:cubicBezTo>
                      <a:pt x="7" y="76"/>
                      <a:pt x="10" y="92"/>
                      <a:pt x="12" y="101"/>
                    </a:cubicBezTo>
                    <a:cubicBezTo>
                      <a:pt x="13" y="104"/>
                      <a:pt x="15" y="107"/>
                      <a:pt x="17" y="109"/>
                    </a:cubicBezTo>
                    <a:cubicBezTo>
                      <a:pt x="23" y="107"/>
                      <a:pt x="31" y="104"/>
                      <a:pt x="33" y="99"/>
                    </a:cubicBezTo>
                    <a:cubicBezTo>
                      <a:pt x="35" y="93"/>
                      <a:pt x="37" y="86"/>
                      <a:pt x="44" y="84"/>
                    </a:cubicBezTo>
                    <a:cubicBezTo>
                      <a:pt x="49" y="82"/>
                      <a:pt x="52" y="77"/>
                      <a:pt x="53" y="70"/>
                    </a:cubicBezTo>
                    <a:cubicBezTo>
                      <a:pt x="51" y="68"/>
                      <a:pt x="49" y="67"/>
                      <a:pt x="45" y="69"/>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5" name="Freeform 125"/>
              <p:cNvSpPr>
                <a:spLocks/>
              </p:cNvSpPr>
              <p:nvPr/>
            </p:nvSpPr>
            <p:spPr bwMode="auto">
              <a:xfrm>
                <a:off x="6594729" y="3277939"/>
                <a:ext cx="100131" cy="88508"/>
              </a:xfrm>
              <a:custGeom>
                <a:avLst/>
                <a:gdLst>
                  <a:gd name="T0" fmla="*/ 17 w 84"/>
                  <a:gd name="T1" fmla="*/ 44 h 74"/>
                  <a:gd name="T2" fmla="*/ 35 w 84"/>
                  <a:gd name="T3" fmla="*/ 52 h 74"/>
                  <a:gd name="T4" fmla="*/ 57 w 84"/>
                  <a:gd name="T5" fmla="*/ 61 h 74"/>
                  <a:gd name="T6" fmla="*/ 68 w 84"/>
                  <a:gd name="T7" fmla="*/ 73 h 74"/>
                  <a:gd name="T8" fmla="*/ 84 w 84"/>
                  <a:gd name="T9" fmla="*/ 71 h 74"/>
                  <a:gd name="T10" fmla="*/ 78 w 84"/>
                  <a:gd name="T11" fmla="*/ 61 h 74"/>
                  <a:gd name="T12" fmla="*/ 66 w 84"/>
                  <a:gd name="T13" fmla="*/ 52 h 74"/>
                  <a:gd name="T14" fmla="*/ 58 w 84"/>
                  <a:gd name="T15" fmla="*/ 43 h 74"/>
                  <a:gd name="T16" fmla="*/ 41 w 84"/>
                  <a:gd name="T17" fmla="*/ 32 h 74"/>
                  <a:gd name="T18" fmla="*/ 32 w 84"/>
                  <a:gd name="T19" fmla="*/ 10 h 74"/>
                  <a:gd name="T20" fmla="*/ 27 w 84"/>
                  <a:gd name="T21" fmla="*/ 0 h 74"/>
                  <a:gd name="T22" fmla="*/ 24 w 84"/>
                  <a:gd name="T23" fmla="*/ 4 h 74"/>
                  <a:gd name="T24" fmla="*/ 7 w 84"/>
                  <a:gd name="T25" fmla="*/ 14 h 74"/>
                  <a:gd name="T26" fmla="*/ 0 w 84"/>
                  <a:gd name="T27" fmla="*/ 49 h 74"/>
                  <a:gd name="T28" fmla="*/ 0 w 84"/>
                  <a:gd name="T29" fmla="*/ 49 h 74"/>
                  <a:gd name="T30" fmla="*/ 9 w 84"/>
                  <a:gd name="T31" fmla="*/ 49 h 74"/>
                  <a:gd name="T32" fmla="*/ 17 w 84"/>
                  <a:gd name="T33" fmla="*/ 44 h 7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4"/>
                  <a:gd name="T52" fmla="*/ 0 h 74"/>
                  <a:gd name="T53" fmla="*/ 84 w 84"/>
                  <a:gd name="T54" fmla="*/ 74 h 7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4" h="74">
                    <a:moveTo>
                      <a:pt x="17" y="44"/>
                    </a:moveTo>
                    <a:cubicBezTo>
                      <a:pt x="19" y="42"/>
                      <a:pt x="31" y="51"/>
                      <a:pt x="35" y="52"/>
                    </a:cubicBezTo>
                    <a:cubicBezTo>
                      <a:pt x="40" y="53"/>
                      <a:pt x="52" y="53"/>
                      <a:pt x="57" y="61"/>
                    </a:cubicBezTo>
                    <a:cubicBezTo>
                      <a:pt x="61" y="69"/>
                      <a:pt x="63" y="73"/>
                      <a:pt x="68" y="73"/>
                    </a:cubicBezTo>
                    <a:cubicBezTo>
                      <a:pt x="72" y="74"/>
                      <a:pt x="79" y="72"/>
                      <a:pt x="84" y="71"/>
                    </a:cubicBezTo>
                    <a:cubicBezTo>
                      <a:pt x="83" y="67"/>
                      <a:pt x="81" y="63"/>
                      <a:pt x="78" y="61"/>
                    </a:cubicBezTo>
                    <a:cubicBezTo>
                      <a:pt x="74" y="58"/>
                      <a:pt x="70" y="56"/>
                      <a:pt x="66" y="52"/>
                    </a:cubicBezTo>
                    <a:cubicBezTo>
                      <a:pt x="62" y="49"/>
                      <a:pt x="61" y="44"/>
                      <a:pt x="58" y="43"/>
                    </a:cubicBezTo>
                    <a:cubicBezTo>
                      <a:pt x="55" y="42"/>
                      <a:pt x="45" y="33"/>
                      <a:pt x="41" y="32"/>
                    </a:cubicBezTo>
                    <a:cubicBezTo>
                      <a:pt x="37" y="30"/>
                      <a:pt x="34" y="16"/>
                      <a:pt x="32" y="10"/>
                    </a:cubicBezTo>
                    <a:cubicBezTo>
                      <a:pt x="31" y="7"/>
                      <a:pt x="29" y="4"/>
                      <a:pt x="27" y="0"/>
                    </a:cubicBezTo>
                    <a:cubicBezTo>
                      <a:pt x="26" y="2"/>
                      <a:pt x="25" y="3"/>
                      <a:pt x="24" y="4"/>
                    </a:cubicBezTo>
                    <a:cubicBezTo>
                      <a:pt x="21" y="8"/>
                      <a:pt x="13" y="9"/>
                      <a:pt x="7" y="14"/>
                    </a:cubicBezTo>
                    <a:cubicBezTo>
                      <a:pt x="2" y="19"/>
                      <a:pt x="2" y="43"/>
                      <a:pt x="0" y="49"/>
                    </a:cubicBezTo>
                    <a:cubicBezTo>
                      <a:pt x="0" y="49"/>
                      <a:pt x="0" y="49"/>
                      <a:pt x="0" y="49"/>
                    </a:cubicBezTo>
                    <a:cubicBezTo>
                      <a:pt x="4" y="49"/>
                      <a:pt x="8" y="49"/>
                      <a:pt x="9" y="49"/>
                    </a:cubicBezTo>
                    <a:cubicBezTo>
                      <a:pt x="14" y="49"/>
                      <a:pt x="15" y="46"/>
                      <a:pt x="17" y="44"/>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6" name="Freeform 126"/>
              <p:cNvSpPr>
                <a:spLocks/>
              </p:cNvSpPr>
              <p:nvPr/>
            </p:nvSpPr>
            <p:spPr bwMode="auto">
              <a:xfrm>
                <a:off x="6675643" y="3362906"/>
                <a:ext cx="23769" cy="24782"/>
              </a:xfrm>
              <a:custGeom>
                <a:avLst/>
                <a:gdLst>
                  <a:gd name="T0" fmla="*/ 2 w 20"/>
                  <a:gd name="T1" fmla="*/ 14 h 21"/>
                  <a:gd name="T2" fmla="*/ 14 w 20"/>
                  <a:gd name="T3" fmla="*/ 21 h 21"/>
                  <a:gd name="T4" fmla="*/ 20 w 20"/>
                  <a:gd name="T5" fmla="*/ 11 h 21"/>
                  <a:gd name="T6" fmla="*/ 18 w 20"/>
                  <a:gd name="T7" fmla="*/ 8 h 21"/>
                  <a:gd name="T8" fmla="*/ 16 w 20"/>
                  <a:gd name="T9" fmla="*/ 0 h 21"/>
                  <a:gd name="T10" fmla="*/ 0 w 20"/>
                  <a:gd name="T11" fmla="*/ 2 h 21"/>
                  <a:gd name="T12" fmla="*/ 0 w 20"/>
                  <a:gd name="T13" fmla="*/ 2 h 21"/>
                  <a:gd name="T14" fmla="*/ 2 w 20"/>
                  <a:gd name="T15" fmla="*/ 14 h 21"/>
                  <a:gd name="T16" fmla="*/ 0 60000 65536"/>
                  <a:gd name="T17" fmla="*/ 0 60000 65536"/>
                  <a:gd name="T18" fmla="*/ 0 60000 65536"/>
                  <a:gd name="T19" fmla="*/ 0 60000 65536"/>
                  <a:gd name="T20" fmla="*/ 0 60000 65536"/>
                  <a:gd name="T21" fmla="*/ 0 60000 65536"/>
                  <a:gd name="T22" fmla="*/ 0 60000 65536"/>
                  <a:gd name="T23" fmla="*/ 0 60000 65536"/>
                  <a:gd name="T24" fmla="*/ 0 w 20"/>
                  <a:gd name="T25" fmla="*/ 0 h 21"/>
                  <a:gd name="T26" fmla="*/ 20 w 20"/>
                  <a:gd name="T27" fmla="*/ 21 h 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 h="21">
                    <a:moveTo>
                      <a:pt x="2" y="14"/>
                    </a:moveTo>
                    <a:cubicBezTo>
                      <a:pt x="4" y="18"/>
                      <a:pt x="9" y="20"/>
                      <a:pt x="14" y="21"/>
                    </a:cubicBezTo>
                    <a:cubicBezTo>
                      <a:pt x="15" y="18"/>
                      <a:pt x="18" y="14"/>
                      <a:pt x="20" y="11"/>
                    </a:cubicBezTo>
                    <a:cubicBezTo>
                      <a:pt x="19" y="9"/>
                      <a:pt x="17" y="9"/>
                      <a:pt x="18" y="8"/>
                    </a:cubicBezTo>
                    <a:cubicBezTo>
                      <a:pt x="18" y="7"/>
                      <a:pt x="18" y="4"/>
                      <a:pt x="16" y="0"/>
                    </a:cubicBezTo>
                    <a:cubicBezTo>
                      <a:pt x="11" y="1"/>
                      <a:pt x="4" y="3"/>
                      <a:pt x="0" y="2"/>
                    </a:cubicBezTo>
                    <a:cubicBezTo>
                      <a:pt x="0" y="2"/>
                      <a:pt x="0" y="2"/>
                      <a:pt x="0" y="2"/>
                    </a:cubicBezTo>
                    <a:cubicBezTo>
                      <a:pt x="0" y="6"/>
                      <a:pt x="0" y="11"/>
                      <a:pt x="2" y="14"/>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7" name="Freeform 127"/>
              <p:cNvSpPr>
                <a:spLocks/>
              </p:cNvSpPr>
              <p:nvPr/>
            </p:nvSpPr>
            <p:spPr bwMode="auto">
              <a:xfrm>
                <a:off x="6543147" y="3328009"/>
                <a:ext cx="225546" cy="170947"/>
              </a:xfrm>
              <a:custGeom>
                <a:avLst/>
                <a:gdLst>
                  <a:gd name="T0" fmla="*/ 185 w 189"/>
                  <a:gd name="T1" fmla="*/ 87 h 143"/>
                  <a:gd name="T2" fmla="*/ 151 w 189"/>
                  <a:gd name="T3" fmla="*/ 78 h 143"/>
                  <a:gd name="T4" fmla="*/ 124 w 189"/>
                  <a:gd name="T5" fmla="*/ 54 h 143"/>
                  <a:gd name="T6" fmla="*/ 125 w 189"/>
                  <a:gd name="T7" fmla="*/ 50 h 143"/>
                  <a:gd name="T8" fmla="*/ 113 w 189"/>
                  <a:gd name="T9" fmla="*/ 43 h 143"/>
                  <a:gd name="T10" fmla="*/ 111 w 189"/>
                  <a:gd name="T11" fmla="*/ 31 h 143"/>
                  <a:gd name="T12" fmla="*/ 100 w 189"/>
                  <a:gd name="T13" fmla="*/ 19 h 143"/>
                  <a:gd name="T14" fmla="*/ 78 w 189"/>
                  <a:gd name="T15" fmla="*/ 10 h 143"/>
                  <a:gd name="T16" fmla="*/ 60 w 189"/>
                  <a:gd name="T17" fmla="*/ 2 h 143"/>
                  <a:gd name="T18" fmla="*/ 52 w 189"/>
                  <a:gd name="T19" fmla="*/ 7 h 143"/>
                  <a:gd name="T20" fmla="*/ 43 w 189"/>
                  <a:gd name="T21" fmla="*/ 7 h 143"/>
                  <a:gd name="T22" fmla="*/ 40 w 189"/>
                  <a:gd name="T23" fmla="*/ 27 h 143"/>
                  <a:gd name="T24" fmla="*/ 26 w 189"/>
                  <a:gd name="T25" fmla="*/ 40 h 143"/>
                  <a:gd name="T26" fmla="*/ 20 w 189"/>
                  <a:gd name="T27" fmla="*/ 55 h 143"/>
                  <a:gd name="T28" fmla="*/ 13 w 189"/>
                  <a:gd name="T29" fmla="*/ 81 h 143"/>
                  <a:gd name="T30" fmla="*/ 0 w 189"/>
                  <a:gd name="T31" fmla="*/ 81 h 143"/>
                  <a:gd name="T32" fmla="*/ 0 w 189"/>
                  <a:gd name="T33" fmla="*/ 90 h 143"/>
                  <a:gd name="T34" fmla="*/ 12 w 189"/>
                  <a:gd name="T35" fmla="*/ 97 h 143"/>
                  <a:gd name="T36" fmla="*/ 35 w 189"/>
                  <a:gd name="T37" fmla="*/ 132 h 143"/>
                  <a:gd name="T38" fmla="*/ 48 w 189"/>
                  <a:gd name="T39" fmla="*/ 133 h 143"/>
                  <a:gd name="T40" fmla="*/ 79 w 189"/>
                  <a:gd name="T41" fmla="*/ 141 h 143"/>
                  <a:gd name="T42" fmla="*/ 95 w 189"/>
                  <a:gd name="T43" fmla="*/ 134 h 143"/>
                  <a:gd name="T44" fmla="*/ 122 w 189"/>
                  <a:gd name="T45" fmla="*/ 136 h 143"/>
                  <a:gd name="T46" fmla="*/ 139 w 189"/>
                  <a:gd name="T47" fmla="*/ 127 h 143"/>
                  <a:gd name="T48" fmla="*/ 165 w 189"/>
                  <a:gd name="T49" fmla="*/ 113 h 143"/>
                  <a:gd name="T50" fmla="*/ 185 w 189"/>
                  <a:gd name="T51" fmla="*/ 87 h 14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9"/>
                  <a:gd name="T79" fmla="*/ 0 h 143"/>
                  <a:gd name="T80" fmla="*/ 189 w 189"/>
                  <a:gd name="T81" fmla="*/ 143 h 14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9" h="143">
                    <a:moveTo>
                      <a:pt x="185" y="87"/>
                    </a:moveTo>
                    <a:cubicBezTo>
                      <a:pt x="181" y="86"/>
                      <a:pt x="162" y="85"/>
                      <a:pt x="151" y="78"/>
                    </a:cubicBezTo>
                    <a:cubicBezTo>
                      <a:pt x="140" y="71"/>
                      <a:pt x="122" y="61"/>
                      <a:pt x="124" y="54"/>
                    </a:cubicBezTo>
                    <a:cubicBezTo>
                      <a:pt x="124" y="53"/>
                      <a:pt x="124" y="52"/>
                      <a:pt x="125" y="50"/>
                    </a:cubicBezTo>
                    <a:cubicBezTo>
                      <a:pt x="120" y="49"/>
                      <a:pt x="115" y="47"/>
                      <a:pt x="113" y="43"/>
                    </a:cubicBezTo>
                    <a:cubicBezTo>
                      <a:pt x="111" y="40"/>
                      <a:pt x="111" y="35"/>
                      <a:pt x="111" y="31"/>
                    </a:cubicBezTo>
                    <a:cubicBezTo>
                      <a:pt x="106" y="30"/>
                      <a:pt x="104" y="27"/>
                      <a:pt x="100" y="19"/>
                    </a:cubicBezTo>
                    <a:cubicBezTo>
                      <a:pt x="95" y="11"/>
                      <a:pt x="83" y="11"/>
                      <a:pt x="78" y="10"/>
                    </a:cubicBezTo>
                    <a:cubicBezTo>
                      <a:pt x="74" y="9"/>
                      <a:pt x="62" y="0"/>
                      <a:pt x="60" y="2"/>
                    </a:cubicBezTo>
                    <a:cubicBezTo>
                      <a:pt x="58" y="4"/>
                      <a:pt x="57" y="7"/>
                      <a:pt x="52" y="7"/>
                    </a:cubicBezTo>
                    <a:cubicBezTo>
                      <a:pt x="51" y="7"/>
                      <a:pt x="47" y="7"/>
                      <a:pt x="43" y="7"/>
                    </a:cubicBezTo>
                    <a:cubicBezTo>
                      <a:pt x="41" y="13"/>
                      <a:pt x="42" y="23"/>
                      <a:pt x="40" y="27"/>
                    </a:cubicBezTo>
                    <a:cubicBezTo>
                      <a:pt x="38" y="32"/>
                      <a:pt x="30" y="35"/>
                      <a:pt x="26" y="40"/>
                    </a:cubicBezTo>
                    <a:cubicBezTo>
                      <a:pt x="22" y="45"/>
                      <a:pt x="24" y="52"/>
                      <a:pt x="20" y="55"/>
                    </a:cubicBezTo>
                    <a:cubicBezTo>
                      <a:pt x="15" y="59"/>
                      <a:pt x="13" y="81"/>
                      <a:pt x="13" y="81"/>
                    </a:cubicBezTo>
                    <a:cubicBezTo>
                      <a:pt x="0" y="81"/>
                      <a:pt x="0" y="81"/>
                      <a:pt x="0" y="81"/>
                    </a:cubicBezTo>
                    <a:cubicBezTo>
                      <a:pt x="0" y="90"/>
                      <a:pt x="0" y="90"/>
                      <a:pt x="0" y="90"/>
                    </a:cubicBezTo>
                    <a:cubicBezTo>
                      <a:pt x="0" y="90"/>
                      <a:pt x="3" y="91"/>
                      <a:pt x="12" y="97"/>
                    </a:cubicBezTo>
                    <a:cubicBezTo>
                      <a:pt x="18" y="100"/>
                      <a:pt x="29" y="120"/>
                      <a:pt x="35" y="132"/>
                    </a:cubicBezTo>
                    <a:cubicBezTo>
                      <a:pt x="39" y="131"/>
                      <a:pt x="44" y="131"/>
                      <a:pt x="48" y="133"/>
                    </a:cubicBezTo>
                    <a:cubicBezTo>
                      <a:pt x="55" y="136"/>
                      <a:pt x="65" y="143"/>
                      <a:pt x="79" y="141"/>
                    </a:cubicBezTo>
                    <a:cubicBezTo>
                      <a:pt x="93" y="140"/>
                      <a:pt x="87" y="134"/>
                      <a:pt x="95" y="134"/>
                    </a:cubicBezTo>
                    <a:cubicBezTo>
                      <a:pt x="103" y="134"/>
                      <a:pt x="118" y="138"/>
                      <a:pt x="122" y="136"/>
                    </a:cubicBezTo>
                    <a:cubicBezTo>
                      <a:pt x="127" y="134"/>
                      <a:pt x="132" y="127"/>
                      <a:pt x="139" y="127"/>
                    </a:cubicBezTo>
                    <a:cubicBezTo>
                      <a:pt x="146" y="127"/>
                      <a:pt x="157" y="119"/>
                      <a:pt x="165" y="113"/>
                    </a:cubicBezTo>
                    <a:cubicBezTo>
                      <a:pt x="173" y="107"/>
                      <a:pt x="189" y="89"/>
                      <a:pt x="185" y="87"/>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8" name="Freeform 128"/>
              <p:cNvSpPr>
                <a:spLocks/>
              </p:cNvSpPr>
              <p:nvPr/>
            </p:nvSpPr>
            <p:spPr bwMode="auto">
              <a:xfrm>
                <a:off x="6664012" y="3368470"/>
                <a:ext cx="150196" cy="212926"/>
              </a:xfrm>
              <a:custGeom>
                <a:avLst/>
                <a:gdLst>
                  <a:gd name="T0" fmla="*/ 122 w 126"/>
                  <a:gd name="T1" fmla="*/ 2 h 178"/>
                  <a:gd name="T2" fmla="*/ 104 w 126"/>
                  <a:gd name="T3" fmla="*/ 11 h 178"/>
                  <a:gd name="T4" fmla="*/ 82 w 126"/>
                  <a:gd name="T5" fmla="*/ 13 h 178"/>
                  <a:gd name="T6" fmla="*/ 72 w 126"/>
                  <a:gd name="T7" fmla="*/ 19 h 178"/>
                  <a:gd name="T8" fmla="*/ 63 w 126"/>
                  <a:gd name="T9" fmla="*/ 16 h 178"/>
                  <a:gd name="T10" fmla="*/ 43 w 126"/>
                  <a:gd name="T11" fmla="*/ 23 h 178"/>
                  <a:gd name="T12" fmla="*/ 32 w 126"/>
                  <a:gd name="T13" fmla="*/ 9 h 178"/>
                  <a:gd name="T14" fmla="*/ 30 w 126"/>
                  <a:gd name="T15" fmla="*/ 6 h 178"/>
                  <a:gd name="T16" fmla="*/ 23 w 126"/>
                  <a:gd name="T17" fmla="*/ 20 h 178"/>
                  <a:gd name="T18" fmla="*/ 50 w 126"/>
                  <a:gd name="T19" fmla="*/ 44 h 178"/>
                  <a:gd name="T20" fmla="*/ 84 w 126"/>
                  <a:gd name="T21" fmla="*/ 53 h 178"/>
                  <a:gd name="T22" fmla="*/ 64 w 126"/>
                  <a:gd name="T23" fmla="*/ 79 h 178"/>
                  <a:gd name="T24" fmla="*/ 38 w 126"/>
                  <a:gd name="T25" fmla="*/ 93 h 178"/>
                  <a:gd name="T26" fmla="*/ 21 w 126"/>
                  <a:gd name="T27" fmla="*/ 102 h 178"/>
                  <a:gd name="T28" fmla="*/ 10 w 126"/>
                  <a:gd name="T29" fmla="*/ 102 h 178"/>
                  <a:gd name="T30" fmla="*/ 0 w 126"/>
                  <a:gd name="T31" fmla="*/ 117 h 178"/>
                  <a:gd name="T32" fmla="*/ 0 w 126"/>
                  <a:gd name="T33" fmla="*/ 173 h 178"/>
                  <a:gd name="T34" fmla="*/ 5 w 126"/>
                  <a:gd name="T35" fmla="*/ 178 h 178"/>
                  <a:gd name="T36" fmla="*/ 8 w 126"/>
                  <a:gd name="T37" fmla="*/ 177 h 178"/>
                  <a:gd name="T38" fmla="*/ 34 w 126"/>
                  <a:gd name="T39" fmla="*/ 145 h 178"/>
                  <a:gd name="T40" fmla="*/ 62 w 126"/>
                  <a:gd name="T41" fmla="*/ 123 h 178"/>
                  <a:gd name="T42" fmla="*/ 67 w 126"/>
                  <a:gd name="T43" fmla="*/ 118 h 178"/>
                  <a:gd name="T44" fmla="*/ 78 w 126"/>
                  <a:gd name="T45" fmla="*/ 109 h 178"/>
                  <a:gd name="T46" fmla="*/ 103 w 126"/>
                  <a:gd name="T47" fmla="*/ 70 h 178"/>
                  <a:gd name="T48" fmla="*/ 120 w 126"/>
                  <a:gd name="T49" fmla="*/ 39 h 178"/>
                  <a:gd name="T50" fmla="*/ 126 w 126"/>
                  <a:gd name="T51" fmla="*/ 8 h 178"/>
                  <a:gd name="T52" fmla="*/ 122 w 126"/>
                  <a:gd name="T53" fmla="*/ 2 h 17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6"/>
                  <a:gd name="T82" fmla="*/ 0 h 178"/>
                  <a:gd name="T83" fmla="*/ 126 w 126"/>
                  <a:gd name="T84" fmla="*/ 178 h 17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6" h="178">
                    <a:moveTo>
                      <a:pt x="122" y="2"/>
                    </a:moveTo>
                    <a:cubicBezTo>
                      <a:pt x="119" y="4"/>
                      <a:pt x="108" y="8"/>
                      <a:pt x="104" y="11"/>
                    </a:cubicBezTo>
                    <a:cubicBezTo>
                      <a:pt x="99" y="14"/>
                      <a:pt x="88" y="11"/>
                      <a:pt x="82" y="13"/>
                    </a:cubicBezTo>
                    <a:cubicBezTo>
                      <a:pt x="76" y="15"/>
                      <a:pt x="76" y="16"/>
                      <a:pt x="72" y="19"/>
                    </a:cubicBezTo>
                    <a:cubicBezTo>
                      <a:pt x="67" y="21"/>
                      <a:pt x="69" y="16"/>
                      <a:pt x="63" y="16"/>
                    </a:cubicBezTo>
                    <a:cubicBezTo>
                      <a:pt x="58" y="16"/>
                      <a:pt x="45" y="22"/>
                      <a:pt x="43" y="23"/>
                    </a:cubicBezTo>
                    <a:cubicBezTo>
                      <a:pt x="40" y="24"/>
                      <a:pt x="33" y="12"/>
                      <a:pt x="32" y="9"/>
                    </a:cubicBezTo>
                    <a:cubicBezTo>
                      <a:pt x="31" y="7"/>
                      <a:pt x="31" y="6"/>
                      <a:pt x="30" y="6"/>
                    </a:cubicBezTo>
                    <a:cubicBezTo>
                      <a:pt x="27" y="10"/>
                      <a:pt x="23" y="16"/>
                      <a:pt x="23" y="20"/>
                    </a:cubicBezTo>
                    <a:cubicBezTo>
                      <a:pt x="21" y="27"/>
                      <a:pt x="39" y="37"/>
                      <a:pt x="50" y="44"/>
                    </a:cubicBezTo>
                    <a:cubicBezTo>
                      <a:pt x="61" y="51"/>
                      <a:pt x="80" y="52"/>
                      <a:pt x="84" y="53"/>
                    </a:cubicBezTo>
                    <a:cubicBezTo>
                      <a:pt x="88" y="55"/>
                      <a:pt x="72" y="73"/>
                      <a:pt x="64" y="79"/>
                    </a:cubicBezTo>
                    <a:cubicBezTo>
                      <a:pt x="56" y="85"/>
                      <a:pt x="45" y="93"/>
                      <a:pt x="38" y="93"/>
                    </a:cubicBezTo>
                    <a:cubicBezTo>
                      <a:pt x="31" y="93"/>
                      <a:pt x="26" y="100"/>
                      <a:pt x="21" y="102"/>
                    </a:cubicBezTo>
                    <a:cubicBezTo>
                      <a:pt x="19" y="103"/>
                      <a:pt x="15" y="102"/>
                      <a:pt x="10" y="102"/>
                    </a:cubicBezTo>
                    <a:cubicBezTo>
                      <a:pt x="0" y="117"/>
                      <a:pt x="0" y="117"/>
                      <a:pt x="0" y="117"/>
                    </a:cubicBezTo>
                    <a:cubicBezTo>
                      <a:pt x="0" y="173"/>
                      <a:pt x="0" y="173"/>
                      <a:pt x="0" y="173"/>
                    </a:cubicBezTo>
                    <a:cubicBezTo>
                      <a:pt x="5" y="178"/>
                      <a:pt x="5" y="178"/>
                      <a:pt x="5" y="178"/>
                    </a:cubicBezTo>
                    <a:cubicBezTo>
                      <a:pt x="7" y="178"/>
                      <a:pt x="8" y="178"/>
                      <a:pt x="8" y="177"/>
                    </a:cubicBezTo>
                    <a:cubicBezTo>
                      <a:pt x="11" y="176"/>
                      <a:pt x="27" y="154"/>
                      <a:pt x="34" y="145"/>
                    </a:cubicBezTo>
                    <a:cubicBezTo>
                      <a:pt x="41" y="135"/>
                      <a:pt x="56" y="126"/>
                      <a:pt x="62" y="123"/>
                    </a:cubicBezTo>
                    <a:cubicBezTo>
                      <a:pt x="68" y="120"/>
                      <a:pt x="65" y="121"/>
                      <a:pt x="67" y="118"/>
                    </a:cubicBezTo>
                    <a:cubicBezTo>
                      <a:pt x="69" y="115"/>
                      <a:pt x="73" y="112"/>
                      <a:pt x="78" y="109"/>
                    </a:cubicBezTo>
                    <a:cubicBezTo>
                      <a:pt x="83" y="106"/>
                      <a:pt x="99" y="78"/>
                      <a:pt x="103" y="70"/>
                    </a:cubicBezTo>
                    <a:cubicBezTo>
                      <a:pt x="106" y="63"/>
                      <a:pt x="117" y="44"/>
                      <a:pt x="120" y="39"/>
                    </a:cubicBezTo>
                    <a:cubicBezTo>
                      <a:pt x="124" y="34"/>
                      <a:pt x="126" y="14"/>
                      <a:pt x="126" y="8"/>
                    </a:cubicBezTo>
                    <a:cubicBezTo>
                      <a:pt x="126" y="2"/>
                      <a:pt x="125" y="0"/>
                      <a:pt x="122" y="2"/>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9" name="Freeform 129"/>
              <p:cNvSpPr>
                <a:spLocks/>
              </p:cNvSpPr>
              <p:nvPr/>
            </p:nvSpPr>
            <p:spPr bwMode="auto">
              <a:xfrm>
                <a:off x="6081940" y="3346217"/>
                <a:ext cx="170930" cy="149200"/>
              </a:xfrm>
              <a:custGeom>
                <a:avLst/>
                <a:gdLst>
                  <a:gd name="T0" fmla="*/ 102 w 143"/>
                  <a:gd name="T1" fmla="*/ 84 h 125"/>
                  <a:gd name="T2" fmla="*/ 120 w 143"/>
                  <a:gd name="T3" fmla="*/ 66 h 125"/>
                  <a:gd name="T4" fmla="*/ 140 w 143"/>
                  <a:gd name="T5" fmla="*/ 31 h 125"/>
                  <a:gd name="T6" fmla="*/ 143 w 143"/>
                  <a:gd name="T7" fmla="*/ 9 h 125"/>
                  <a:gd name="T8" fmla="*/ 136 w 143"/>
                  <a:gd name="T9" fmla="*/ 0 h 125"/>
                  <a:gd name="T10" fmla="*/ 123 w 143"/>
                  <a:gd name="T11" fmla="*/ 6 h 125"/>
                  <a:gd name="T12" fmla="*/ 107 w 143"/>
                  <a:gd name="T13" fmla="*/ 8 h 125"/>
                  <a:gd name="T14" fmla="*/ 92 w 143"/>
                  <a:gd name="T15" fmla="*/ 8 h 125"/>
                  <a:gd name="T16" fmla="*/ 69 w 143"/>
                  <a:gd name="T17" fmla="*/ 9 h 125"/>
                  <a:gd name="T18" fmla="*/ 56 w 143"/>
                  <a:gd name="T19" fmla="*/ 6 h 125"/>
                  <a:gd name="T20" fmla="*/ 44 w 143"/>
                  <a:gd name="T21" fmla="*/ 8 h 125"/>
                  <a:gd name="T22" fmla="*/ 32 w 143"/>
                  <a:gd name="T23" fmla="*/ 2 h 125"/>
                  <a:gd name="T24" fmla="*/ 13 w 143"/>
                  <a:gd name="T25" fmla="*/ 10 h 125"/>
                  <a:gd name="T26" fmla="*/ 13 w 143"/>
                  <a:gd name="T27" fmla="*/ 34 h 125"/>
                  <a:gd name="T28" fmla="*/ 8 w 143"/>
                  <a:gd name="T29" fmla="*/ 50 h 125"/>
                  <a:gd name="T30" fmla="*/ 0 w 143"/>
                  <a:gd name="T31" fmla="*/ 75 h 125"/>
                  <a:gd name="T32" fmla="*/ 0 w 143"/>
                  <a:gd name="T33" fmla="*/ 96 h 125"/>
                  <a:gd name="T34" fmla="*/ 19 w 143"/>
                  <a:gd name="T35" fmla="*/ 96 h 125"/>
                  <a:gd name="T36" fmla="*/ 31 w 143"/>
                  <a:gd name="T37" fmla="*/ 107 h 125"/>
                  <a:gd name="T38" fmla="*/ 40 w 143"/>
                  <a:gd name="T39" fmla="*/ 123 h 125"/>
                  <a:gd name="T40" fmla="*/ 74 w 143"/>
                  <a:gd name="T41" fmla="*/ 122 h 125"/>
                  <a:gd name="T42" fmla="*/ 82 w 143"/>
                  <a:gd name="T43" fmla="*/ 102 h 125"/>
                  <a:gd name="T44" fmla="*/ 102 w 143"/>
                  <a:gd name="T45" fmla="*/ 84 h 12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3"/>
                  <a:gd name="T70" fmla="*/ 0 h 125"/>
                  <a:gd name="T71" fmla="*/ 143 w 143"/>
                  <a:gd name="T72" fmla="*/ 125 h 12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3" h="125">
                    <a:moveTo>
                      <a:pt x="102" y="84"/>
                    </a:moveTo>
                    <a:cubicBezTo>
                      <a:pt x="105" y="79"/>
                      <a:pt x="113" y="74"/>
                      <a:pt x="120" y="66"/>
                    </a:cubicBezTo>
                    <a:cubicBezTo>
                      <a:pt x="128" y="57"/>
                      <a:pt x="138" y="40"/>
                      <a:pt x="140" y="31"/>
                    </a:cubicBezTo>
                    <a:cubicBezTo>
                      <a:pt x="140" y="27"/>
                      <a:pt x="142" y="18"/>
                      <a:pt x="143" y="9"/>
                    </a:cubicBezTo>
                    <a:cubicBezTo>
                      <a:pt x="140" y="6"/>
                      <a:pt x="138" y="3"/>
                      <a:pt x="136" y="0"/>
                    </a:cubicBezTo>
                    <a:cubicBezTo>
                      <a:pt x="132" y="2"/>
                      <a:pt x="126" y="6"/>
                      <a:pt x="123" y="6"/>
                    </a:cubicBezTo>
                    <a:cubicBezTo>
                      <a:pt x="119" y="7"/>
                      <a:pt x="113" y="10"/>
                      <a:pt x="107" y="8"/>
                    </a:cubicBezTo>
                    <a:cubicBezTo>
                      <a:pt x="101" y="7"/>
                      <a:pt x="96" y="6"/>
                      <a:pt x="92" y="8"/>
                    </a:cubicBezTo>
                    <a:cubicBezTo>
                      <a:pt x="88" y="10"/>
                      <a:pt x="75" y="12"/>
                      <a:pt x="69" y="9"/>
                    </a:cubicBezTo>
                    <a:cubicBezTo>
                      <a:pt x="63" y="6"/>
                      <a:pt x="60" y="4"/>
                      <a:pt x="56" y="6"/>
                    </a:cubicBezTo>
                    <a:cubicBezTo>
                      <a:pt x="52" y="8"/>
                      <a:pt x="46" y="10"/>
                      <a:pt x="44" y="8"/>
                    </a:cubicBezTo>
                    <a:cubicBezTo>
                      <a:pt x="43" y="6"/>
                      <a:pt x="36" y="1"/>
                      <a:pt x="32" y="2"/>
                    </a:cubicBezTo>
                    <a:cubicBezTo>
                      <a:pt x="27" y="2"/>
                      <a:pt x="14" y="5"/>
                      <a:pt x="13" y="10"/>
                    </a:cubicBezTo>
                    <a:cubicBezTo>
                      <a:pt x="12" y="14"/>
                      <a:pt x="12" y="26"/>
                      <a:pt x="13" y="34"/>
                    </a:cubicBezTo>
                    <a:cubicBezTo>
                      <a:pt x="14" y="42"/>
                      <a:pt x="10" y="43"/>
                      <a:pt x="8" y="50"/>
                    </a:cubicBezTo>
                    <a:cubicBezTo>
                      <a:pt x="7" y="58"/>
                      <a:pt x="2" y="66"/>
                      <a:pt x="0" y="75"/>
                    </a:cubicBezTo>
                    <a:cubicBezTo>
                      <a:pt x="0" y="79"/>
                      <a:pt x="0" y="88"/>
                      <a:pt x="0" y="96"/>
                    </a:cubicBezTo>
                    <a:cubicBezTo>
                      <a:pt x="8" y="96"/>
                      <a:pt x="18" y="96"/>
                      <a:pt x="19" y="96"/>
                    </a:cubicBezTo>
                    <a:cubicBezTo>
                      <a:pt x="22" y="96"/>
                      <a:pt x="29" y="106"/>
                      <a:pt x="31" y="107"/>
                    </a:cubicBezTo>
                    <a:cubicBezTo>
                      <a:pt x="33" y="109"/>
                      <a:pt x="35" y="121"/>
                      <a:pt x="40" y="123"/>
                    </a:cubicBezTo>
                    <a:cubicBezTo>
                      <a:pt x="45" y="125"/>
                      <a:pt x="66" y="122"/>
                      <a:pt x="74" y="122"/>
                    </a:cubicBezTo>
                    <a:cubicBezTo>
                      <a:pt x="75" y="115"/>
                      <a:pt x="77" y="106"/>
                      <a:pt x="82" y="102"/>
                    </a:cubicBezTo>
                    <a:cubicBezTo>
                      <a:pt x="90" y="94"/>
                      <a:pt x="98" y="90"/>
                      <a:pt x="102" y="84"/>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0" name="Freeform 130"/>
              <p:cNvSpPr>
                <a:spLocks/>
              </p:cNvSpPr>
              <p:nvPr/>
            </p:nvSpPr>
            <p:spPr bwMode="auto">
              <a:xfrm>
                <a:off x="6170439" y="3356838"/>
                <a:ext cx="114796" cy="175500"/>
              </a:xfrm>
              <a:custGeom>
                <a:avLst/>
                <a:gdLst>
                  <a:gd name="T0" fmla="*/ 92 w 96"/>
                  <a:gd name="T1" fmla="*/ 135 h 147"/>
                  <a:gd name="T2" fmla="*/ 72 w 96"/>
                  <a:gd name="T3" fmla="*/ 101 h 147"/>
                  <a:gd name="T4" fmla="*/ 86 w 96"/>
                  <a:gd name="T5" fmla="*/ 80 h 147"/>
                  <a:gd name="T6" fmla="*/ 85 w 96"/>
                  <a:gd name="T7" fmla="*/ 69 h 147"/>
                  <a:gd name="T8" fmla="*/ 70 w 96"/>
                  <a:gd name="T9" fmla="*/ 49 h 147"/>
                  <a:gd name="T10" fmla="*/ 70 w 96"/>
                  <a:gd name="T11" fmla="*/ 43 h 147"/>
                  <a:gd name="T12" fmla="*/ 70 w 96"/>
                  <a:gd name="T13" fmla="*/ 43 h 147"/>
                  <a:gd name="T14" fmla="*/ 70 w 96"/>
                  <a:gd name="T15" fmla="*/ 43 h 147"/>
                  <a:gd name="T16" fmla="*/ 86 w 96"/>
                  <a:gd name="T17" fmla="*/ 43 h 147"/>
                  <a:gd name="T18" fmla="*/ 82 w 96"/>
                  <a:gd name="T19" fmla="*/ 33 h 147"/>
                  <a:gd name="T20" fmla="*/ 76 w 96"/>
                  <a:gd name="T21" fmla="*/ 7 h 147"/>
                  <a:gd name="T22" fmla="*/ 69 w 96"/>
                  <a:gd name="T23" fmla="*/ 0 h 147"/>
                  <a:gd name="T24" fmla="*/ 66 w 96"/>
                  <a:gd name="T25" fmla="*/ 22 h 147"/>
                  <a:gd name="T26" fmla="*/ 46 w 96"/>
                  <a:gd name="T27" fmla="*/ 57 h 147"/>
                  <a:gd name="T28" fmla="*/ 28 w 96"/>
                  <a:gd name="T29" fmla="*/ 75 h 147"/>
                  <a:gd name="T30" fmla="*/ 8 w 96"/>
                  <a:gd name="T31" fmla="*/ 93 h 147"/>
                  <a:gd name="T32" fmla="*/ 0 w 96"/>
                  <a:gd name="T33" fmla="*/ 113 h 147"/>
                  <a:gd name="T34" fmla="*/ 1 w 96"/>
                  <a:gd name="T35" fmla="*/ 113 h 147"/>
                  <a:gd name="T36" fmla="*/ 11 w 96"/>
                  <a:gd name="T37" fmla="*/ 119 h 147"/>
                  <a:gd name="T38" fmla="*/ 16 w 96"/>
                  <a:gd name="T39" fmla="*/ 135 h 147"/>
                  <a:gd name="T40" fmla="*/ 15 w 96"/>
                  <a:gd name="T41" fmla="*/ 141 h 147"/>
                  <a:gd name="T42" fmla="*/ 60 w 96"/>
                  <a:gd name="T43" fmla="*/ 141 h 147"/>
                  <a:gd name="T44" fmla="*/ 88 w 96"/>
                  <a:gd name="T45" fmla="*/ 147 h 147"/>
                  <a:gd name="T46" fmla="*/ 92 w 96"/>
                  <a:gd name="T47" fmla="*/ 135 h 14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6"/>
                  <a:gd name="T73" fmla="*/ 0 h 147"/>
                  <a:gd name="T74" fmla="*/ 96 w 96"/>
                  <a:gd name="T75" fmla="*/ 147 h 14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6" h="147">
                    <a:moveTo>
                      <a:pt x="92" y="135"/>
                    </a:moveTo>
                    <a:cubicBezTo>
                      <a:pt x="87" y="130"/>
                      <a:pt x="72" y="109"/>
                      <a:pt x="72" y="101"/>
                    </a:cubicBezTo>
                    <a:cubicBezTo>
                      <a:pt x="73" y="95"/>
                      <a:pt x="79" y="86"/>
                      <a:pt x="86" y="80"/>
                    </a:cubicBezTo>
                    <a:cubicBezTo>
                      <a:pt x="87" y="76"/>
                      <a:pt x="87" y="72"/>
                      <a:pt x="85" y="69"/>
                    </a:cubicBezTo>
                    <a:cubicBezTo>
                      <a:pt x="81" y="61"/>
                      <a:pt x="70" y="57"/>
                      <a:pt x="70" y="49"/>
                    </a:cubicBezTo>
                    <a:cubicBezTo>
                      <a:pt x="70" y="45"/>
                      <a:pt x="70" y="44"/>
                      <a:pt x="70" y="43"/>
                    </a:cubicBezTo>
                    <a:cubicBezTo>
                      <a:pt x="70" y="43"/>
                      <a:pt x="70" y="43"/>
                      <a:pt x="70" y="43"/>
                    </a:cubicBezTo>
                    <a:cubicBezTo>
                      <a:pt x="70" y="43"/>
                      <a:pt x="70" y="43"/>
                      <a:pt x="70" y="43"/>
                    </a:cubicBezTo>
                    <a:cubicBezTo>
                      <a:pt x="86" y="43"/>
                      <a:pt x="86" y="43"/>
                      <a:pt x="86" y="43"/>
                    </a:cubicBezTo>
                    <a:cubicBezTo>
                      <a:pt x="86" y="43"/>
                      <a:pt x="82" y="39"/>
                      <a:pt x="82" y="33"/>
                    </a:cubicBezTo>
                    <a:cubicBezTo>
                      <a:pt x="82" y="26"/>
                      <a:pt x="84" y="12"/>
                      <a:pt x="76" y="7"/>
                    </a:cubicBezTo>
                    <a:cubicBezTo>
                      <a:pt x="74" y="5"/>
                      <a:pt x="71" y="2"/>
                      <a:pt x="69" y="0"/>
                    </a:cubicBezTo>
                    <a:cubicBezTo>
                      <a:pt x="68" y="9"/>
                      <a:pt x="66" y="18"/>
                      <a:pt x="66" y="22"/>
                    </a:cubicBezTo>
                    <a:cubicBezTo>
                      <a:pt x="64" y="31"/>
                      <a:pt x="54" y="48"/>
                      <a:pt x="46" y="57"/>
                    </a:cubicBezTo>
                    <a:cubicBezTo>
                      <a:pt x="39" y="65"/>
                      <a:pt x="31" y="70"/>
                      <a:pt x="28" y="75"/>
                    </a:cubicBezTo>
                    <a:cubicBezTo>
                      <a:pt x="24" y="81"/>
                      <a:pt x="16" y="85"/>
                      <a:pt x="8" y="93"/>
                    </a:cubicBezTo>
                    <a:cubicBezTo>
                      <a:pt x="3" y="97"/>
                      <a:pt x="1" y="106"/>
                      <a:pt x="0" y="113"/>
                    </a:cubicBezTo>
                    <a:cubicBezTo>
                      <a:pt x="0" y="113"/>
                      <a:pt x="1" y="113"/>
                      <a:pt x="1" y="113"/>
                    </a:cubicBezTo>
                    <a:cubicBezTo>
                      <a:pt x="8" y="114"/>
                      <a:pt x="9" y="117"/>
                      <a:pt x="11" y="119"/>
                    </a:cubicBezTo>
                    <a:cubicBezTo>
                      <a:pt x="13" y="121"/>
                      <a:pt x="17" y="130"/>
                      <a:pt x="16" y="135"/>
                    </a:cubicBezTo>
                    <a:cubicBezTo>
                      <a:pt x="16" y="137"/>
                      <a:pt x="15" y="139"/>
                      <a:pt x="15" y="141"/>
                    </a:cubicBezTo>
                    <a:cubicBezTo>
                      <a:pt x="28" y="141"/>
                      <a:pt x="52" y="140"/>
                      <a:pt x="60" y="141"/>
                    </a:cubicBezTo>
                    <a:cubicBezTo>
                      <a:pt x="72" y="143"/>
                      <a:pt x="80" y="147"/>
                      <a:pt x="88" y="147"/>
                    </a:cubicBezTo>
                    <a:cubicBezTo>
                      <a:pt x="95" y="146"/>
                      <a:pt x="96" y="141"/>
                      <a:pt x="92" y="135"/>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1" name="Freeform 131"/>
              <p:cNvSpPr>
                <a:spLocks/>
              </p:cNvSpPr>
              <p:nvPr/>
            </p:nvSpPr>
            <p:spPr bwMode="auto">
              <a:xfrm>
                <a:off x="6053114" y="3369987"/>
                <a:ext cx="45514" cy="93060"/>
              </a:xfrm>
              <a:custGeom>
                <a:avLst/>
                <a:gdLst>
                  <a:gd name="T0" fmla="*/ 37 w 38"/>
                  <a:gd name="T1" fmla="*/ 14 h 78"/>
                  <a:gd name="T2" fmla="*/ 37 w 38"/>
                  <a:gd name="T3" fmla="*/ 8 h 78"/>
                  <a:gd name="T4" fmla="*/ 29 w 38"/>
                  <a:gd name="T5" fmla="*/ 4 h 78"/>
                  <a:gd name="T6" fmla="*/ 20 w 38"/>
                  <a:gd name="T7" fmla="*/ 3 h 78"/>
                  <a:gd name="T8" fmla="*/ 11 w 38"/>
                  <a:gd name="T9" fmla="*/ 12 h 78"/>
                  <a:gd name="T10" fmla="*/ 5 w 38"/>
                  <a:gd name="T11" fmla="*/ 12 h 78"/>
                  <a:gd name="T12" fmla="*/ 0 w 38"/>
                  <a:gd name="T13" fmla="*/ 22 h 78"/>
                  <a:gd name="T14" fmla="*/ 8 w 38"/>
                  <a:gd name="T15" fmla="*/ 44 h 78"/>
                  <a:gd name="T16" fmla="*/ 10 w 38"/>
                  <a:gd name="T17" fmla="*/ 78 h 78"/>
                  <a:gd name="T18" fmla="*/ 10 w 38"/>
                  <a:gd name="T19" fmla="*/ 78 h 78"/>
                  <a:gd name="T20" fmla="*/ 24 w 38"/>
                  <a:gd name="T21" fmla="*/ 76 h 78"/>
                  <a:gd name="T22" fmla="*/ 24 w 38"/>
                  <a:gd name="T23" fmla="*/ 55 h 78"/>
                  <a:gd name="T24" fmla="*/ 32 w 38"/>
                  <a:gd name="T25" fmla="*/ 30 h 78"/>
                  <a:gd name="T26" fmla="*/ 37 w 38"/>
                  <a:gd name="T27" fmla="*/ 14 h 7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8"/>
                  <a:gd name="T43" fmla="*/ 0 h 78"/>
                  <a:gd name="T44" fmla="*/ 38 w 38"/>
                  <a:gd name="T45" fmla="*/ 78 h 7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8" h="78">
                    <a:moveTo>
                      <a:pt x="37" y="14"/>
                    </a:moveTo>
                    <a:cubicBezTo>
                      <a:pt x="37" y="12"/>
                      <a:pt x="37" y="10"/>
                      <a:pt x="37" y="8"/>
                    </a:cubicBezTo>
                    <a:cubicBezTo>
                      <a:pt x="33" y="7"/>
                      <a:pt x="31" y="6"/>
                      <a:pt x="29" y="4"/>
                    </a:cubicBezTo>
                    <a:cubicBezTo>
                      <a:pt x="26" y="0"/>
                      <a:pt x="22" y="1"/>
                      <a:pt x="20" y="3"/>
                    </a:cubicBezTo>
                    <a:cubicBezTo>
                      <a:pt x="18" y="5"/>
                      <a:pt x="17" y="12"/>
                      <a:pt x="11" y="12"/>
                    </a:cubicBezTo>
                    <a:cubicBezTo>
                      <a:pt x="9" y="12"/>
                      <a:pt x="7" y="12"/>
                      <a:pt x="5" y="12"/>
                    </a:cubicBezTo>
                    <a:cubicBezTo>
                      <a:pt x="3" y="16"/>
                      <a:pt x="0" y="20"/>
                      <a:pt x="0" y="22"/>
                    </a:cubicBezTo>
                    <a:cubicBezTo>
                      <a:pt x="0" y="25"/>
                      <a:pt x="9" y="34"/>
                      <a:pt x="8" y="44"/>
                    </a:cubicBezTo>
                    <a:cubicBezTo>
                      <a:pt x="8" y="50"/>
                      <a:pt x="8" y="65"/>
                      <a:pt x="10" y="78"/>
                    </a:cubicBezTo>
                    <a:cubicBezTo>
                      <a:pt x="10" y="78"/>
                      <a:pt x="10" y="78"/>
                      <a:pt x="10" y="78"/>
                    </a:cubicBezTo>
                    <a:cubicBezTo>
                      <a:pt x="11" y="77"/>
                      <a:pt x="17" y="77"/>
                      <a:pt x="24" y="76"/>
                    </a:cubicBezTo>
                    <a:cubicBezTo>
                      <a:pt x="24" y="68"/>
                      <a:pt x="24" y="59"/>
                      <a:pt x="24" y="55"/>
                    </a:cubicBezTo>
                    <a:cubicBezTo>
                      <a:pt x="26" y="46"/>
                      <a:pt x="31" y="38"/>
                      <a:pt x="32" y="30"/>
                    </a:cubicBezTo>
                    <a:cubicBezTo>
                      <a:pt x="34" y="23"/>
                      <a:pt x="38" y="22"/>
                      <a:pt x="37" y="14"/>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2" name="Freeform 132"/>
              <p:cNvSpPr>
                <a:spLocks/>
              </p:cNvSpPr>
              <p:nvPr/>
            </p:nvSpPr>
            <p:spPr bwMode="auto">
              <a:xfrm>
                <a:off x="6039966" y="3384149"/>
                <a:ext cx="25285" cy="85980"/>
              </a:xfrm>
              <a:custGeom>
                <a:avLst/>
                <a:gdLst>
                  <a:gd name="T0" fmla="*/ 19 w 21"/>
                  <a:gd name="T1" fmla="*/ 32 h 72"/>
                  <a:gd name="T2" fmla="*/ 11 w 21"/>
                  <a:gd name="T3" fmla="*/ 10 h 72"/>
                  <a:gd name="T4" fmla="*/ 16 w 21"/>
                  <a:gd name="T5" fmla="*/ 0 h 72"/>
                  <a:gd name="T6" fmla="*/ 9 w 21"/>
                  <a:gd name="T7" fmla="*/ 1 h 72"/>
                  <a:gd name="T8" fmla="*/ 0 w 21"/>
                  <a:gd name="T9" fmla="*/ 6 h 72"/>
                  <a:gd name="T10" fmla="*/ 8 w 21"/>
                  <a:gd name="T11" fmla="*/ 30 h 72"/>
                  <a:gd name="T12" fmla="*/ 7 w 21"/>
                  <a:gd name="T13" fmla="*/ 54 h 72"/>
                  <a:gd name="T14" fmla="*/ 10 w 21"/>
                  <a:gd name="T15" fmla="*/ 72 h 72"/>
                  <a:gd name="T16" fmla="*/ 21 w 21"/>
                  <a:gd name="T17" fmla="*/ 66 h 72"/>
                  <a:gd name="T18" fmla="*/ 19 w 21"/>
                  <a:gd name="T19" fmla="*/ 32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
                  <a:gd name="T31" fmla="*/ 0 h 72"/>
                  <a:gd name="T32" fmla="*/ 21 w 21"/>
                  <a:gd name="T33" fmla="*/ 72 h 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 h="72">
                    <a:moveTo>
                      <a:pt x="19" y="32"/>
                    </a:moveTo>
                    <a:cubicBezTo>
                      <a:pt x="20" y="22"/>
                      <a:pt x="11" y="13"/>
                      <a:pt x="11" y="10"/>
                    </a:cubicBezTo>
                    <a:cubicBezTo>
                      <a:pt x="11" y="8"/>
                      <a:pt x="14" y="4"/>
                      <a:pt x="16" y="0"/>
                    </a:cubicBezTo>
                    <a:cubicBezTo>
                      <a:pt x="13" y="0"/>
                      <a:pt x="10" y="0"/>
                      <a:pt x="9" y="1"/>
                    </a:cubicBezTo>
                    <a:cubicBezTo>
                      <a:pt x="7" y="2"/>
                      <a:pt x="3" y="4"/>
                      <a:pt x="0" y="6"/>
                    </a:cubicBezTo>
                    <a:cubicBezTo>
                      <a:pt x="3" y="14"/>
                      <a:pt x="7" y="24"/>
                      <a:pt x="8" y="30"/>
                    </a:cubicBezTo>
                    <a:cubicBezTo>
                      <a:pt x="11" y="42"/>
                      <a:pt x="6" y="46"/>
                      <a:pt x="7" y="54"/>
                    </a:cubicBezTo>
                    <a:cubicBezTo>
                      <a:pt x="7" y="57"/>
                      <a:pt x="9" y="65"/>
                      <a:pt x="10" y="72"/>
                    </a:cubicBezTo>
                    <a:cubicBezTo>
                      <a:pt x="15" y="69"/>
                      <a:pt x="19" y="67"/>
                      <a:pt x="21" y="66"/>
                    </a:cubicBezTo>
                    <a:cubicBezTo>
                      <a:pt x="19" y="53"/>
                      <a:pt x="19" y="38"/>
                      <a:pt x="19" y="32"/>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3" name="Freeform 133"/>
              <p:cNvSpPr>
                <a:spLocks/>
              </p:cNvSpPr>
              <p:nvPr/>
            </p:nvSpPr>
            <p:spPr bwMode="auto">
              <a:xfrm>
                <a:off x="6036426" y="3188419"/>
                <a:ext cx="228581" cy="191178"/>
              </a:xfrm>
              <a:custGeom>
                <a:avLst/>
                <a:gdLst>
                  <a:gd name="T0" fmla="*/ 182 w 191"/>
                  <a:gd name="T1" fmla="*/ 59 h 160"/>
                  <a:gd name="T2" fmla="*/ 190 w 191"/>
                  <a:gd name="T3" fmla="*/ 41 h 160"/>
                  <a:gd name="T4" fmla="*/ 180 w 191"/>
                  <a:gd name="T5" fmla="*/ 11 h 160"/>
                  <a:gd name="T6" fmla="*/ 172 w 191"/>
                  <a:gd name="T7" fmla="*/ 14 h 160"/>
                  <a:gd name="T8" fmla="*/ 142 w 191"/>
                  <a:gd name="T9" fmla="*/ 0 h 160"/>
                  <a:gd name="T10" fmla="*/ 83 w 191"/>
                  <a:gd name="T11" fmla="*/ 59 h 160"/>
                  <a:gd name="T12" fmla="*/ 57 w 191"/>
                  <a:gd name="T13" fmla="*/ 63 h 160"/>
                  <a:gd name="T14" fmla="*/ 57 w 191"/>
                  <a:gd name="T15" fmla="*/ 81 h 160"/>
                  <a:gd name="T16" fmla="*/ 48 w 191"/>
                  <a:gd name="T17" fmla="*/ 110 h 160"/>
                  <a:gd name="T18" fmla="*/ 16 w 191"/>
                  <a:gd name="T19" fmla="*/ 110 h 160"/>
                  <a:gd name="T20" fmla="*/ 16 w 191"/>
                  <a:gd name="T21" fmla="*/ 116 h 160"/>
                  <a:gd name="T22" fmla="*/ 0 w 191"/>
                  <a:gd name="T23" fmla="*/ 112 h 160"/>
                  <a:gd name="T24" fmla="*/ 14 w 191"/>
                  <a:gd name="T25" fmla="*/ 136 h 160"/>
                  <a:gd name="T26" fmla="*/ 28 w 191"/>
                  <a:gd name="T27" fmla="*/ 147 h 160"/>
                  <a:gd name="T28" fmla="*/ 33 w 191"/>
                  <a:gd name="T29" fmla="*/ 157 h 160"/>
                  <a:gd name="T30" fmla="*/ 34 w 191"/>
                  <a:gd name="T31" fmla="*/ 155 h 160"/>
                  <a:gd name="T32" fmla="*/ 43 w 191"/>
                  <a:gd name="T33" fmla="*/ 156 h 160"/>
                  <a:gd name="T34" fmla="*/ 51 w 191"/>
                  <a:gd name="T35" fmla="*/ 160 h 160"/>
                  <a:gd name="T36" fmla="*/ 51 w 191"/>
                  <a:gd name="T37" fmla="*/ 142 h 160"/>
                  <a:gd name="T38" fmla="*/ 70 w 191"/>
                  <a:gd name="T39" fmla="*/ 134 h 160"/>
                  <a:gd name="T40" fmla="*/ 82 w 191"/>
                  <a:gd name="T41" fmla="*/ 140 h 160"/>
                  <a:gd name="T42" fmla="*/ 94 w 191"/>
                  <a:gd name="T43" fmla="*/ 138 h 160"/>
                  <a:gd name="T44" fmla="*/ 107 w 191"/>
                  <a:gd name="T45" fmla="*/ 141 h 160"/>
                  <a:gd name="T46" fmla="*/ 130 w 191"/>
                  <a:gd name="T47" fmla="*/ 140 h 160"/>
                  <a:gd name="T48" fmla="*/ 145 w 191"/>
                  <a:gd name="T49" fmla="*/ 140 h 160"/>
                  <a:gd name="T50" fmla="*/ 161 w 191"/>
                  <a:gd name="T51" fmla="*/ 138 h 160"/>
                  <a:gd name="T52" fmla="*/ 174 w 191"/>
                  <a:gd name="T53" fmla="*/ 132 h 160"/>
                  <a:gd name="T54" fmla="*/ 172 w 191"/>
                  <a:gd name="T55" fmla="*/ 126 h 160"/>
                  <a:gd name="T56" fmla="*/ 184 w 191"/>
                  <a:gd name="T57" fmla="*/ 98 h 160"/>
                  <a:gd name="T58" fmla="*/ 182 w 191"/>
                  <a:gd name="T59" fmla="*/ 59 h 16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1"/>
                  <a:gd name="T91" fmla="*/ 0 h 160"/>
                  <a:gd name="T92" fmla="*/ 191 w 191"/>
                  <a:gd name="T93" fmla="*/ 160 h 16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1" h="160">
                    <a:moveTo>
                      <a:pt x="182" y="59"/>
                    </a:moveTo>
                    <a:cubicBezTo>
                      <a:pt x="186" y="54"/>
                      <a:pt x="191" y="48"/>
                      <a:pt x="190" y="41"/>
                    </a:cubicBezTo>
                    <a:cubicBezTo>
                      <a:pt x="189" y="36"/>
                      <a:pt x="182" y="24"/>
                      <a:pt x="180" y="11"/>
                    </a:cubicBezTo>
                    <a:cubicBezTo>
                      <a:pt x="172" y="14"/>
                      <a:pt x="172" y="14"/>
                      <a:pt x="172" y="14"/>
                    </a:cubicBezTo>
                    <a:cubicBezTo>
                      <a:pt x="142" y="0"/>
                      <a:pt x="142" y="0"/>
                      <a:pt x="142" y="0"/>
                    </a:cubicBezTo>
                    <a:cubicBezTo>
                      <a:pt x="142" y="0"/>
                      <a:pt x="90" y="59"/>
                      <a:pt x="83" y="59"/>
                    </a:cubicBezTo>
                    <a:cubicBezTo>
                      <a:pt x="79" y="59"/>
                      <a:pt x="67" y="61"/>
                      <a:pt x="57" y="63"/>
                    </a:cubicBezTo>
                    <a:cubicBezTo>
                      <a:pt x="57" y="69"/>
                      <a:pt x="57" y="75"/>
                      <a:pt x="57" y="81"/>
                    </a:cubicBezTo>
                    <a:cubicBezTo>
                      <a:pt x="57" y="94"/>
                      <a:pt x="48" y="110"/>
                      <a:pt x="48" y="110"/>
                    </a:cubicBezTo>
                    <a:cubicBezTo>
                      <a:pt x="16" y="110"/>
                      <a:pt x="16" y="110"/>
                      <a:pt x="16" y="110"/>
                    </a:cubicBezTo>
                    <a:cubicBezTo>
                      <a:pt x="16" y="116"/>
                      <a:pt x="16" y="116"/>
                      <a:pt x="16" y="116"/>
                    </a:cubicBezTo>
                    <a:cubicBezTo>
                      <a:pt x="16" y="116"/>
                      <a:pt x="10" y="115"/>
                      <a:pt x="0" y="112"/>
                    </a:cubicBezTo>
                    <a:cubicBezTo>
                      <a:pt x="2" y="123"/>
                      <a:pt x="7" y="130"/>
                      <a:pt x="14" y="136"/>
                    </a:cubicBezTo>
                    <a:cubicBezTo>
                      <a:pt x="24" y="143"/>
                      <a:pt x="26" y="140"/>
                      <a:pt x="28" y="147"/>
                    </a:cubicBezTo>
                    <a:cubicBezTo>
                      <a:pt x="29" y="150"/>
                      <a:pt x="31" y="154"/>
                      <a:pt x="33" y="157"/>
                    </a:cubicBezTo>
                    <a:cubicBezTo>
                      <a:pt x="34" y="156"/>
                      <a:pt x="34" y="155"/>
                      <a:pt x="34" y="155"/>
                    </a:cubicBezTo>
                    <a:cubicBezTo>
                      <a:pt x="36" y="153"/>
                      <a:pt x="40" y="152"/>
                      <a:pt x="43" y="156"/>
                    </a:cubicBezTo>
                    <a:cubicBezTo>
                      <a:pt x="45" y="158"/>
                      <a:pt x="47" y="159"/>
                      <a:pt x="51" y="160"/>
                    </a:cubicBezTo>
                    <a:cubicBezTo>
                      <a:pt x="50" y="153"/>
                      <a:pt x="51" y="145"/>
                      <a:pt x="51" y="142"/>
                    </a:cubicBezTo>
                    <a:cubicBezTo>
                      <a:pt x="52" y="137"/>
                      <a:pt x="65" y="134"/>
                      <a:pt x="70" y="134"/>
                    </a:cubicBezTo>
                    <a:cubicBezTo>
                      <a:pt x="74" y="133"/>
                      <a:pt x="81" y="138"/>
                      <a:pt x="82" y="140"/>
                    </a:cubicBezTo>
                    <a:cubicBezTo>
                      <a:pt x="84" y="142"/>
                      <a:pt x="90" y="140"/>
                      <a:pt x="94" y="138"/>
                    </a:cubicBezTo>
                    <a:cubicBezTo>
                      <a:pt x="98" y="136"/>
                      <a:pt x="101" y="138"/>
                      <a:pt x="107" y="141"/>
                    </a:cubicBezTo>
                    <a:cubicBezTo>
                      <a:pt x="113" y="144"/>
                      <a:pt x="126" y="142"/>
                      <a:pt x="130" y="140"/>
                    </a:cubicBezTo>
                    <a:cubicBezTo>
                      <a:pt x="134" y="138"/>
                      <a:pt x="139" y="139"/>
                      <a:pt x="145" y="140"/>
                    </a:cubicBezTo>
                    <a:cubicBezTo>
                      <a:pt x="151" y="142"/>
                      <a:pt x="157" y="139"/>
                      <a:pt x="161" y="138"/>
                    </a:cubicBezTo>
                    <a:cubicBezTo>
                      <a:pt x="164" y="138"/>
                      <a:pt x="170" y="134"/>
                      <a:pt x="174" y="132"/>
                    </a:cubicBezTo>
                    <a:cubicBezTo>
                      <a:pt x="173" y="130"/>
                      <a:pt x="172" y="128"/>
                      <a:pt x="172" y="126"/>
                    </a:cubicBezTo>
                    <a:cubicBezTo>
                      <a:pt x="172" y="121"/>
                      <a:pt x="184" y="104"/>
                      <a:pt x="184" y="98"/>
                    </a:cubicBezTo>
                    <a:cubicBezTo>
                      <a:pt x="184" y="92"/>
                      <a:pt x="179" y="64"/>
                      <a:pt x="182" y="59"/>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4" name="Freeform 134"/>
              <p:cNvSpPr>
                <a:spLocks/>
              </p:cNvSpPr>
              <p:nvPr/>
            </p:nvSpPr>
            <p:spPr bwMode="auto">
              <a:xfrm>
                <a:off x="5948433" y="3317388"/>
                <a:ext cx="127439" cy="89520"/>
              </a:xfrm>
              <a:custGeom>
                <a:avLst/>
                <a:gdLst>
                  <a:gd name="T0" fmla="*/ 88 w 107"/>
                  <a:gd name="T1" fmla="*/ 28 h 75"/>
                  <a:gd name="T2" fmla="*/ 74 w 107"/>
                  <a:gd name="T3" fmla="*/ 4 h 75"/>
                  <a:gd name="T4" fmla="*/ 73 w 107"/>
                  <a:gd name="T5" fmla="*/ 4 h 75"/>
                  <a:gd name="T6" fmla="*/ 50 w 107"/>
                  <a:gd name="T7" fmla="*/ 16 h 75"/>
                  <a:gd name="T8" fmla="*/ 32 w 107"/>
                  <a:gd name="T9" fmla="*/ 29 h 75"/>
                  <a:gd name="T10" fmla="*/ 18 w 107"/>
                  <a:gd name="T11" fmla="*/ 44 h 75"/>
                  <a:gd name="T12" fmla="*/ 4 w 107"/>
                  <a:gd name="T13" fmla="*/ 55 h 75"/>
                  <a:gd name="T14" fmla="*/ 18 w 107"/>
                  <a:gd name="T15" fmla="*/ 72 h 75"/>
                  <a:gd name="T16" fmla="*/ 42 w 107"/>
                  <a:gd name="T17" fmla="*/ 75 h 75"/>
                  <a:gd name="T18" fmla="*/ 46 w 107"/>
                  <a:gd name="T19" fmla="*/ 64 h 75"/>
                  <a:gd name="T20" fmla="*/ 72 w 107"/>
                  <a:gd name="T21" fmla="*/ 63 h 75"/>
                  <a:gd name="T22" fmla="*/ 86 w 107"/>
                  <a:gd name="T23" fmla="*/ 57 h 75"/>
                  <a:gd name="T24" fmla="*/ 99 w 107"/>
                  <a:gd name="T25" fmla="*/ 56 h 75"/>
                  <a:gd name="T26" fmla="*/ 107 w 107"/>
                  <a:gd name="T27" fmla="*/ 49 h 75"/>
                  <a:gd name="T28" fmla="*/ 102 w 107"/>
                  <a:gd name="T29" fmla="*/ 39 h 75"/>
                  <a:gd name="T30" fmla="*/ 88 w 107"/>
                  <a:gd name="T31" fmla="*/ 28 h 7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7"/>
                  <a:gd name="T49" fmla="*/ 0 h 75"/>
                  <a:gd name="T50" fmla="*/ 107 w 107"/>
                  <a:gd name="T51" fmla="*/ 75 h 7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7" h="75">
                    <a:moveTo>
                      <a:pt x="88" y="28"/>
                    </a:moveTo>
                    <a:cubicBezTo>
                      <a:pt x="81" y="22"/>
                      <a:pt x="76" y="15"/>
                      <a:pt x="74" y="4"/>
                    </a:cubicBezTo>
                    <a:cubicBezTo>
                      <a:pt x="74" y="4"/>
                      <a:pt x="73" y="4"/>
                      <a:pt x="73" y="4"/>
                    </a:cubicBezTo>
                    <a:cubicBezTo>
                      <a:pt x="63" y="0"/>
                      <a:pt x="56" y="12"/>
                      <a:pt x="50" y="16"/>
                    </a:cubicBezTo>
                    <a:cubicBezTo>
                      <a:pt x="45" y="19"/>
                      <a:pt x="39" y="27"/>
                      <a:pt x="32" y="29"/>
                    </a:cubicBezTo>
                    <a:cubicBezTo>
                      <a:pt x="24" y="31"/>
                      <a:pt x="21" y="38"/>
                      <a:pt x="18" y="44"/>
                    </a:cubicBezTo>
                    <a:cubicBezTo>
                      <a:pt x="14" y="49"/>
                      <a:pt x="9" y="52"/>
                      <a:pt x="4" y="55"/>
                    </a:cubicBezTo>
                    <a:cubicBezTo>
                      <a:pt x="0" y="58"/>
                      <a:pt x="13" y="69"/>
                      <a:pt x="18" y="72"/>
                    </a:cubicBezTo>
                    <a:cubicBezTo>
                      <a:pt x="21" y="73"/>
                      <a:pt x="33" y="74"/>
                      <a:pt x="42" y="75"/>
                    </a:cubicBezTo>
                    <a:cubicBezTo>
                      <a:pt x="42" y="70"/>
                      <a:pt x="42" y="65"/>
                      <a:pt x="46" y="64"/>
                    </a:cubicBezTo>
                    <a:cubicBezTo>
                      <a:pt x="52" y="61"/>
                      <a:pt x="68" y="63"/>
                      <a:pt x="72" y="63"/>
                    </a:cubicBezTo>
                    <a:cubicBezTo>
                      <a:pt x="76" y="63"/>
                      <a:pt x="83" y="58"/>
                      <a:pt x="86" y="57"/>
                    </a:cubicBezTo>
                    <a:cubicBezTo>
                      <a:pt x="88" y="56"/>
                      <a:pt x="93" y="56"/>
                      <a:pt x="99" y="56"/>
                    </a:cubicBezTo>
                    <a:cubicBezTo>
                      <a:pt x="104" y="56"/>
                      <a:pt x="106" y="52"/>
                      <a:pt x="107" y="49"/>
                    </a:cubicBezTo>
                    <a:cubicBezTo>
                      <a:pt x="105" y="46"/>
                      <a:pt x="103" y="42"/>
                      <a:pt x="102" y="39"/>
                    </a:cubicBezTo>
                    <a:cubicBezTo>
                      <a:pt x="100" y="32"/>
                      <a:pt x="98" y="35"/>
                      <a:pt x="88" y="28"/>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5" name="Freeform 135"/>
              <p:cNvSpPr>
                <a:spLocks/>
              </p:cNvSpPr>
              <p:nvPr/>
            </p:nvSpPr>
            <p:spPr bwMode="auto">
              <a:xfrm>
                <a:off x="5774974" y="3304239"/>
                <a:ext cx="92039" cy="66761"/>
              </a:xfrm>
              <a:custGeom>
                <a:avLst/>
                <a:gdLst>
                  <a:gd name="T0" fmla="*/ 71 w 77"/>
                  <a:gd name="T1" fmla="*/ 55 h 56"/>
                  <a:gd name="T2" fmla="*/ 77 w 77"/>
                  <a:gd name="T3" fmla="*/ 53 h 56"/>
                  <a:gd name="T4" fmla="*/ 76 w 77"/>
                  <a:gd name="T5" fmla="*/ 47 h 56"/>
                  <a:gd name="T6" fmla="*/ 67 w 77"/>
                  <a:gd name="T7" fmla="*/ 33 h 56"/>
                  <a:gd name="T8" fmla="*/ 65 w 77"/>
                  <a:gd name="T9" fmla="*/ 19 h 56"/>
                  <a:gd name="T10" fmla="*/ 60 w 77"/>
                  <a:gd name="T11" fmla="*/ 17 h 56"/>
                  <a:gd name="T12" fmla="*/ 55 w 77"/>
                  <a:gd name="T13" fmla="*/ 5 h 56"/>
                  <a:gd name="T14" fmla="*/ 47 w 77"/>
                  <a:gd name="T15" fmla="*/ 5 h 56"/>
                  <a:gd name="T16" fmla="*/ 41 w 77"/>
                  <a:gd name="T17" fmla="*/ 1 h 56"/>
                  <a:gd name="T18" fmla="*/ 15 w 77"/>
                  <a:gd name="T19" fmla="*/ 2 h 56"/>
                  <a:gd name="T20" fmla="*/ 9 w 77"/>
                  <a:gd name="T21" fmla="*/ 15 h 56"/>
                  <a:gd name="T22" fmla="*/ 4 w 77"/>
                  <a:gd name="T23" fmla="*/ 27 h 56"/>
                  <a:gd name="T24" fmla="*/ 10 w 77"/>
                  <a:gd name="T25" fmla="*/ 39 h 56"/>
                  <a:gd name="T26" fmla="*/ 11 w 77"/>
                  <a:gd name="T27" fmla="*/ 39 h 56"/>
                  <a:gd name="T28" fmla="*/ 33 w 77"/>
                  <a:gd name="T29" fmla="*/ 34 h 56"/>
                  <a:gd name="T30" fmla="*/ 44 w 77"/>
                  <a:gd name="T31" fmla="*/ 43 h 56"/>
                  <a:gd name="T32" fmla="*/ 27 w 77"/>
                  <a:gd name="T33" fmla="*/ 43 h 56"/>
                  <a:gd name="T34" fmla="*/ 12 w 77"/>
                  <a:gd name="T35" fmla="*/ 45 h 56"/>
                  <a:gd name="T36" fmla="*/ 9 w 77"/>
                  <a:gd name="T37" fmla="*/ 51 h 56"/>
                  <a:gd name="T38" fmla="*/ 12 w 77"/>
                  <a:gd name="T39" fmla="*/ 56 h 56"/>
                  <a:gd name="T40" fmla="*/ 47 w 77"/>
                  <a:gd name="T41" fmla="*/ 52 h 56"/>
                  <a:gd name="T42" fmla="*/ 71 w 77"/>
                  <a:gd name="T43" fmla="*/ 55 h 5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7"/>
                  <a:gd name="T67" fmla="*/ 0 h 56"/>
                  <a:gd name="T68" fmla="*/ 77 w 77"/>
                  <a:gd name="T69" fmla="*/ 56 h 5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7" h="56">
                    <a:moveTo>
                      <a:pt x="71" y="55"/>
                    </a:moveTo>
                    <a:cubicBezTo>
                      <a:pt x="74" y="55"/>
                      <a:pt x="75" y="55"/>
                      <a:pt x="77" y="53"/>
                    </a:cubicBezTo>
                    <a:cubicBezTo>
                      <a:pt x="77" y="51"/>
                      <a:pt x="77" y="49"/>
                      <a:pt x="76" y="47"/>
                    </a:cubicBezTo>
                    <a:cubicBezTo>
                      <a:pt x="74" y="41"/>
                      <a:pt x="69" y="39"/>
                      <a:pt x="67" y="33"/>
                    </a:cubicBezTo>
                    <a:cubicBezTo>
                      <a:pt x="66" y="30"/>
                      <a:pt x="65" y="25"/>
                      <a:pt x="65" y="19"/>
                    </a:cubicBezTo>
                    <a:cubicBezTo>
                      <a:pt x="63" y="19"/>
                      <a:pt x="62" y="19"/>
                      <a:pt x="60" y="17"/>
                    </a:cubicBezTo>
                    <a:cubicBezTo>
                      <a:pt x="53" y="11"/>
                      <a:pt x="55" y="5"/>
                      <a:pt x="55" y="5"/>
                    </a:cubicBezTo>
                    <a:cubicBezTo>
                      <a:pt x="55" y="5"/>
                      <a:pt x="53" y="5"/>
                      <a:pt x="47" y="5"/>
                    </a:cubicBezTo>
                    <a:cubicBezTo>
                      <a:pt x="41" y="5"/>
                      <a:pt x="45" y="3"/>
                      <a:pt x="41" y="1"/>
                    </a:cubicBezTo>
                    <a:cubicBezTo>
                      <a:pt x="38" y="0"/>
                      <a:pt x="24" y="1"/>
                      <a:pt x="15" y="2"/>
                    </a:cubicBezTo>
                    <a:cubicBezTo>
                      <a:pt x="14" y="7"/>
                      <a:pt x="12" y="12"/>
                      <a:pt x="9" y="15"/>
                    </a:cubicBezTo>
                    <a:cubicBezTo>
                      <a:pt x="6" y="18"/>
                      <a:pt x="0" y="24"/>
                      <a:pt x="4" y="27"/>
                    </a:cubicBezTo>
                    <a:cubicBezTo>
                      <a:pt x="9" y="30"/>
                      <a:pt x="7" y="31"/>
                      <a:pt x="10" y="39"/>
                    </a:cubicBezTo>
                    <a:cubicBezTo>
                      <a:pt x="11" y="39"/>
                      <a:pt x="11" y="39"/>
                      <a:pt x="11" y="39"/>
                    </a:cubicBezTo>
                    <a:cubicBezTo>
                      <a:pt x="23" y="41"/>
                      <a:pt x="30" y="36"/>
                      <a:pt x="33" y="34"/>
                    </a:cubicBezTo>
                    <a:cubicBezTo>
                      <a:pt x="37" y="32"/>
                      <a:pt x="48" y="41"/>
                      <a:pt x="44" y="43"/>
                    </a:cubicBezTo>
                    <a:cubicBezTo>
                      <a:pt x="40" y="46"/>
                      <a:pt x="32" y="43"/>
                      <a:pt x="27" y="43"/>
                    </a:cubicBezTo>
                    <a:cubicBezTo>
                      <a:pt x="25" y="43"/>
                      <a:pt x="19" y="44"/>
                      <a:pt x="12" y="45"/>
                    </a:cubicBezTo>
                    <a:cubicBezTo>
                      <a:pt x="11" y="47"/>
                      <a:pt x="10" y="48"/>
                      <a:pt x="9" y="51"/>
                    </a:cubicBezTo>
                    <a:cubicBezTo>
                      <a:pt x="9" y="53"/>
                      <a:pt x="10" y="55"/>
                      <a:pt x="12" y="56"/>
                    </a:cubicBezTo>
                    <a:cubicBezTo>
                      <a:pt x="25" y="54"/>
                      <a:pt x="44" y="52"/>
                      <a:pt x="47" y="52"/>
                    </a:cubicBezTo>
                    <a:cubicBezTo>
                      <a:pt x="51" y="52"/>
                      <a:pt x="64" y="55"/>
                      <a:pt x="71" y="55"/>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6" name="Freeform 136"/>
              <p:cNvSpPr>
                <a:spLocks/>
              </p:cNvSpPr>
              <p:nvPr/>
            </p:nvSpPr>
            <p:spPr bwMode="auto">
              <a:xfrm>
                <a:off x="5905447" y="3393758"/>
                <a:ext cx="97602" cy="96601"/>
              </a:xfrm>
              <a:custGeom>
                <a:avLst/>
                <a:gdLst>
                  <a:gd name="T0" fmla="*/ 80 w 82"/>
                  <a:gd name="T1" fmla="*/ 19 h 81"/>
                  <a:gd name="T2" fmla="*/ 78 w 82"/>
                  <a:gd name="T3" fmla="*/ 11 h 81"/>
                  <a:gd name="T4" fmla="*/ 54 w 82"/>
                  <a:gd name="T5" fmla="*/ 8 h 81"/>
                  <a:gd name="T6" fmla="*/ 44 w 82"/>
                  <a:gd name="T7" fmla="*/ 0 h 81"/>
                  <a:gd name="T8" fmla="*/ 24 w 82"/>
                  <a:gd name="T9" fmla="*/ 6 h 81"/>
                  <a:gd name="T10" fmla="*/ 20 w 82"/>
                  <a:gd name="T11" fmla="*/ 4 h 81"/>
                  <a:gd name="T12" fmla="*/ 18 w 82"/>
                  <a:gd name="T13" fmla="*/ 16 h 81"/>
                  <a:gd name="T14" fmla="*/ 14 w 82"/>
                  <a:gd name="T15" fmla="*/ 38 h 81"/>
                  <a:gd name="T16" fmla="*/ 5 w 82"/>
                  <a:gd name="T17" fmla="*/ 46 h 81"/>
                  <a:gd name="T18" fmla="*/ 13 w 82"/>
                  <a:gd name="T19" fmla="*/ 54 h 81"/>
                  <a:gd name="T20" fmla="*/ 19 w 82"/>
                  <a:gd name="T21" fmla="*/ 66 h 81"/>
                  <a:gd name="T22" fmla="*/ 18 w 82"/>
                  <a:gd name="T23" fmla="*/ 79 h 81"/>
                  <a:gd name="T24" fmla="*/ 18 w 82"/>
                  <a:gd name="T25" fmla="*/ 80 h 81"/>
                  <a:gd name="T26" fmla="*/ 57 w 82"/>
                  <a:gd name="T27" fmla="*/ 69 h 81"/>
                  <a:gd name="T28" fmla="*/ 75 w 82"/>
                  <a:gd name="T29" fmla="*/ 72 h 81"/>
                  <a:gd name="T30" fmla="*/ 72 w 82"/>
                  <a:gd name="T31" fmla="*/ 55 h 81"/>
                  <a:gd name="T32" fmla="*/ 78 w 82"/>
                  <a:gd name="T33" fmla="*/ 40 h 81"/>
                  <a:gd name="T34" fmla="*/ 80 w 82"/>
                  <a:gd name="T35" fmla="*/ 19 h 8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2"/>
                  <a:gd name="T55" fmla="*/ 0 h 81"/>
                  <a:gd name="T56" fmla="*/ 82 w 82"/>
                  <a:gd name="T57" fmla="*/ 81 h 8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2" h="81">
                    <a:moveTo>
                      <a:pt x="80" y="19"/>
                    </a:moveTo>
                    <a:cubicBezTo>
                      <a:pt x="79" y="16"/>
                      <a:pt x="79" y="14"/>
                      <a:pt x="78" y="11"/>
                    </a:cubicBezTo>
                    <a:cubicBezTo>
                      <a:pt x="69" y="10"/>
                      <a:pt x="57" y="9"/>
                      <a:pt x="54" y="8"/>
                    </a:cubicBezTo>
                    <a:cubicBezTo>
                      <a:pt x="52" y="6"/>
                      <a:pt x="48" y="3"/>
                      <a:pt x="44" y="0"/>
                    </a:cubicBezTo>
                    <a:cubicBezTo>
                      <a:pt x="37" y="4"/>
                      <a:pt x="29" y="8"/>
                      <a:pt x="24" y="6"/>
                    </a:cubicBezTo>
                    <a:cubicBezTo>
                      <a:pt x="23" y="6"/>
                      <a:pt x="21" y="5"/>
                      <a:pt x="20" y="4"/>
                    </a:cubicBezTo>
                    <a:cubicBezTo>
                      <a:pt x="19" y="9"/>
                      <a:pt x="18" y="13"/>
                      <a:pt x="18" y="16"/>
                    </a:cubicBezTo>
                    <a:cubicBezTo>
                      <a:pt x="18" y="22"/>
                      <a:pt x="19" y="36"/>
                      <a:pt x="14" y="38"/>
                    </a:cubicBezTo>
                    <a:cubicBezTo>
                      <a:pt x="10" y="40"/>
                      <a:pt x="10" y="42"/>
                      <a:pt x="5" y="46"/>
                    </a:cubicBezTo>
                    <a:cubicBezTo>
                      <a:pt x="0" y="51"/>
                      <a:pt x="8" y="49"/>
                      <a:pt x="13" y="54"/>
                    </a:cubicBezTo>
                    <a:cubicBezTo>
                      <a:pt x="18" y="58"/>
                      <a:pt x="22" y="62"/>
                      <a:pt x="19" y="66"/>
                    </a:cubicBezTo>
                    <a:cubicBezTo>
                      <a:pt x="17" y="69"/>
                      <a:pt x="18" y="74"/>
                      <a:pt x="18" y="79"/>
                    </a:cubicBezTo>
                    <a:cubicBezTo>
                      <a:pt x="18" y="79"/>
                      <a:pt x="18" y="79"/>
                      <a:pt x="18" y="80"/>
                    </a:cubicBezTo>
                    <a:cubicBezTo>
                      <a:pt x="24" y="81"/>
                      <a:pt x="49" y="69"/>
                      <a:pt x="57" y="69"/>
                    </a:cubicBezTo>
                    <a:cubicBezTo>
                      <a:pt x="62" y="69"/>
                      <a:pt x="68" y="70"/>
                      <a:pt x="75" y="72"/>
                    </a:cubicBezTo>
                    <a:cubicBezTo>
                      <a:pt x="75" y="66"/>
                      <a:pt x="74" y="58"/>
                      <a:pt x="72" y="55"/>
                    </a:cubicBezTo>
                    <a:cubicBezTo>
                      <a:pt x="70" y="50"/>
                      <a:pt x="73" y="43"/>
                      <a:pt x="78" y="40"/>
                    </a:cubicBezTo>
                    <a:cubicBezTo>
                      <a:pt x="82" y="38"/>
                      <a:pt x="81" y="26"/>
                      <a:pt x="80" y="19"/>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7" name="Freeform 137"/>
              <p:cNvSpPr>
                <a:spLocks/>
              </p:cNvSpPr>
              <p:nvPr/>
            </p:nvSpPr>
            <p:spPr bwMode="auto">
              <a:xfrm>
                <a:off x="5789134" y="3366447"/>
                <a:ext cx="47031" cy="26300"/>
              </a:xfrm>
              <a:custGeom>
                <a:avLst/>
                <a:gdLst>
                  <a:gd name="T0" fmla="*/ 38 w 39"/>
                  <a:gd name="T1" fmla="*/ 0 h 22"/>
                  <a:gd name="T2" fmla="*/ 35 w 39"/>
                  <a:gd name="T3" fmla="*/ 0 h 22"/>
                  <a:gd name="T4" fmla="*/ 0 w 39"/>
                  <a:gd name="T5" fmla="*/ 4 h 22"/>
                  <a:gd name="T6" fmla="*/ 9 w 39"/>
                  <a:gd name="T7" fmla="*/ 10 h 22"/>
                  <a:gd name="T8" fmla="*/ 14 w 39"/>
                  <a:gd name="T9" fmla="*/ 18 h 22"/>
                  <a:gd name="T10" fmla="*/ 18 w 39"/>
                  <a:gd name="T11" fmla="*/ 22 h 22"/>
                  <a:gd name="T12" fmla="*/ 37 w 39"/>
                  <a:gd name="T13" fmla="*/ 9 h 22"/>
                  <a:gd name="T14" fmla="*/ 38 w 39"/>
                  <a:gd name="T15" fmla="*/ 0 h 22"/>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22"/>
                  <a:gd name="T26" fmla="*/ 39 w 39"/>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22">
                    <a:moveTo>
                      <a:pt x="38" y="0"/>
                    </a:moveTo>
                    <a:cubicBezTo>
                      <a:pt x="37" y="0"/>
                      <a:pt x="36" y="0"/>
                      <a:pt x="35" y="0"/>
                    </a:cubicBezTo>
                    <a:cubicBezTo>
                      <a:pt x="32" y="0"/>
                      <a:pt x="13" y="2"/>
                      <a:pt x="0" y="4"/>
                    </a:cubicBezTo>
                    <a:cubicBezTo>
                      <a:pt x="2" y="6"/>
                      <a:pt x="5" y="8"/>
                      <a:pt x="9" y="10"/>
                    </a:cubicBezTo>
                    <a:cubicBezTo>
                      <a:pt x="16" y="15"/>
                      <a:pt x="13" y="17"/>
                      <a:pt x="14" y="18"/>
                    </a:cubicBezTo>
                    <a:cubicBezTo>
                      <a:pt x="15" y="18"/>
                      <a:pt x="16" y="20"/>
                      <a:pt x="18" y="22"/>
                    </a:cubicBezTo>
                    <a:cubicBezTo>
                      <a:pt x="27" y="16"/>
                      <a:pt x="36" y="11"/>
                      <a:pt x="37" y="9"/>
                    </a:cubicBezTo>
                    <a:cubicBezTo>
                      <a:pt x="39" y="8"/>
                      <a:pt x="39" y="4"/>
                      <a:pt x="38" y="0"/>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8" name="Freeform 138"/>
              <p:cNvSpPr>
                <a:spLocks/>
              </p:cNvSpPr>
              <p:nvPr/>
            </p:nvSpPr>
            <p:spPr bwMode="auto">
              <a:xfrm>
                <a:off x="5810880" y="3366447"/>
                <a:ext cx="118336" cy="76370"/>
              </a:xfrm>
              <a:custGeom>
                <a:avLst/>
                <a:gdLst>
                  <a:gd name="T0" fmla="*/ 47 w 99"/>
                  <a:gd name="T1" fmla="*/ 35 h 64"/>
                  <a:gd name="T2" fmla="*/ 55 w 99"/>
                  <a:gd name="T3" fmla="*/ 47 h 64"/>
                  <a:gd name="T4" fmla="*/ 72 w 99"/>
                  <a:gd name="T5" fmla="*/ 50 h 64"/>
                  <a:gd name="T6" fmla="*/ 78 w 99"/>
                  <a:gd name="T7" fmla="*/ 62 h 64"/>
                  <a:gd name="T8" fmla="*/ 90 w 99"/>
                  <a:gd name="T9" fmla="*/ 63 h 64"/>
                  <a:gd name="T10" fmla="*/ 93 w 99"/>
                  <a:gd name="T11" fmla="*/ 61 h 64"/>
                  <a:gd name="T12" fmla="*/ 97 w 99"/>
                  <a:gd name="T13" fmla="*/ 39 h 64"/>
                  <a:gd name="T14" fmla="*/ 99 w 99"/>
                  <a:gd name="T15" fmla="*/ 27 h 64"/>
                  <a:gd name="T16" fmla="*/ 90 w 99"/>
                  <a:gd name="T17" fmla="*/ 11 h 64"/>
                  <a:gd name="T18" fmla="*/ 70 w 99"/>
                  <a:gd name="T19" fmla="*/ 9 h 64"/>
                  <a:gd name="T20" fmla="*/ 58 w 99"/>
                  <a:gd name="T21" fmla="*/ 3 h 64"/>
                  <a:gd name="T22" fmla="*/ 51 w 99"/>
                  <a:gd name="T23" fmla="*/ 13 h 64"/>
                  <a:gd name="T24" fmla="*/ 47 w 99"/>
                  <a:gd name="T25" fmla="*/ 1 h 64"/>
                  <a:gd name="T26" fmla="*/ 41 w 99"/>
                  <a:gd name="T27" fmla="*/ 3 h 64"/>
                  <a:gd name="T28" fmla="*/ 20 w 99"/>
                  <a:gd name="T29" fmla="*/ 0 h 64"/>
                  <a:gd name="T30" fmla="*/ 19 w 99"/>
                  <a:gd name="T31" fmla="*/ 9 h 64"/>
                  <a:gd name="T32" fmla="*/ 0 w 99"/>
                  <a:gd name="T33" fmla="*/ 22 h 64"/>
                  <a:gd name="T34" fmla="*/ 6 w 99"/>
                  <a:gd name="T35" fmla="*/ 26 h 64"/>
                  <a:gd name="T36" fmla="*/ 14 w 99"/>
                  <a:gd name="T37" fmla="*/ 35 h 64"/>
                  <a:gd name="T38" fmla="*/ 21 w 99"/>
                  <a:gd name="T39" fmla="*/ 43 h 64"/>
                  <a:gd name="T40" fmla="*/ 25 w 99"/>
                  <a:gd name="T41" fmla="*/ 51 h 64"/>
                  <a:gd name="T42" fmla="*/ 38 w 99"/>
                  <a:gd name="T43" fmla="*/ 38 h 64"/>
                  <a:gd name="T44" fmla="*/ 47 w 99"/>
                  <a:gd name="T45" fmla="*/ 35 h 6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99"/>
                  <a:gd name="T70" fmla="*/ 0 h 64"/>
                  <a:gd name="T71" fmla="*/ 99 w 99"/>
                  <a:gd name="T72" fmla="*/ 64 h 6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99" h="64">
                    <a:moveTo>
                      <a:pt x="47" y="35"/>
                    </a:moveTo>
                    <a:cubicBezTo>
                      <a:pt x="52" y="35"/>
                      <a:pt x="53" y="42"/>
                      <a:pt x="55" y="47"/>
                    </a:cubicBezTo>
                    <a:cubicBezTo>
                      <a:pt x="57" y="53"/>
                      <a:pt x="68" y="50"/>
                      <a:pt x="72" y="50"/>
                    </a:cubicBezTo>
                    <a:cubicBezTo>
                      <a:pt x="76" y="50"/>
                      <a:pt x="75" y="59"/>
                      <a:pt x="78" y="62"/>
                    </a:cubicBezTo>
                    <a:cubicBezTo>
                      <a:pt x="80" y="64"/>
                      <a:pt x="84" y="64"/>
                      <a:pt x="90" y="63"/>
                    </a:cubicBezTo>
                    <a:cubicBezTo>
                      <a:pt x="90" y="63"/>
                      <a:pt x="92" y="62"/>
                      <a:pt x="93" y="61"/>
                    </a:cubicBezTo>
                    <a:cubicBezTo>
                      <a:pt x="98" y="59"/>
                      <a:pt x="97" y="45"/>
                      <a:pt x="97" y="39"/>
                    </a:cubicBezTo>
                    <a:cubicBezTo>
                      <a:pt x="97" y="36"/>
                      <a:pt x="98" y="32"/>
                      <a:pt x="99" y="27"/>
                    </a:cubicBezTo>
                    <a:cubicBezTo>
                      <a:pt x="93" y="23"/>
                      <a:pt x="91" y="13"/>
                      <a:pt x="90" y="11"/>
                    </a:cubicBezTo>
                    <a:cubicBezTo>
                      <a:pt x="89" y="9"/>
                      <a:pt x="77" y="11"/>
                      <a:pt x="70" y="9"/>
                    </a:cubicBezTo>
                    <a:cubicBezTo>
                      <a:pt x="63" y="7"/>
                      <a:pt x="60" y="2"/>
                      <a:pt x="58" y="3"/>
                    </a:cubicBezTo>
                    <a:cubicBezTo>
                      <a:pt x="56" y="5"/>
                      <a:pt x="55" y="18"/>
                      <a:pt x="51" y="13"/>
                    </a:cubicBezTo>
                    <a:cubicBezTo>
                      <a:pt x="48" y="9"/>
                      <a:pt x="48" y="5"/>
                      <a:pt x="47" y="1"/>
                    </a:cubicBezTo>
                    <a:cubicBezTo>
                      <a:pt x="45" y="3"/>
                      <a:pt x="44" y="3"/>
                      <a:pt x="41" y="3"/>
                    </a:cubicBezTo>
                    <a:cubicBezTo>
                      <a:pt x="35" y="3"/>
                      <a:pt x="26" y="1"/>
                      <a:pt x="20" y="0"/>
                    </a:cubicBezTo>
                    <a:cubicBezTo>
                      <a:pt x="21" y="4"/>
                      <a:pt x="21" y="8"/>
                      <a:pt x="19" y="9"/>
                    </a:cubicBezTo>
                    <a:cubicBezTo>
                      <a:pt x="18" y="11"/>
                      <a:pt x="9" y="16"/>
                      <a:pt x="0" y="22"/>
                    </a:cubicBezTo>
                    <a:cubicBezTo>
                      <a:pt x="1" y="23"/>
                      <a:pt x="3" y="25"/>
                      <a:pt x="6" y="26"/>
                    </a:cubicBezTo>
                    <a:cubicBezTo>
                      <a:pt x="14" y="30"/>
                      <a:pt x="12" y="32"/>
                      <a:pt x="14" y="35"/>
                    </a:cubicBezTo>
                    <a:cubicBezTo>
                      <a:pt x="16" y="38"/>
                      <a:pt x="19" y="42"/>
                      <a:pt x="21" y="43"/>
                    </a:cubicBezTo>
                    <a:cubicBezTo>
                      <a:pt x="23" y="43"/>
                      <a:pt x="24" y="47"/>
                      <a:pt x="25" y="51"/>
                    </a:cubicBezTo>
                    <a:cubicBezTo>
                      <a:pt x="31" y="46"/>
                      <a:pt x="37" y="40"/>
                      <a:pt x="38" y="38"/>
                    </a:cubicBezTo>
                    <a:cubicBezTo>
                      <a:pt x="41" y="35"/>
                      <a:pt x="43" y="34"/>
                      <a:pt x="47" y="35"/>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9" name="Freeform 139"/>
              <p:cNvSpPr>
                <a:spLocks/>
              </p:cNvSpPr>
              <p:nvPr/>
            </p:nvSpPr>
            <p:spPr bwMode="auto">
              <a:xfrm>
                <a:off x="5840717" y="3406908"/>
                <a:ext cx="46525" cy="49059"/>
              </a:xfrm>
              <a:custGeom>
                <a:avLst/>
                <a:gdLst>
                  <a:gd name="T0" fmla="*/ 34 w 39"/>
                  <a:gd name="T1" fmla="*/ 31 h 41"/>
                  <a:gd name="T2" fmla="*/ 39 w 39"/>
                  <a:gd name="T3" fmla="*/ 16 h 41"/>
                  <a:gd name="T4" fmla="*/ 30 w 39"/>
                  <a:gd name="T5" fmla="*/ 13 h 41"/>
                  <a:gd name="T6" fmla="*/ 22 w 39"/>
                  <a:gd name="T7" fmla="*/ 1 h 41"/>
                  <a:gd name="T8" fmla="*/ 13 w 39"/>
                  <a:gd name="T9" fmla="*/ 4 h 41"/>
                  <a:gd name="T10" fmla="*/ 0 w 39"/>
                  <a:gd name="T11" fmla="*/ 17 h 41"/>
                  <a:gd name="T12" fmla="*/ 2 w 39"/>
                  <a:gd name="T13" fmla="*/ 22 h 41"/>
                  <a:gd name="T14" fmla="*/ 8 w 39"/>
                  <a:gd name="T15" fmla="*/ 31 h 41"/>
                  <a:gd name="T16" fmla="*/ 22 w 39"/>
                  <a:gd name="T17" fmla="*/ 41 h 41"/>
                  <a:gd name="T18" fmla="*/ 34 w 39"/>
                  <a:gd name="T19" fmla="*/ 31 h 4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9"/>
                  <a:gd name="T31" fmla="*/ 0 h 41"/>
                  <a:gd name="T32" fmla="*/ 39 w 39"/>
                  <a:gd name="T33" fmla="*/ 41 h 4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9" h="41">
                    <a:moveTo>
                      <a:pt x="34" y="31"/>
                    </a:moveTo>
                    <a:cubicBezTo>
                      <a:pt x="34" y="30"/>
                      <a:pt x="36" y="23"/>
                      <a:pt x="39" y="16"/>
                    </a:cubicBezTo>
                    <a:cubicBezTo>
                      <a:pt x="35" y="17"/>
                      <a:pt x="32" y="16"/>
                      <a:pt x="30" y="13"/>
                    </a:cubicBezTo>
                    <a:cubicBezTo>
                      <a:pt x="28" y="8"/>
                      <a:pt x="27" y="1"/>
                      <a:pt x="22" y="1"/>
                    </a:cubicBezTo>
                    <a:cubicBezTo>
                      <a:pt x="18" y="0"/>
                      <a:pt x="16" y="1"/>
                      <a:pt x="13" y="4"/>
                    </a:cubicBezTo>
                    <a:cubicBezTo>
                      <a:pt x="12" y="6"/>
                      <a:pt x="6" y="12"/>
                      <a:pt x="0" y="17"/>
                    </a:cubicBezTo>
                    <a:cubicBezTo>
                      <a:pt x="1" y="19"/>
                      <a:pt x="2" y="21"/>
                      <a:pt x="2" y="22"/>
                    </a:cubicBezTo>
                    <a:cubicBezTo>
                      <a:pt x="4" y="24"/>
                      <a:pt x="5" y="28"/>
                      <a:pt x="8" y="31"/>
                    </a:cubicBezTo>
                    <a:cubicBezTo>
                      <a:pt x="11" y="34"/>
                      <a:pt x="17" y="37"/>
                      <a:pt x="22" y="41"/>
                    </a:cubicBezTo>
                    <a:cubicBezTo>
                      <a:pt x="28" y="37"/>
                      <a:pt x="33" y="33"/>
                      <a:pt x="34" y="31"/>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0" name="Freeform 140"/>
              <p:cNvSpPr>
                <a:spLocks/>
              </p:cNvSpPr>
              <p:nvPr/>
            </p:nvSpPr>
            <p:spPr bwMode="auto">
              <a:xfrm>
                <a:off x="5867013" y="3426127"/>
                <a:ext cx="64225" cy="62209"/>
              </a:xfrm>
              <a:custGeom>
                <a:avLst/>
                <a:gdLst>
                  <a:gd name="T0" fmla="*/ 45 w 54"/>
                  <a:gd name="T1" fmla="*/ 27 h 52"/>
                  <a:gd name="T2" fmla="*/ 37 w 54"/>
                  <a:gd name="T3" fmla="*/ 19 h 52"/>
                  <a:gd name="T4" fmla="*/ 43 w 54"/>
                  <a:gd name="T5" fmla="*/ 13 h 52"/>
                  <a:gd name="T6" fmla="*/ 31 w 54"/>
                  <a:gd name="T7" fmla="*/ 12 h 52"/>
                  <a:gd name="T8" fmla="*/ 25 w 54"/>
                  <a:gd name="T9" fmla="*/ 0 h 52"/>
                  <a:gd name="T10" fmla="*/ 17 w 54"/>
                  <a:gd name="T11" fmla="*/ 0 h 52"/>
                  <a:gd name="T12" fmla="*/ 12 w 54"/>
                  <a:gd name="T13" fmla="*/ 15 h 52"/>
                  <a:gd name="T14" fmla="*/ 0 w 54"/>
                  <a:gd name="T15" fmla="*/ 25 h 52"/>
                  <a:gd name="T16" fmla="*/ 2 w 54"/>
                  <a:gd name="T17" fmla="*/ 26 h 52"/>
                  <a:gd name="T18" fmla="*/ 29 w 54"/>
                  <a:gd name="T19" fmla="*/ 44 h 52"/>
                  <a:gd name="T20" fmla="*/ 50 w 54"/>
                  <a:gd name="T21" fmla="*/ 52 h 52"/>
                  <a:gd name="T22" fmla="*/ 51 w 54"/>
                  <a:gd name="T23" fmla="*/ 39 h 52"/>
                  <a:gd name="T24" fmla="*/ 45 w 54"/>
                  <a:gd name="T25" fmla="*/ 27 h 5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4"/>
                  <a:gd name="T40" fmla="*/ 0 h 52"/>
                  <a:gd name="T41" fmla="*/ 54 w 54"/>
                  <a:gd name="T42" fmla="*/ 52 h 5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4" h="52">
                    <a:moveTo>
                      <a:pt x="45" y="27"/>
                    </a:moveTo>
                    <a:cubicBezTo>
                      <a:pt x="40" y="22"/>
                      <a:pt x="32" y="24"/>
                      <a:pt x="37" y="19"/>
                    </a:cubicBezTo>
                    <a:cubicBezTo>
                      <a:pt x="40" y="16"/>
                      <a:pt x="41" y="15"/>
                      <a:pt x="43" y="13"/>
                    </a:cubicBezTo>
                    <a:cubicBezTo>
                      <a:pt x="37" y="14"/>
                      <a:pt x="33" y="14"/>
                      <a:pt x="31" y="12"/>
                    </a:cubicBezTo>
                    <a:cubicBezTo>
                      <a:pt x="28" y="9"/>
                      <a:pt x="29" y="0"/>
                      <a:pt x="25" y="0"/>
                    </a:cubicBezTo>
                    <a:cubicBezTo>
                      <a:pt x="23" y="0"/>
                      <a:pt x="20" y="0"/>
                      <a:pt x="17" y="0"/>
                    </a:cubicBezTo>
                    <a:cubicBezTo>
                      <a:pt x="14" y="7"/>
                      <a:pt x="12" y="14"/>
                      <a:pt x="12" y="15"/>
                    </a:cubicBezTo>
                    <a:cubicBezTo>
                      <a:pt x="11" y="17"/>
                      <a:pt x="6" y="21"/>
                      <a:pt x="0" y="25"/>
                    </a:cubicBezTo>
                    <a:cubicBezTo>
                      <a:pt x="1" y="25"/>
                      <a:pt x="2" y="25"/>
                      <a:pt x="2" y="26"/>
                    </a:cubicBezTo>
                    <a:cubicBezTo>
                      <a:pt x="8" y="30"/>
                      <a:pt x="23" y="41"/>
                      <a:pt x="29" y="44"/>
                    </a:cubicBezTo>
                    <a:cubicBezTo>
                      <a:pt x="34" y="47"/>
                      <a:pt x="44" y="51"/>
                      <a:pt x="50" y="52"/>
                    </a:cubicBezTo>
                    <a:cubicBezTo>
                      <a:pt x="50" y="47"/>
                      <a:pt x="49" y="42"/>
                      <a:pt x="51" y="39"/>
                    </a:cubicBezTo>
                    <a:cubicBezTo>
                      <a:pt x="54" y="35"/>
                      <a:pt x="50" y="31"/>
                      <a:pt x="45" y="27"/>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1" name="Freeform 141"/>
              <p:cNvSpPr>
                <a:spLocks/>
              </p:cNvSpPr>
              <p:nvPr/>
            </p:nvSpPr>
            <p:spPr bwMode="auto">
              <a:xfrm>
                <a:off x="6490553" y="3563694"/>
                <a:ext cx="164861" cy="172970"/>
              </a:xfrm>
              <a:custGeom>
                <a:avLst/>
                <a:gdLst>
                  <a:gd name="T0" fmla="*/ 137 w 138"/>
                  <a:gd name="T1" fmla="*/ 122 h 145"/>
                  <a:gd name="T2" fmla="*/ 126 w 138"/>
                  <a:gd name="T3" fmla="*/ 107 h 145"/>
                  <a:gd name="T4" fmla="*/ 126 w 138"/>
                  <a:gd name="T5" fmla="*/ 79 h 145"/>
                  <a:gd name="T6" fmla="*/ 121 w 138"/>
                  <a:gd name="T7" fmla="*/ 63 h 145"/>
                  <a:gd name="T8" fmla="*/ 122 w 138"/>
                  <a:gd name="T9" fmla="*/ 54 h 145"/>
                  <a:gd name="T10" fmla="*/ 126 w 138"/>
                  <a:gd name="T11" fmla="*/ 47 h 145"/>
                  <a:gd name="T12" fmla="*/ 104 w 138"/>
                  <a:gd name="T13" fmla="*/ 30 h 145"/>
                  <a:gd name="T14" fmla="*/ 61 w 138"/>
                  <a:gd name="T15" fmla="*/ 6 h 145"/>
                  <a:gd name="T16" fmla="*/ 62 w 138"/>
                  <a:gd name="T17" fmla="*/ 8 h 145"/>
                  <a:gd name="T18" fmla="*/ 59 w 138"/>
                  <a:gd name="T19" fmla="*/ 15 h 145"/>
                  <a:gd name="T20" fmla="*/ 50 w 138"/>
                  <a:gd name="T21" fmla="*/ 24 h 145"/>
                  <a:gd name="T22" fmla="*/ 30 w 138"/>
                  <a:gd name="T23" fmla="*/ 24 h 145"/>
                  <a:gd name="T24" fmla="*/ 30 w 138"/>
                  <a:gd name="T25" fmla="*/ 8 h 145"/>
                  <a:gd name="T26" fmla="*/ 31 w 138"/>
                  <a:gd name="T27" fmla="*/ 1 h 145"/>
                  <a:gd name="T28" fmla="*/ 20 w 138"/>
                  <a:gd name="T29" fmla="*/ 2 h 145"/>
                  <a:gd name="T30" fmla="*/ 13 w 138"/>
                  <a:gd name="T31" fmla="*/ 6 h 145"/>
                  <a:gd name="T32" fmla="*/ 15 w 138"/>
                  <a:gd name="T33" fmla="*/ 18 h 145"/>
                  <a:gd name="T34" fmla="*/ 17 w 138"/>
                  <a:gd name="T35" fmla="*/ 33 h 145"/>
                  <a:gd name="T36" fmla="*/ 2 w 138"/>
                  <a:gd name="T37" fmla="*/ 43 h 145"/>
                  <a:gd name="T38" fmla="*/ 0 w 138"/>
                  <a:gd name="T39" fmla="*/ 45 h 145"/>
                  <a:gd name="T40" fmla="*/ 2 w 138"/>
                  <a:gd name="T41" fmla="*/ 52 h 145"/>
                  <a:gd name="T42" fmla="*/ 6 w 138"/>
                  <a:gd name="T43" fmla="*/ 70 h 145"/>
                  <a:gd name="T44" fmla="*/ 11 w 138"/>
                  <a:gd name="T45" fmla="*/ 83 h 145"/>
                  <a:gd name="T46" fmla="*/ 20 w 138"/>
                  <a:gd name="T47" fmla="*/ 98 h 145"/>
                  <a:gd name="T48" fmla="*/ 24 w 138"/>
                  <a:gd name="T49" fmla="*/ 99 h 145"/>
                  <a:gd name="T50" fmla="*/ 50 w 138"/>
                  <a:gd name="T51" fmla="*/ 114 h 145"/>
                  <a:gd name="T52" fmla="*/ 58 w 138"/>
                  <a:gd name="T53" fmla="*/ 117 h 145"/>
                  <a:gd name="T54" fmla="*/ 62 w 138"/>
                  <a:gd name="T55" fmla="*/ 137 h 145"/>
                  <a:gd name="T56" fmla="*/ 65 w 138"/>
                  <a:gd name="T57" fmla="*/ 135 h 145"/>
                  <a:gd name="T58" fmla="*/ 67 w 138"/>
                  <a:gd name="T59" fmla="*/ 138 h 145"/>
                  <a:gd name="T60" fmla="*/ 84 w 138"/>
                  <a:gd name="T61" fmla="*/ 138 h 145"/>
                  <a:gd name="T62" fmla="*/ 96 w 138"/>
                  <a:gd name="T63" fmla="*/ 142 h 145"/>
                  <a:gd name="T64" fmla="*/ 108 w 138"/>
                  <a:gd name="T65" fmla="*/ 139 h 145"/>
                  <a:gd name="T66" fmla="*/ 112 w 138"/>
                  <a:gd name="T67" fmla="*/ 133 h 145"/>
                  <a:gd name="T68" fmla="*/ 138 w 138"/>
                  <a:gd name="T69" fmla="*/ 124 h 145"/>
                  <a:gd name="T70" fmla="*/ 137 w 138"/>
                  <a:gd name="T71" fmla="*/ 122 h 14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8"/>
                  <a:gd name="T109" fmla="*/ 0 h 145"/>
                  <a:gd name="T110" fmla="*/ 138 w 138"/>
                  <a:gd name="T111" fmla="*/ 145 h 14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8" h="145">
                    <a:moveTo>
                      <a:pt x="137" y="122"/>
                    </a:moveTo>
                    <a:cubicBezTo>
                      <a:pt x="135" y="118"/>
                      <a:pt x="129" y="111"/>
                      <a:pt x="126" y="107"/>
                    </a:cubicBezTo>
                    <a:cubicBezTo>
                      <a:pt x="124" y="104"/>
                      <a:pt x="126" y="83"/>
                      <a:pt x="126" y="79"/>
                    </a:cubicBezTo>
                    <a:cubicBezTo>
                      <a:pt x="126" y="76"/>
                      <a:pt x="121" y="67"/>
                      <a:pt x="121" y="63"/>
                    </a:cubicBezTo>
                    <a:cubicBezTo>
                      <a:pt x="121" y="60"/>
                      <a:pt x="121" y="54"/>
                      <a:pt x="122" y="54"/>
                    </a:cubicBezTo>
                    <a:cubicBezTo>
                      <a:pt x="122" y="53"/>
                      <a:pt x="124" y="50"/>
                      <a:pt x="126" y="47"/>
                    </a:cubicBezTo>
                    <a:cubicBezTo>
                      <a:pt x="117" y="41"/>
                      <a:pt x="106" y="34"/>
                      <a:pt x="104" y="30"/>
                    </a:cubicBezTo>
                    <a:cubicBezTo>
                      <a:pt x="100" y="25"/>
                      <a:pt x="72" y="13"/>
                      <a:pt x="61" y="6"/>
                    </a:cubicBezTo>
                    <a:cubicBezTo>
                      <a:pt x="61" y="7"/>
                      <a:pt x="62" y="7"/>
                      <a:pt x="62" y="8"/>
                    </a:cubicBezTo>
                    <a:cubicBezTo>
                      <a:pt x="66" y="13"/>
                      <a:pt x="64" y="15"/>
                      <a:pt x="59" y="15"/>
                    </a:cubicBezTo>
                    <a:cubicBezTo>
                      <a:pt x="54" y="15"/>
                      <a:pt x="54" y="18"/>
                      <a:pt x="50" y="24"/>
                    </a:cubicBezTo>
                    <a:cubicBezTo>
                      <a:pt x="46" y="29"/>
                      <a:pt x="31" y="29"/>
                      <a:pt x="30" y="24"/>
                    </a:cubicBezTo>
                    <a:cubicBezTo>
                      <a:pt x="28" y="18"/>
                      <a:pt x="31" y="15"/>
                      <a:pt x="30" y="8"/>
                    </a:cubicBezTo>
                    <a:cubicBezTo>
                      <a:pt x="30" y="5"/>
                      <a:pt x="30" y="3"/>
                      <a:pt x="31" y="1"/>
                    </a:cubicBezTo>
                    <a:cubicBezTo>
                      <a:pt x="27" y="0"/>
                      <a:pt x="23" y="0"/>
                      <a:pt x="20" y="2"/>
                    </a:cubicBezTo>
                    <a:cubicBezTo>
                      <a:pt x="18" y="4"/>
                      <a:pt x="15" y="5"/>
                      <a:pt x="13" y="6"/>
                    </a:cubicBezTo>
                    <a:cubicBezTo>
                      <a:pt x="14" y="10"/>
                      <a:pt x="15" y="15"/>
                      <a:pt x="15" y="18"/>
                    </a:cubicBezTo>
                    <a:cubicBezTo>
                      <a:pt x="16" y="23"/>
                      <a:pt x="16" y="26"/>
                      <a:pt x="17" y="33"/>
                    </a:cubicBezTo>
                    <a:cubicBezTo>
                      <a:pt x="18" y="40"/>
                      <a:pt x="6" y="42"/>
                      <a:pt x="2" y="43"/>
                    </a:cubicBezTo>
                    <a:cubicBezTo>
                      <a:pt x="2" y="43"/>
                      <a:pt x="1" y="44"/>
                      <a:pt x="0" y="45"/>
                    </a:cubicBezTo>
                    <a:cubicBezTo>
                      <a:pt x="1" y="47"/>
                      <a:pt x="1" y="50"/>
                      <a:pt x="2" y="52"/>
                    </a:cubicBezTo>
                    <a:cubicBezTo>
                      <a:pt x="2" y="57"/>
                      <a:pt x="4" y="66"/>
                      <a:pt x="6" y="70"/>
                    </a:cubicBezTo>
                    <a:cubicBezTo>
                      <a:pt x="7" y="73"/>
                      <a:pt x="10" y="76"/>
                      <a:pt x="11" y="83"/>
                    </a:cubicBezTo>
                    <a:cubicBezTo>
                      <a:pt x="12" y="88"/>
                      <a:pt x="17" y="94"/>
                      <a:pt x="20" y="98"/>
                    </a:cubicBezTo>
                    <a:cubicBezTo>
                      <a:pt x="22" y="98"/>
                      <a:pt x="23" y="98"/>
                      <a:pt x="24" y="99"/>
                    </a:cubicBezTo>
                    <a:cubicBezTo>
                      <a:pt x="30" y="101"/>
                      <a:pt x="44" y="114"/>
                      <a:pt x="50" y="114"/>
                    </a:cubicBezTo>
                    <a:cubicBezTo>
                      <a:pt x="55" y="115"/>
                      <a:pt x="57" y="110"/>
                      <a:pt x="58" y="117"/>
                    </a:cubicBezTo>
                    <a:cubicBezTo>
                      <a:pt x="58" y="123"/>
                      <a:pt x="57" y="134"/>
                      <a:pt x="62" y="137"/>
                    </a:cubicBezTo>
                    <a:cubicBezTo>
                      <a:pt x="63" y="135"/>
                      <a:pt x="65" y="134"/>
                      <a:pt x="65" y="135"/>
                    </a:cubicBezTo>
                    <a:cubicBezTo>
                      <a:pt x="66" y="136"/>
                      <a:pt x="67" y="137"/>
                      <a:pt x="67" y="138"/>
                    </a:cubicBezTo>
                    <a:cubicBezTo>
                      <a:pt x="74" y="139"/>
                      <a:pt x="81" y="138"/>
                      <a:pt x="84" y="138"/>
                    </a:cubicBezTo>
                    <a:cubicBezTo>
                      <a:pt x="87" y="139"/>
                      <a:pt x="92" y="145"/>
                      <a:pt x="96" y="142"/>
                    </a:cubicBezTo>
                    <a:cubicBezTo>
                      <a:pt x="100" y="138"/>
                      <a:pt x="105" y="143"/>
                      <a:pt x="108" y="139"/>
                    </a:cubicBezTo>
                    <a:cubicBezTo>
                      <a:pt x="110" y="135"/>
                      <a:pt x="107" y="134"/>
                      <a:pt x="112" y="133"/>
                    </a:cubicBezTo>
                    <a:cubicBezTo>
                      <a:pt x="117" y="132"/>
                      <a:pt x="123" y="135"/>
                      <a:pt x="138" y="124"/>
                    </a:cubicBezTo>
                    <a:cubicBezTo>
                      <a:pt x="138" y="123"/>
                      <a:pt x="138" y="123"/>
                      <a:pt x="137" y="122"/>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2" name="Freeform 142"/>
              <p:cNvSpPr>
                <a:spLocks/>
              </p:cNvSpPr>
              <p:nvPr/>
            </p:nvSpPr>
            <p:spPr bwMode="auto">
              <a:xfrm>
                <a:off x="6479933" y="3570775"/>
                <a:ext cx="28319" cy="27311"/>
              </a:xfrm>
              <a:custGeom>
                <a:avLst/>
                <a:gdLst>
                  <a:gd name="T0" fmla="*/ 13 w 24"/>
                  <a:gd name="T1" fmla="*/ 14 h 23"/>
                  <a:gd name="T2" fmla="*/ 24 w 24"/>
                  <a:gd name="T3" fmla="*/ 12 h 23"/>
                  <a:gd name="T4" fmla="*/ 24 w 24"/>
                  <a:gd name="T5" fmla="*/ 12 h 23"/>
                  <a:gd name="T6" fmla="*/ 22 w 24"/>
                  <a:gd name="T7" fmla="*/ 0 h 23"/>
                  <a:gd name="T8" fmla="*/ 11 w 24"/>
                  <a:gd name="T9" fmla="*/ 4 h 23"/>
                  <a:gd name="T10" fmla="*/ 3 w 24"/>
                  <a:gd name="T11" fmla="*/ 1 h 23"/>
                  <a:gd name="T12" fmla="*/ 0 w 24"/>
                  <a:gd name="T13" fmla="*/ 17 h 23"/>
                  <a:gd name="T14" fmla="*/ 9 w 24"/>
                  <a:gd name="T15" fmla="*/ 22 h 23"/>
                  <a:gd name="T16" fmla="*/ 13 w 24"/>
                  <a:gd name="T17" fmla="*/ 14 h 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
                  <a:gd name="T28" fmla="*/ 0 h 23"/>
                  <a:gd name="T29" fmla="*/ 24 w 24"/>
                  <a:gd name="T30" fmla="*/ 23 h 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 h="23">
                    <a:moveTo>
                      <a:pt x="13" y="14"/>
                    </a:moveTo>
                    <a:cubicBezTo>
                      <a:pt x="14" y="11"/>
                      <a:pt x="19" y="11"/>
                      <a:pt x="24" y="12"/>
                    </a:cubicBezTo>
                    <a:cubicBezTo>
                      <a:pt x="24" y="12"/>
                      <a:pt x="24" y="12"/>
                      <a:pt x="24" y="12"/>
                    </a:cubicBezTo>
                    <a:cubicBezTo>
                      <a:pt x="24" y="9"/>
                      <a:pt x="23" y="4"/>
                      <a:pt x="22" y="0"/>
                    </a:cubicBezTo>
                    <a:cubicBezTo>
                      <a:pt x="18" y="2"/>
                      <a:pt x="14" y="4"/>
                      <a:pt x="11" y="4"/>
                    </a:cubicBezTo>
                    <a:cubicBezTo>
                      <a:pt x="9" y="4"/>
                      <a:pt x="6" y="2"/>
                      <a:pt x="3" y="1"/>
                    </a:cubicBezTo>
                    <a:cubicBezTo>
                      <a:pt x="2" y="6"/>
                      <a:pt x="1" y="12"/>
                      <a:pt x="0" y="17"/>
                    </a:cubicBezTo>
                    <a:cubicBezTo>
                      <a:pt x="4" y="19"/>
                      <a:pt x="8" y="21"/>
                      <a:pt x="9" y="22"/>
                    </a:cubicBezTo>
                    <a:cubicBezTo>
                      <a:pt x="13" y="23"/>
                      <a:pt x="11" y="19"/>
                      <a:pt x="13" y="14"/>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3" name="Freeform 143"/>
              <p:cNvSpPr>
                <a:spLocks/>
              </p:cNvSpPr>
              <p:nvPr/>
            </p:nvSpPr>
            <p:spPr bwMode="auto">
              <a:xfrm>
                <a:off x="6479933" y="3583925"/>
                <a:ext cx="32365" cy="33380"/>
              </a:xfrm>
              <a:custGeom>
                <a:avLst/>
                <a:gdLst>
                  <a:gd name="T0" fmla="*/ 24 w 27"/>
                  <a:gd name="T1" fmla="*/ 1 h 28"/>
                  <a:gd name="T2" fmla="*/ 13 w 27"/>
                  <a:gd name="T3" fmla="*/ 3 h 28"/>
                  <a:gd name="T4" fmla="*/ 9 w 27"/>
                  <a:gd name="T5" fmla="*/ 11 h 28"/>
                  <a:gd name="T6" fmla="*/ 0 w 27"/>
                  <a:gd name="T7" fmla="*/ 6 h 28"/>
                  <a:gd name="T8" fmla="*/ 0 w 27"/>
                  <a:gd name="T9" fmla="*/ 9 h 28"/>
                  <a:gd name="T10" fmla="*/ 2 w 27"/>
                  <a:gd name="T11" fmla="*/ 21 h 28"/>
                  <a:gd name="T12" fmla="*/ 5 w 27"/>
                  <a:gd name="T13" fmla="*/ 20 h 28"/>
                  <a:gd name="T14" fmla="*/ 9 w 27"/>
                  <a:gd name="T15" fmla="*/ 28 h 28"/>
                  <a:gd name="T16" fmla="*/ 11 w 27"/>
                  <a:gd name="T17" fmla="*/ 26 h 28"/>
                  <a:gd name="T18" fmla="*/ 26 w 27"/>
                  <a:gd name="T19" fmla="*/ 16 h 28"/>
                  <a:gd name="T20" fmla="*/ 24 w 27"/>
                  <a:gd name="T21" fmla="*/ 1 h 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7"/>
                  <a:gd name="T34" fmla="*/ 0 h 28"/>
                  <a:gd name="T35" fmla="*/ 27 w 27"/>
                  <a:gd name="T36" fmla="*/ 28 h 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7" h="28">
                    <a:moveTo>
                      <a:pt x="24" y="1"/>
                    </a:moveTo>
                    <a:cubicBezTo>
                      <a:pt x="19" y="0"/>
                      <a:pt x="14" y="0"/>
                      <a:pt x="13" y="3"/>
                    </a:cubicBezTo>
                    <a:cubicBezTo>
                      <a:pt x="11" y="8"/>
                      <a:pt x="13" y="12"/>
                      <a:pt x="9" y="11"/>
                    </a:cubicBezTo>
                    <a:cubicBezTo>
                      <a:pt x="8" y="10"/>
                      <a:pt x="4" y="8"/>
                      <a:pt x="0" y="6"/>
                    </a:cubicBezTo>
                    <a:cubicBezTo>
                      <a:pt x="0" y="7"/>
                      <a:pt x="0" y="8"/>
                      <a:pt x="0" y="9"/>
                    </a:cubicBezTo>
                    <a:cubicBezTo>
                      <a:pt x="0" y="12"/>
                      <a:pt x="1" y="16"/>
                      <a:pt x="2" y="21"/>
                    </a:cubicBezTo>
                    <a:cubicBezTo>
                      <a:pt x="3" y="19"/>
                      <a:pt x="4" y="18"/>
                      <a:pt x="5" y="20"/>
                    </a:cubicBezTo>
                    <a:cubicBezTo>
                      <a:pt x="7" y="22"/>
                      <a:pt x="8" y="25"/>
                      <a:pt x="9" y="28"/>
                    </a:cubicBezTo>
                    <a:cubicBezTo>
                      <a:pt x="10" y="27"/>
                      <a:pt x="11" y="26"/>
                      <a:pt x="11" y="26"/>
                    </a:cubicBezTo>
                    <a:cubicBezTo>
                      <a:pt x="15" y="25"/>
                      <a:pt x="27" y="23"/>
                      <a:pt x="26" y="16"/>
                    </a:cubicBezTo>
                    <a:cubicBezTo>
                      <a:pt x="25" y="9"/>
                      <a:pt x="25" y="6"/>
                      <a:pt x="24" y="1"/>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4" name="Freeform 144"/>
              <p:cNvSpPr>
                <a:spLocks noEditPoints="1"/>
              </p:cNvSpPr>
              <p:nvPr/>
            </p:nvSpPr>
            <p:spPr bwMode="auto">
              <a:xfrm>
                <a:off x="5122397" y="3686595"/>
                <a:ext cx="190146" cy="213937"/>
              </a:xfrm>
              <a:custGeom>
                <a:avLst/>
                <a:gdLst>
                  <a:gd name="T0" fmla="*/ 156 w 159"/>
                  <a:gd name="T1" fmla="*/ 104 h 179"/>
                  <a:gd name="T2" fmla="*/ 148 w 159"/>
                  <a:gd name="T3" fmla="*/ 96 h 179"/>
                  <a:gd name="T4" fmla="*/ 145 w 159"/>
                  <a:gd name="T5" fmla="*/ 84 h 179"/>
                  <a:gd name="T6" fmla="*/ 130 w 159"/>
                  <a:gd name="T7" fmla="*/ 83 h 179"/>
                  <a:gd name="T8" fmla="*/ 121 w 159"/>
                  <a:gd name="T9" fmla="*/ 66 h 179"/>
                  <a:gd name="T10" fmla="*/ 119 w 159"/>
                  <a:gd name="T11" fmla="*/ 55 h 179"/>
                  <a:gd name="T12" fmla="*/ 100 w 159"/>
                  <a:gd name="T13" fmla="*/ 50 h 179"/>
                  <a:gd name="T14" fmla="*/ 86 w 159"/>
                  <a:gd name="T15" fmla="*/ 40 h 179"/>
                  <a:gd name="T16" fmla="*/ 67 w 159"/>
                  <a:gd name="T17" fmla="*/ 34 h 179"/>
                  <a:gd name="T18" fmla="*/ 55 w 159"/>
                  <a:gd name="T19" fmla="*/ 22 h 179"/>
                  <a:gd name="T20" fmla="*/ 52 w 159"/>
                  <a:gd name="T21" fmla="*/ 0 h 179"/>
                  <a:gd name="T22" fmla="*/ 35 w 159"/>
                  <a:gd name="T23" fmla="*/ 7 h 179"/>
                  <a:gd name="T24" fmla="*/ 14 w 159"/>
                  <a:gd name="T25" fmla="*/ 16 h 179"/>
                  <a:gd name="T26" fmla="*/ 3 w 159"/>
                  <a:gd name="T27" fmla="*/ 17 h 179"/>
                  <a:gd name="T28" fmla="*/ 5 w 159"/>
                  <a:gd name="T29" fmla="*/ 40 h 179"/>
                  <a:gd name="T30" fmla="*/ 1 w 159"/>
                  <a:gd name="T31" fmla="*/ 69 h 179"/>
                  <a:gd name="T32" fmla="*/ 2 w 159"/>
                  <a:gd name="T33" fmla="*/ 78 h 179"/>
                  <a:gd name="T34" fmla="*/ 5 w 159"/>
                  <a:gd name="T35" fmla="*/ 80 h 179"/>
                  <a:gd name="T36" fmla="*/ 13 w 159"/>
                  <a:gd name="T37" fmla="*/ 86 h 179"/>
                  <a:gd name="T38" fmla="*/ 15 w 159"/>
                  <a:gd name="T39" fmla="*/ 93 h 179"/>
                  <a:gd name="T40" fmla="*/ 4 w 159"/>
                  <a:gd name="T41" fmla="*/ 109 h 179"/>
                  <a:gd name="T42" fmla="*/ 7 w 159"/>
                  <a:gd name="T43" fmla="*/ 118 h 179"/>
                  <a:gd name="T44" fmla="*/ 14 w 159"/>
                  <a:gd name="T45" fmla="*/ 134 h 179"/>
                  <a:gd name="T46" fmla="*/ 16 w 159"/>
                  <a:gd name="T47" fmla="*/ 146 h 179"/>
                  <a:gd name="T48" fmla="*/ 24 w 159"/>
                  <a:gd name="T49" fmla="*/ 174 h 179"/>
                  <a:gd name="T50" fmla="*/ 29 w 159"/>
                  <a:gd name="T51" fmla="*/ 179 h 179"/>
                  <a:gd name="T52" fmla="*/ 44 w 159"/>
                  <a:gd name="T53" fmla="*/ 169 h 179"/>
                  <a:gd name="T54" fmla="*/ 69 w 159"/>
                  <a:gd name="T55" fmla="*/ 172 h 179"/>
                  <a:gd name="T56" fmla="*/ 75 w 159"/>
                  <a:gd name="T57" fmla="*/ 164 h 179"/>
                  <a:gd name="T58" fmla="*/ 90 w 159"/>
                  <a:gd name="T59" fmla="*/ 163 h 179"/>
                  <a:gd name="T60" fmla="*/ 97 w 159"/>
                  <a:gd name="T61" fmla="*/ 166 h 179"/>
                  <a:gd name="T62" fmla="*/ 97 w 159"/>
                  <a:gd name="T63" fmla="*/ 137 h 179"/>
                  <a:gd name="T64" fmla="*/ 105 w 159"/>
                  <a:gd name="T65" fmla="*/ 122 h 179"/>
                  <a:gd name="T66" fmla="*/ 123 w 159"/>
                  <a:gd name="T67" fmla="*/ 125 h 179"/>
                  <a:gd name="T68" fmla="*/ 141 w 159"/>
                  <a:gd name="T69" fmla="*/ 121 h 179"/>
                  <a:gd name="T70" fmla="*/ 152 w 159"/>
                  <a:gd name="T71" fmla="*/ 128 h 179"/>
                  <a:gd name="T72" fmla="*/ 154 w 159"/>
                  <a:gd name="T73" fmla="*/ 125 h 179"/>
                  <a:gd name="T74" fmla="*/ 156 w 159"/>
                  <a:gd name="T75" fmla="*/ 104 h 179"/>
                  <a:gd name="T76" fmla="*/ 35 w 159"/>
                  <a:gd name="T77" fmla="*/ 131 h 179"/>
                  <a:gd name="T78" fmla="*/ 31 w 159"/>
                  <a:gd name="T79" fmla="*/ 123 h 179"/>
                  <a:gd name="T80" fmla="*/ 35 w 159"/>
                  <a:gd name="T81" fmla="*/ 131 h 17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59"/>
                  <a:gd name="T124" fmla="*/ 0 h 179"/>
                  <a:gd name="T125" fmla="*/ 159 w 159"/>
                  <a:gd name="T126" fmla="*/ 179 h 17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59" h="179">
                    <a:moveTo>
                      <a:pt x="156" y="104"/>
                    </a:moveTo>
                    <a:cubicBezTo>
                      <a:pt x="153" y="101"/>
                      <a:pt x="148" y="101"/>
                      <a:pt x="148" y="96"/>
                    </a:cubicBezTo>
                    <a:cubicBezTo>
                      <a:pt x="148" y="92"/>
                      <a:pt x="149" y="84"/>
                      <a:pt x="145" y="84"/>
                    </a:cubicBezTo>
                    <a:cubicBezTo>
                      <a:pt x="142" y="83"/>
                      <a:pt x="134" y="86"/>
                      <a:pt x="130" y="83"/>
                    </a:cubicBezTo>
                    <a:cubicBezTo>
                      <a:pt x="127" y="79"/>
                      <a:pt x="124" y="71"/>
                      <a:pt x="121" y="66"/>
                    </a:cubicBezTo>
                    <a:cubicBezTo>
                      <a:pt x="117" y="61"/>
                      <a:pt x="122" y="59"/>
                      <a:pt x="119" y="55"/>
                    </a:cubicBezTo>
                    <a:cubicBezTo>
                      <a:pt x="116" y="51"/>
                      <a:pt x="104" y="53"/>
                      <a:pt x="100" y="50"/>
                    </a:cubicBezTo>
                    <a:cubicBezTo>
                      <a:pt x="97" y="46"/>
                      <a:pt x="92" y="42"/>
                      <a:pt x="86" y="40"/>
                    </a:cubicBezTo>
                    <a:cubicBezTo>
                      <a:pt x="80" y="38"/>
                      <a:pt x="72" y="38"/>
                      <a:pt x="67" y="34"/>
                    </a:cubicBezTo>
                    <a:cubicBezTo>
                      <a:pt x="63" y="30"/>
                      <a:pt x="56" y="25"/>
                      <a:pt x="55" y="22"/>
                    </a:cubicBezTo>
                    <a:cubicBezTo>
                      <a:pt x="54" y="19"/>
                      <a:pt x="59" y="0"/>
                      <a:pt x="52" y="0"/>
                    </a:cubicBezTo>
                    <a:cubicBezTo>
                      <a:pt x="46" y="0"/>
                      <a:pt x="41" y="5"/>
                      <a:pt x="35" y="7"/>
                    </a:cubicBezTo>
                    <a:cubicBezTo>
                      <a:pt x="29" y="9"/>
                      <a:pt x="22" y="16"/>
                      <a:pt x="14" y="16"/>
                    </a:cubicBezTo>
                    <a:cubicBezTo>
                      <a:pt x="11" y="16"/>
                      <a:pt x="7" y="17"/>
                      <a:pt x="3" y="17"/>
                    </a:cubicBezTo>
                    <a:cubicBezTo>
                      <a:pt x="4" y="26"/>
                      <a:pt x="7" y="37"/>
                      <a:pt x="5" y="40"/>
                    </a:cubicBezTo>
                    <a:cubicBezTo>
                      <a:pt x="3" y="45"/>
                      <a:pt x="4" y="65"/>
                      <a:pt x="1" y="69"/>
                    </a:cubicBezTo>
                    <a:cubicBezTo>
                      <a:pt x="0" y="72"/>
                      <a:pt x="1" y="75"/>
                      <a:pt x="2" y="78"/>
                    </a:cubicBezTo>
                    <a:cubicBezTo>
                      <a:pt x="3" y="78"/>
                      <a:pt x="4" y="79"/>
                      <a:pt x="5" y="80"/>
                    </a:cubicBezTo>
                    <a:cubicBezTo>
                      <a:pt x="8" y="82"/>
                      <a:pt x="10" y="84"/>
                      <a:pt x="13" y="86"/>
                    </a:cubicBezTo>
                    <a:cubicBezTo>
                      <a:pt x="15" y="88"/>
                      <a:pt x="18" y="92"/>
                      <a:pt x="15" y="93"/>
                    </a:cubicBezTo>
                    <a:cubicBezTo>
                      <a:pt x="17" y="98"/>
                      <a:pt x="4" y="109"/>
                      <a:pt x="4" y="109"/>
                    </a:cubicBezTo>
                    <a:cubicBezTo>
                      <a:pt x="9" y="108"/>
                      <a:pt x="7" y="113"/>
                      <a:pt x="7" y="118"/>
                    </a:cubicBezTo>
                    <a:cubicBezTo>
                      <a:pt x="6" y="123"/>
                      <a:pt x="9" y="128"/>
                      <a:pt x="14" y="134"/>
                    </a:cubicBezTo>
                    <a:cubicBezTo>
                      <a:pt x="18" y="140"/>
                      <a:pt x="12" y="138"/>
                      <a:pt x="16" y="146"/>
                    </a:cubicBezTo>
                    <a:cubicBezTo>
                      <a:pt x="19" y="153"/>
                      <a:pt x="22" y="165"/>
                      <a:pt x="24" y="174"/>
                    </a:cubicBezTo>
                    <a:cubicBezTo>
                      <a:pt x="25" y="178"/>
                      <a:pt x="27" y="179"/>
                      <a:pt x="29" y="179"/>
                    </a:cubicBezTo>
                    <a:cubicBezTo>
                      <a:pt x="35" y="175"/>
                      <a:pt x="42" y="170"/>
                      <a:pt x="44" y="169"/>
                    </a:cubicBezTo>
                    <a:cubicBezTo>
                      <a:pt x="47" y="167"/>
                      <a:pt x="65" y="172"/>
                      <a:pt x="69" y="172"/>
                    </a:cubicBezTo>
                    <a:cubicBezTo>
                      <a:pt x="73" y="173"/>
                      <a:pt x="72" y="167"/>
                      <a:pt x="75" y="164"/>
                    </a:cubicBezTo>
                    <a:cubicBezTo>
                      <a:pt x="78" y="161"/>
                      <a:pt x="84" y="162"/>
                      <a:pt x="90" y="163"/>
                    </a:cubicBezTo>
                    <a:cubicBezTo>
                      <a:pt x="93" y="164"/>
                      <a:pt x="95" y="165"/>
                      <a:pt x="97" y="166"/>
                    </a:cubicBezTo>
                    <a:cubicBezTo>
                      <a:pt x="97" y="156"/>
                      <a:pt x="97" y="143"/>
                      <a:pt x="97" y="137"/>
                    </a:cubicBezTo>
                    <a:cubicBezTo>
                      <a:pt x="97" y="128"/>
                      <a:pt x="99" y="121"/>
                      <a:pt x="105" y="122"/>
                    </a:cubicBezTo>
                    <a:cubicBezTo>
                      <a:pt x="112" y="123"/>
                      <a:pt x="117" y="128"/>
                      <a:pt x="123" y="125"/>
                    </a:cubicBezTo>
                    <a:cubicBezTo>
                      <a:pt x="129" y="123"/>
                      <a:pt x="138" y="120"/>
                      <a:pt x="141" y="121"/>
                    </a:cubicBezTo>
                    <a:cubicBezTo>
                      <a:pt x="142" y="121"/>
                      <a:pt x="148" y="125"/>
                      <a:pt x="152" y="128"/>
                    </a:cubicBezTo>
                    <a:cubicBezTo>
                      <a:pt x="153" y="127"/>
                      <a:pt x="153" y="126"/>
                      <a:pt x="154" y="125"/>
                    </a:cubicBezTo>
                    <a:cubicBezTo>
                      <a:pt x="158" y="120"/>
                      <a:pt x="159" y="107"/>
                      <a:pt x="156" y="104"/>
                    </a:cubicBezTo>
                    <a:close/>
                    <a:moveTo>
                      <a:pt x="35" y="131"/>
                    </a:moveTo>
                    <a:cubicBezTo>
                      <a:pt x="33" y="133"/>
                      <a:pt x="28" y="123"/>
                      <a:pt x="31" y="123"/>
                    </a:cubicBezTo>
                    <a:cubicBezTo>
                      <a:pt x="34" y="123"/>
                      <a:pt x="39" y="128"/>
                      <a:pt x="35" y="131"/>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5" name="Freeform 145"/>
              <p:cNvSpPr>
                <a:spLocks/>
              </p:cNvSpPr>
              <p:nvPr/>
            </p:nvSpPr>
            <p:spPr bwMode="auto">
              <a:xfrm>
                <a:off x="4941859" y="3555096"/>
                <a:ext cx="200767" cy="273617"/>
              </a:xfrm>
              <a:custGeom>
                <a:avLst/>
                <a:gdLst>
                  <a:gd name="T0" fmla="*/ 166 w 168"/>
                  <a:gd name="T1" fmla="*/ 203 h 229"/>
                  <a:gd name="T2" fmla="*/ 162 w 168"/>
                  <a:gd name="T3" fmla="*/ 204 h 229"/>
                  <a:gd name="T4" fmla="*/ 152 w 168"/>
                  <a:gd name="T5" fmla="*/ 199 h 229"/>
                  <a:gd name="T6" fmla="*/ 149 w 168"/>
                  <a:gd name="T7" fmla="*/ 191 h 229"/>
                  <a:gd name="T8" fmla="*/ 153 w 168"/>
                  <a:gd name="T9" fmla="*/ 188 h 229"/>
                  <a:gd name="T10" fmla="*/ 152 w 168"/>
                  <a:gd name="T11" fmla="*/ 179 h 229"/>
                  <a:gd name="T12" fmla="*/ 156 w 168"/>
                  <a:gd name="T13" fmla="*/ 150 h 229"/>
                  <a:gd name="T14" fmla="*/ 154 w 168"/>
                  <a:gd name="T15" fmla="*/ 127 h 229"/>
                  <a:gd name="T16" fmla="*/ 143 w 168"/>
                  <a:gd name="T17" fmla="*/ 126 h 229"/>
                  <a:gd name="T18" fmla="*/ 141 w 168"/>
                  <a:gd name="T19" fmla="*/ 106 h 229"/>
                  <a:gd name="T20" fmla="*/ 125 w 168"/>
                  <a:gd name="T21" fmla="*/ 112 h 229"/>
                  <a:gd name="T22" fmla="*/ 101 w 168"/>
                  <a:gd name="T23" fmla="*/ 101 h 229"/>
                  <a:gd name="T24" fmla="*/ 95 w 168"/>
                  <a:gd name="T25" fmla="*/ 77 h 229"/>
                  <a:gd name="T26" fmla="*/ 110 w 168"/>
                  <a:gd name="T27" fmla="*/ 65 h 229"/>
                  <a:gd name="T28" fmla="*/ 119 w 168"/>
                  <a:gd name="T29" fmla="*/ 53 h 229"/>
                  <a:gd name="T30" fmla="*/ 133 w 168"/>
                  <a:gd name="T31" fmla="*/ 52 h 229"/>
                  <a:gd name="T32" fmla="*/ 146 w 168"/>
                  <a:gd name="T33" fmla="*/ 49 h 229"/>
                  <a:gd name="T34" fmla="*/ 143 w 168"/>
                  <a:gd name="T35" fmla="*/ 38 h 229"/>
                  <a:gd name="T36" fmla="*/ 143 w 168"/>
                  <a:gd name="T37" fmla="*/ 26 h 229"/>
                  <a:gd name="T38" fmla="*/ 128 w 168"/>
                  <a:gd name="T39" fmla="*/ 26 h 229"/>
                  <a:gd name="T40" fmla="*/ 102 w 168"/>
                  <a:gd name="T41" fmla="*/ 12 h 229"/>
                  <a:gd name="T42" fmla="*/ 88 w 168"/>
                  <a:gd name="T43" fmla="*/ 0 h 229"/>
                  <a:gd name="T44" fmla="*/ 86 w 168"/>
                  <a:gd name="T45" fmla="*/ 0 h 229"/>
                  <a:gd name="T46" fmla="*/ 86 w 168"/>
                  <a:gd name="T47" fmla="*/ 12 h 229"/>
                  <a:gd name="T48" fmla="*/ 73 w 168"/>
                  <a:gd name="T49" fmla="*/ 27 h 229"/>
                  <a:gd name="T50" fmla="*/ 48 w 168"/>
                  <a:gd name="T51" fmla="*/ 36 h 229"/>
                  <a:gd name="T52" fmla="*/ 36 w 168"/>
                  <a:gd name="T53" fmla="*/ 53 h 229"/>
                  <a:gd name="T54" fmla="*/ 22 w 168"/>
                  <a:gd name="T55" fmla="*/ 49 h 229"/>
                  <a:gd name="T56" fmla="*/ 13 w 168"/>
                  <a:gd name="T57" fmla="*/ 49 h 229"/>
                  <a:gd name="T58" fmla="*/ 17 w 168"/>
                  <a:gd name="T59" fmla="*/ 40 h 229"/>
                  <a:gd name="T60" fmla="*/ 14 w 168"/>
                  <a:gd name="T61" fmla="*/ 36 h 229"/>
                  <a:gd name="T62" fmla="*/ 6 w 168"/>
                  <a:gd name="T63" fmla="*/ 43 h 229"/>
                  <a:gd name="T64" fmla="*/ 4 w 168"/>
                  <a:gd name="T65" fmla="*/ 52 h 229"/>
                  <a:gd name="T66" fmla="*/ 7 w 168"/>
                  <a:gd name="T67" fmla="*/ 58 h 229"/>
                  <a:gd name="T68" fmla="*/ 7 w 168"/>
                  <a:gd name="T69" fmla="*/ 63 h 229"/>
                  <a:gd name="T70" fmla="*/ 25 w 168"/>
                  <a:gd name="T71" fmla="*/ 75 h 229"/>
                  <a:gd name="T72" fmla="*/ 27 w 168"/>
                  <a:gd name="T73" fmla="*/ 84 h 229"/>
                  <a:gd name="T74" fmla="*/ 37 w 168"/>
                  <a:gd name="T75" fmla="*/ 97 h 229"/>
                  <a:gd name="T76" fmla="*/ 54 w 168"/>
                  <a:gd name="T77" fmla="*/ 128 h 229"/>
                  <a:gd name="T78" fmla="*/ 64 w 168"/>
                  <a:gd name="T79" fmla="*/ 145 h 229"/>
                  <a:gd name="T80" fmla="*/ 67 w 168"/>
                  <a:gd name="T81" fmla="*/ 163 h 229"/>
                  <a:gd name="T82" fmla="*/ 76 w 168"/>
                  <a:gd name="T83" fmla="*/ 182 h 229"/>
                  <a:gd name="T84" fmla="*/ 89 w 168"/>
                  <a:gd name="T85" fmla="*/ 195 h 229"/>
                  <a:gd name="T86" fmla="*/ 109 w 168"/>
                  <a:gd name="T87" fmla="*/ 206 h 229"/>
                  <a:gd name="T88" fmla="*/ 128 w 168"/>
                  <a:gd name="T89" fmla="*/ 218 h 229"/>
                  <a:gd name="T90" fmla="*/ 141 w 168"/>
                  <a:gd name="T91" fmla="*/ 228 h 229"/>
                  <a:gd name="T92" fmla="*/ 141 w 168"/>
                  <a:gd name="T93" fmla="*/ 229 h 229"/>
                  <a:gd name="T94" fmla="*/ 155 w 168"/>
                  <a:gd name="T95" fmla="*/ 219 h 229"/>
                  <a:gd name="T96" fmla="*/ 166 w 168"/>
                  <a:gd name="T97" fmla="*/ 203 h 22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68"/>
                  <a:gd name="T148" fmla="*/ 0 h 229"/>
                  <a:gd name="T149" fmla="*/ 168 w 168"/>
                  <a:gd name="T150" fmla="*/ 229 h 22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68" h="229">
                    <a:moveTo>
                      <a:pt x="166" y="203"/>
                    </a:moveTo>
                    <a:cubicBezTo>
                      <a:pt x="166" y="204"/>
                      <a:pt x="164" y="204"/>
                      <a:pt x="162" y="204"/>
                    </a:cubicBezTo>
                    <a:cubicBezTo>
                      <a:pt x="155" y="204"/>
                      <a:pt x="155" y="201"/>
                      <a:pt x="152" y="199"/>
                    </a:cubicBezTo>
                    <a:cubicBezTo>
                      <a:pt x="149" y="196"/>
                      <a:pt x="145" y="193"/>
                      <a:pt x="149" y="191"/>
                    </a:cubicBezTo>
                    <a:cubicBezTo>
                      <a:pt x="151" y="189"/>
                      <a:pt x="152" y="189"/>
                      <a:pt x="153" y="188"/>
                    </a:cubicBezTo>
                    <a:cubicBezTo>
                      <a:pt x="152" y="185"/>
                      <a:pt x="151" y="182"/>
                      <a:pt x="152" y="179"/>
                    </a:cubicBezTo>
                    <a:cubicBezTo>
                      <a:pt x="155" y="175"/>
                      <a:pt x="154" y="155"/>
                      <a:pt x="156" y="150"/>
                    </a:cubicBezTo>
                    <a:cubicBezTo>
                      <a:pt x="158" y="147"/>
                      <a:pt x="155" y="136"/>
                      <a:pt x="154" y="127"/>
                    </a:cubicBezTo>
                    <a:cubicBezTo>
                      <a:pt x="149" y="128"/>
                      <a:pt x="144" y="128"/>
                      <a:pt x="143" y="126"/>
                    </a:cubicBezTo>
                    <a:cubicBezTo>
                      <a:pt x="141" y="122"/>
                      <a:pt x="142" y="107"/>
                      <a:pt x="141" y="106"/>
                    </a:cubicBezTo>
                    <a:cubicBezTo>
                      <a:pt x="139" y="106"/>
                      <a:pt x="130" y="113"/>
                      <a:pt x="125" y="112"/>
                    </a:cubicBezTo>
                    <a:cubicBezTo>
                      <a:pt x="120" y="111"/>
                      <a:pt x="103" y="108"/>
                      <a:pt x="101" y="101"/>
                    </a:cubicBezTo>
                    <a:cubicBezTo>
                      <a:pt x="100" y="94"/>
                      <a:pt x="94" y="79"/>
                      <a:pt x="95" y="77"/>
                    </a:cubicBezTo>
                    <a:cubicBezTo>
                      <a:pt x="96" y="75"/>
                      <a:pt x="110" y="68"/>
                      <a:pt x="110" y="65"/>
                    </a:cubicBezTo>
                    <a:cubicBezTo>
                      <a:pt x="110" y="62"/>
                      <a:pt x="113" y="55"/>
                      <a:pt x="119" y="53"/>
                    </a:cubicBezTo>
                    <a:cubicBezTo>
                      <a:pt x="124" y="52"/>
                      <a:pt x="128" y="54"/>
                      <a:pt x="133" y="52"/>
                    </a:cubicBezTo>
                    <a:cubicBezTo>
                      <a:pt x="137" y="49"/>
                      <a:pt x="145" y="53"/>
                      <a:pt x="146" y="49"/>
                    </a:cubicBezTo>
                    <a:cubicBezTo>
                      <a:pt x="147" y="46"/>
                      <a:pt x="141" y="42"/>
                      <a:pt x="143" y="38"/>
                    </a:cubicBezTo>
                    <a:cubicBezTo>
                      <a:pt x="144" y="35"/>
                      <a:pt x="146" y="27"/>
                      <a:pt x="143" y="26"/>
                    </a:cubicBezTo>
                    <a:cubicBezTo>
                      <a:pt x="141" y="26"/>
                      <a:pt x="137" y="31"/>
                      <a:pt x="128" y="26"/>
                    </a:cubicBezTo>
                    <a:cubicBezTo>
                      <a:pt x="118" y="21"/>
                      <a:pt x="109" y="19"/>
                      <a:pt x="102" y="12"/>
                    </a:cubicBezTo>
                    <a:cubicBezTo>
                      <a:pt x="95" y="5"/>
                      <a:pt x="95" y="0"/>
                      <a:pt x="88" y="0"/>
                    </a:cubicBezTo>
                    <a:cubicBezTo>
                      <a:pt x="87" y="0"/>
                      <a:pt x="87" y="0"/>
                      <a:pt x="86" y="0"/>
                    </a:cubicBezTo>
                    <a:cubicBezTo>
                      <a:pt x="86" y="5"/>
                      <a:pt x="87" y="10"/>
                      <a:pt x="86" y="12"/>
                    </a:cubicBezTo>
                    <a:cubicBezTo>
                      <a:pt x="85" y="17"/>
                      <a:pt x="74" y="23"/>
                      <a:pt x="73" y="27"/>
                    </a:cubicBezTo>
                    <a:cubicBezTo>
                      <a:pt x="71" y="30"/>
                      <a:pt x="53" y="34"/>
                      <a:pt x="48" y="36"/>
                    </a:cubicBezTo>
                    <a:cubicBezTo>
                      <a:pt x="42" y="38"/>
                      <a:pt x="39" y="52"/>
                      <a:pt x="36" y="53"/>
                    </a:cubicBezTo>
                    <a:cubicBezTo>
                      <a:pt x="34" y="54"/>
                      <a:pt x="25" y="52"/>
                      <a:pt x="22" y="49"/>
                    </a:cubicBezTo>
                    <a:cubicBezTo>
                      <a:pt x="20" y="47"/>
                      <a:pt x="13" y="49"/>
                      <a:pt x="13" y="49"/>
                    </a:cubicBezTo>
                    <a:cubicBezTo>
                      <a:pt x="13" y="49"/>
                      <a:pt x="15" y="41"/>
                      <a:pt x="17" y="40"/>
                    </a:cubicBezTo>
                    <a:cubicBezTo>
                      <a:pt x="18" y="39"/>
                      <a:pt x="16" y="38"/>
                      <a:pt x="14" y="36"/>
                    </a:cubicBezTo>
                    <a:cubicBezTo>
                      <a:pt x="13" y="37"/>
                      <a:pt x="9" y="40"/>
                      <a:pt x="6" y="43"/>
                    </a:cubicBezTo>
                    <a:cubicBezTo>
                      <a:pt x="4" y="47"/>
                      <a:pt x="0" y="49"/>
                      <a:pt x="4" y="52"/>
                    </a:cubicBezTo>
                    <a:cubicBezTo>
                      <a:pt x="8" y="55"/>
                      <a:pt x="9" y="56"/>
                      <a:pt x="7" y="58"/>
                    </a:cubicBezTo>
                    <a:cubicBezTo>
                      <a:pt x="5" y="60"/>
                      <a:pt x="2" y="62"/>
                      <a:pt x="7" y="63"/>
                    </a:cubicBezTo>
                    <a:cubicBezTo>
                      <a:pt x="11" y="64"/>
                      <a:pt x="23" y="71"/>
                      <a:pt x="25" y="75"/>
                    </a:cubicBezTo>
                    <a:cubicBezTo>
                      <a:pt x="26" y="78"/>
                      <a:pt x="24" y="80"/>
                      <a:pt x="27" y="84"/>
                    </a:cubicBezTo>
                    <a:cubicBezTo>
                      <a:pt x="30" y="88"/>
                      <a:pt x="37" y="93"/>
                      <a:pt x="37" y="97"/>
                    </a:cubicBezTo>
                    <a:cubicBezTo>
                      <a:pt x="38" y="101"/>
                      <a:pt x="51" y="123"/>
                      <a:pt x="54" y="128"/>
                    </a:cubicBezTo>
                    <a:cubicBezTo>
                      <a:pt x="56" y="134"/>
                      <a:pt x="65" y="138"/>
                      <a:pt x="64" y="145"/>
                    </a:cubicBezTo>
                    <a:cubicBezTo>
                      <a:pt x="64" y="152"/>
                      <a:pt x="64" y="156"/>
                      <a:pt x="67" y="163"/>
                    </a:cubicBezTo>
                    <a:cubicBezTo>
                      <a:pt x="70" y="171"/>
                      <a:pt x="73" y="180"/>
                      <a:pt x="76" y="182"/>
                    </a:cubicBezTo>
                    <a:cubicBezTo>
                      <a:pt x="79" y="184"/>
                      <a:pt x="86" y="191"/>
                      <a:pt x="89" y="195"/>
                    </a:cubicBezTo>
                    <a:cubicBezTo>
                      <a:pt x="92" y="198"/>
                      <a:pt x="106" y="205"/>
                      <a:pt x="109" y="206"/>
                    </a:cubicBezTo>
                    <a:cubicBezTo>
                      <a:pt x="112" y="207"/>
                      <a:pt x="125" y="215"/>
                      <a:pt x="128" y="218"/>
                    </a:cubicBezTo>
                    <a:cubicBezTo>
                      <a:pt x="131" y="221"/>
                      <a:pt x="139" y="224"/>
                      <a:pt x="141" y="228"/>
                    </a:cubicBezTo>
                    <a:cubicBezTo>
                      <a:pt x="141" y="228"/>
                      <a:pt x="141" y="228"/>
                      <a:pt x="141" y="229"/>
                    </a:cubicBezTo>
                    <a:cubicBezTo>
                      <a:pt x="147" y="224"/>
                      <a:pt x="153" y="220"/>
                      <a:pt x="155" y="219"/>
                    </a:cubicBezTo>
                    <a:cubicBezTo>
                      <a:pt x="155" y="219"/>
                      <a:pt x="168" y="208"/>
                      <a:pt x="166" y="203"/>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6" name="Freeform 146"/>
              <p:cNvSpPr>
                <a:spLocks/>
              </p:cNvSpPr>
              <p:nvPr/>
            </p:nvSpPr>
            <p:spPr bwMode="auto">
              <a:xfrm>
                <a:off x="4955007" y="3532337"/>
                <a:ext cx="91027" cy="87497"/>
              </a:xfrm>
              <a:custGeom>
                <a:avLst/>
                <a:gdLst>
                  <a:gd name="T0" fmla="*/ 6 w 76"/>
                  <a:gd name="T1" fmla="*/ 59 h 73"/>
                  <a:gd name="T2" fmla="*/ 2 w 76"/>
                  <a:gd name="T3" fmla="*/ 68 h 73"/>
                  <a:gd name="T4" fmla="*/ 11 w 76"/>
                  <a:gd name="T5" fmla="*/ 68 h 73"/>
                  <a:gd name="T6" fmla="*/ 25 w 76"/>
                  <a:gd name="T7" fmla="*/ 72 h 73"/>
                  <a:gd name="T8" fmla="*/ 37 w 76"/>
                  <a:gd name="T9" fmla="*/ 55 h 73"/>
                  <a:gd name="T10" fmla="*/ 62 w 76"/>
                  <a:gd name="T11" fmla="*/ 46 h 73"/>
                  <a:gd name="T12" fmla="*/ 75 w 76"/>
                  <a:gd name="T13" fmla="*/ 31 h 73"/>
                  <a:gd name="T14" fmla="*/ 75 w 76"/>
                  <a:gd name="T15" fmla="*/ 19 h 73"/>
                  <a:gd name="T16" fmla="*/ 56 w 76"/>
                  <a:gd name="T17" fmla="*/ 13 h 73"/>
                  <a:gd name="T18" fmla="*/ 27 w 76"/>
                  <a:gd name="T19" fmla="*/ 0 h 73"/>
                  <a:gd name="T20" fmla="*/ 21 w 76"/>
                  <a:gd name="T21" fmla="*/ 6 h 73"/>
                  <a:gd name="T22" fmla="*/ 11 w 76"/>
                  <a:gd name="T23" fmla="*/ 15 h 73"/>
                  <a:gd name="T24" fmla="*/ 8 w 76"/>
                  <a:gd name="T25" fmla="*/ 22 h 73"/>
                  <a:gd name="T26" fmla="*/ 1 w 76"/>
                  <a:gd name="T27" fmla="*/ 31 h 73"/>
                  <a:gd name="T28" fmla="*/ 3 w 76"/>
                  <a:gd name="T29" fmla="*/ 48 h 73"/>
                  <a:gd name="T30" fmla="*/ 4 w 76"/>
                  <a:gd name="T31" fmla="*/ 55 h 73"/>
                  <a:gd name="T32" fmla="*/ 3 w 76"/>
                  <a:gd name="T33" fmla="*/ 55 h 73"/>
                  <a:gd name="T34" fmla="*/ 6 w 76"/>
                  <a:gd name="T35" fmla="*/ 59 h 7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6"/>
                  <a:gd name="T55" fmla="*/ 0 h 73"/>
                  <a:gd name="T56" fmla="*/ 76 w 76"/>
                  <a:gd name="T57" fmla="*/ 73 h 7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6" h="73">
                    <a:moveTo>
                      <a:pt x="6" y="59"/>
                    </a:moveTo>
                    <a:cubicBezTo>
                      <a:pt x="4" y="60"/>
                      <a:pt x="2" y="68"/>
                      <a:pt x="2" y="68"/>
                    </a:cubicBezTo>
                    <a:cubicBezTo>
                      <a:pt x="2" y="68"/>
                      <a:pt x="9" y="66"/>
                      <a:pt x="11" y="68"/>
                    </a:cubicBezTo>
                    <a:cubicBezTo>
                      <a:pt x="14" y="71"/>
                      <a:pt x="23" y="73"/>
                      <a:pt x="25" y="72"/>
                    </a:cubicBezTo>
                    <a:cubicBezTo>
                      <a:pt x="28" y="71"/>
                      <a:pt x="31" y="57"/>
                      <a:pt x="37" y="55"/>
                    </a:cubicBezTo>
                    <a:cubicBezTo>
                      <a:pt x="42" y="53"/>
                      <a:pt x="60" y="49"/>
                      <a:pt x="62" y="46"/>
                    </a:cubicBezTo>
                    <a:cubicBezTo>
                      <a:pt x="63" y="42"/>
                      <a:pt x="74" y="36"/>
                      <a:pt x="75" y="31"/>
                    </a:cubicBezTo>
                    <a:cubicBezTo>
                      <a:pt x="76" y="29"/>
                      <a:pt x="75" y="24"/>
                      <a:pt x="75" y="19"/>
                    </a:cubicBezTo>
                    <a:cubicBezTo>
                      <a:pt x="68" y="18"/>
                      <a:pt x="59" y="15"/>
                      <a:pt x="56" y="13"/>
                    </a:cubicBezTo>
                    <a:cubicBezTo>
                      <a:pt x="53" y="11"/>
                      <a:pt x="38" y="3"/>
                      <a:pt x="27" y="0"/>
                    </a:cubicBezTo>
                    <a:cubicBezTo>
                      <a:pt x="25" y="2"/>
                      <a:pt x="23" y="4"/>
                      <a:pt x="21" y="6"/>
                    </a:cubicBezTo>
                    <a:cubicBezTo>
                      <a:pt x="17" y="8"/>
                      <a:pt x="13" y="10"/>
                      <a:pt x="11" y="15"/>
                    </a:cubicBezTo>
                    <a:cubicBezTo>
                      <a:pt x="10" y="19"/>
                      <a:pt x="11" y="20"/>
                      <a:pt x="8" y="22"/>
                    </a:cubicBezTo>
                    <a:cubicBezTo>
                      <a:pt x="5" y="24"/>
                      <a:pt x="1" y="28"/>
                      <a:pt x="1" y="31"/>
                    </a:cubicBezTo>
                    <a:cubicBezTo>
                      <a:pt x="1" y="35"/>
                      <a:pt x="0" y="45"/>
                      <a:pt x="3" y="48"/>
                    </a:cubicBezTo>
                    <a:cubicBezTo>
                      <a:pt x="7" y="50"/>
                      <a:pt x="5" y="54"/>
                      <a:pt x="4" y="55"/>
                    </a:cubicBezTo>
                    <a:cubicBezTo>
                      <a:pt x="4" y="55"/>
                      <a:pt x="3" y="55"/>
                      <a:pt x="3" y="55"/>
                    </a:cubicBezTo>
                    <a:cubicBezTo>
                      <a:pt x="5" y="57"/>
                      <a:pt x="7" y="58"/>
                      <a:pt x="6" y="59"/>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7" name="Freeform 147"/>
              <p:cNvSpPr>
                <a:spLocks/>
              </p:cNvSpPr>
              <p:nvPr/>
            </p:nvSpPr>
            <p:spPr bwMode="auto">
              <a:xfrm>
                <a:off x="5063735" y="3878784"/>
                <a:ext cx="302414" cy="595282"/>
              </a:xfrm>
              <a:custGeom>
                <a:avLst/>
                <a:gdLst>
                  <a:gd name="T0" fmla="*/ 242 w 253"/>
                  <a:gd name="T1" fmla="*/ 49 h 498"/>
                  <a:gd name="T2" fmla="*/ 225 w 253"/>
                  <a:gd name="T3" fmla="*/ 76 h 498"/>
                  <a:gd name="T4" fmla="*/ 195 w 253"/>
                  <a:gd name="T5" fmla="*/ 71 h 498"/>
                  <a:gd name="T6" fmla="*/ 180 w 253"/>
                  <a:gd name="T7" fmla="*/ 32 h 498"/>
                  <a:gd name="T8" fmla="*/ 155 w 253"/>
                  <a:gd name="T9" fmla="*/ 13 h 498"/>
                  <a:gd name="T10" fmla="*/ 124 w 253"/>
                  <a:gd name="T11" fmla="*/ 3 h 498"/>
                  <a:gd name="T12" fmla="*/ 93 w 253"/>
                  <a:gd name="T13" fmla="*/ 8 h 498"/>
                  <a:gd name="T14" fmla="*/ 83 w 253"/>
                  <a:gd name="T15" fmla="*/ 20 h 498"/>
                  <a:gd name="T16" fmla="*/ 59 w 253"/>
                  <a:gd name="T17" fmla="*/ 69 h 498"/>
                  <a:gd name="T18" fmla="*/ 43 w 253"/>
                  <a:gd name="T19" fmla="*/ 152 h 498"/>
                  <a:gd name="T20" fmla="*/ 40 w 253"/>
                  <a:gd name="T21" fmla="*/ 209 h 498"/>
                  <a:gd name="T22" fmla="*/ 31 w 253"/>
                  <a:gd name="T23" fmla="*/ 256 h 498"/>
                  <a:gd name="T24" fmla="*/ 24 w 253"/>
                  <a:gd name="T25" fmla="*/ 283 h 498"/>
                  <a:gd name="T26" fmla="*/ 25 w 253"/>
                  <a:gd name="T27" fmla="*/ 325 h 498"/>
                  <a:gd name="T28" fmla="*/ 31 w 253"/>
                  <a:gd name="T29" fmla="*/ 348 h 498"/>
                  <a:gd name="T30" fmla="*/ 28 w 253"/>
                  <a:gd name="T31" fmla="*/ 358 h 498"/>
                  <a:gd name="T32" fmla="*/ 22 w 253"/>
                  <a:gd name="T33" fmla="*/ 399 h 498"/>
                  <a:gd name="T34" fmla="*/ 5 w 253"/>
                  <a:gd name="T35" fmla="*/ 441 h 498"/>
                  <a:gd name="T36" fmla="*/ 13 w 253"/>
                  <a:gd name="T37" fmla="*/ 463 h 498"/>
                  <a:gd name="T38" fmla="*/ 20 w 253"/>
                  <a:gd name="T39" fmla="*/ 487 h 498"/>
                  <a:gd name="T40" fmla="*/ 57 w 253"/>
                  <a:gd name="T41" fmla="*/ 494 h 498"/>
                  <a:gd name="T42" fmla="*/ 63 w 253"/>
                  <a:gd name="T43" fmla="*/ 496 h 498"/>
                  <a:gd name="T44" fmla="*/ 66 w 253"/>
                  <a:gd name="T45" fmla="*/ 495 h 498"/>
                  <a:gd name="T46" fmla="*/ 58 w 253"/>
                  <a:gd name="T47" fmla="*/ 470 h 498"/>
                  <a:gd name="T48" fmla="*/ 62 w 253"/>
                  <a:gd name="T49" fmla="*/ 459 h 498"/>
                  <a:gd name="T50" fmla="*/ 75 w 253"/>
                  <a:gd name="T51" fmla="*/ 454 h 498"/>
                  <a:gd name="T52" fmla="*/ 90 w 253"/>
                  <a:gd name="T53" fmla="*/ 421 h 498"/>
                  <a:gd name="T54" fmla="*/ 101 w 253"/>
                  <a:gd name="T55" fmla="*/ 396 h 498"/>
                  <a:gd name="T56" fmla="*/ 79 w 253"/>
                  <a:gd name="T57" fmla="*/ 375 h 498"/>
                  <a:gd name="T58" fmla="*/ 102 w 253"/>
                  <a:gd name="T59" fmla="*/ 355 h 498"/>
                  <a:gd name="T60" fmla="*/ 110 w 253"/>
                  <a:gd name="T61" fmla="*/ 345 h 498"/>
                  <a:gd name="T62" fmla="*/ 120 w 253"/>
                  <a:gd name="T63" fmla="*/ 318 h 498"/>
                  <a:gd name="T64" fmla="*/ 120 w 253"/>
                  <a:gd name="T65" fmla="*/ 307 h 498"/>
                  <a:gd name="T66" fmla="*/ 117 w 253"/>
                  <a:gd name="T67" fmla="*/ 285 h 498"/>
                  <a:gd name="T68" fmla="*/ 147 w 253"/>
                  <a:gd name="T69" fmla="*/ 286 h 498"/>
                  <a:gd name="T70" fmla="*/ 150 w 253"/>
                  <a:gd name="T71" fmla="*/ 256 h 498"/>
                  <a:gd name="T72" fmla="*/ 182 w 253"/>
                  <a:gd name="T73" fmla="*/ 251 h 498"/>
                  <a:gd name="T74" fmla="*/ 219 w 253"/>
                  <a:gd name="T75" fmla="*/ 218 h 498"/>
                  <a:gd name="T76" fmla="*/ 210 w 253"/>
                  <a:gd name="T77" fmla="*/ 206 h 498"/>
                  <a:gd name="T78" fmla="*/ 197 w 253"/>
                  <a:gd name="T79" fmla="*/ 183 h 498"/>
                  <a:gd name="T80" fmla="*/ 198 w 253"/>
                  <a:gd name="T81" fmla="*/ 177 h 498"/>
                  <a:gd name="T82" fmla="*/ 204 w 253"/>
                  <a:gd name="T83" fmla="*/ 125 h 498"/>
                  <a:gd name="T84" fmla="*/ 224 w 253"/>
                  <a:gd name="T85" fmla="*/ 95 h 498"/>
                  <a:gd name="T86" fmla="*/ 248 w 253"/>
                  <a:gd name="T87" fmla="*/ 52 h 49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53"/>
                  <a:gd name="T133" fmla="*/ 0 h 498"/>
                  <a:gd name="T134" fmla="*/ 253 w 253"/>
                  <a:gd name="T135" fmla="*/ 498 h 49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53" h="498">
                    <a:moveTo>
                      <a:pt x="248" y="52"/>
                    </a:moveTo>
                    <a:cubicBezTo>
                      <a:pt x="246" y="51"/>
                      <a:pt x="243" y="50"/>
                      <a:pt x="242" y="49"/>
                    </a:cubicBezTo>
                    <a:cubicBezTo>
                      <a:pt x="238" y="56"/>
                      <a:pt x="233" y="67"/>
                      <a:pt x="232" y="69"/>
                    </a:cubicBezTo>
                    <a:cubicBezTo>
                      <a:pt x="232" y="73"/>
                      <a:pt x="229" y="82"/>
                      <a:pt x="225" y="76"/>
                    </a:cubicBezTo>
                    <a:cubicBezTo>
                      <a:pt x="221" y="71"/>
                      <a:pt x="219" y="76"/>
                      <a:pt x="215" y="76"/>
                    </a:cubicBezTo>
                    <a:cubicBezTo>
                      <a:pt x="210" y="76"/>
                      <a:pt x="194" y="77"/>
                      <a:pt x="195" y="71"/>
                    </a:cubicBezTo>
                    <a:cubicBezTo>
                      <a:pt x="196" y="64"/>
                      <a:pt x="206" y="50"/>
                      <a:pt x="203" y="47"/>
                    </a:cubicBezTo>
                    <a:cubicBezTo>
                      <a:pt x="200" y="44"/>
                      <a:pt x="188" y="38"/>
                      <a:pt x="180" y="32"/>
                    </a:cubicBezTo>
                    <a:cubicBezTo>
                      <a:pt x="172" y="26"/>
                      <a:pt x="167" y="12"/>
                      <a:pt x="162" y="13"/>
                    </a:cubicBezTo>
                    <a:cubicBezTo>
                      <a:pt x="158" y="13"/>
                      <a:pt x="158" y="17"/>
                      <a:pt x="155" y="13"/>
                    </a:cubicBezTo>
                    <a:cubicBezTo>
                      <a:pt x="152" y="9"/>
                      <a:pt x="146" y="4"/>
                      <a:pt x="139" y="2"/>
                    </a:cubicBezTo>
                    <a:cubicBezTo>
                      <a:pt x="133" y="1"/>
                      <a:pt x="127" y="0"/>
                      <a:pt x="124" y="3"/>
                    </a:cubicBezTo>
                    <a:cubicBezTo>
                      <a:pt x="121" y="6"/>
                      <a:pt x="122" y="12"/>
                      <a:pt x="118" y="11"/>
                    </a:cubicBezTo>
                    <a:cubicBezTo>
                      <a:pt x="114" y="11"/>
                      <a:pt x="96" y="6"/>
                      <a:pt x="93" y="8"/>
                    </a:cubicBezTo>
                    <a:cubicBezTo>
                      <a:pt x="91" y="9"/>
                      <a:pt x="84" y="14"/>
                      <a:pt x="78" y="18"/>
                    </a:cubicBezTo>
                    <a:cubicBezTo>
                      <a:pt x="80" y="19"/>
                      <a:pt x="82" y="18"/>
                      <a:pt x="83" y="20"/>
                    </a:cubicBezTo>
                    <a:cubicBezTo>
                      <a:pt x="85" y="23"/>
                      <a:pt x="71" y="39"/>
                      <a:pt x="65" y="44"/>
                    </a:cubicBezTo>
                    <a:cubicBezTo>
                      <a:pt x="59" y="49"/>
                      <a:pt x="61" y="62"/>
                      <a:pt x="59" y="69"/>
                    </a:cubicBezTo>
                    <a:cubicBezTo>
                      <a:pt x="57" y="75"/>
                      <a:pt x="45" y="120"/>
                      <a:pt x="42" y="126"/>
                    </a:cubicBezTo>
                    <a:cubicBezTo>
                      <a:pt x="40" y="133"/>
                      <a:pt x="43" y="146"/>
                      <a:pt x="43" y="152"/>
                    </a:cubicBezTo>
                    <a:cubicBezTo>
                      <a:pt x="43" y="159"/>
                      <a:pt x="47" y="181"/>
                      <a:pt x="44" y="186"/>
                    </a:cubicBezTo>
                    <a:cubicBezTo>
                      <a:pt x="42" y="190"/>
                      <a:pt x="44" y="204"/>
                      <a:pt x="40" y="209"/>
                    </a:cubicBezTo>
                    <a:cubicBezTo>
                      <a:pt x="36" y="214"/>
                      <a:pt x="31" y="220"/>
                      <a:pt x="31" y="229"/>
                    </a:cubicBezTo>
                    <a:cubicBezTo>
                      <a:pt x="31" y="239"/>
                      <a:pt x="32" y="254"/>
                      <a:pt x="31" y="256"/>
                    </a:cubicBezTo>
                    <a:cubicBezTo>
                      <a:pt x="29" y="257"/>
                      <a:pt x="26" y="265"/>
                      <a:pt x="26" y="270"/>
                    </a:cubicBezTo>
                    <a:cubicBezTo>
                      <a:pt x="26" y="275"/>
                      <a:pt x="25" y="276"/>
                      <a:pt x="24" y="283"/>
                    </a:cubicBezTo>
                    <a:cubicBezTo>
                      <a:pt x="24" y="289"/>
                      <a:pt x="21" y="303"/>
                      <a:pt x="20" y="308"/>
                    </a:cubicBezTo>
                    <a:cubicBezTo>
                      <a:pt x="19" y="313"/>
                      <a:pt x="23" y="319"/>
                      <a:pt x="25" y="325"/>
                    </a:cubicBezTo>
                    <a:cubicBezTo>
                      <a:pt x="28" y="331"/>
                      <a:pt x="23" y="331"/>
                      <a:pt x="21" y="336"/>
                    </a:cubicBezTo>
                    <a:cubicBezTo>
                      <a:pt x="19" y="342"/>
                      <a:pt x="27" y="343"/>
                      <a:pt x="31" y="348"/>
                    </a:cubicBezTo>
                    <a:cubicBezTo>
                      <a:pt x="34" y="352"/>
                      <a:pt x="25" y="351"/>
                      <a:pt x="23" y="352"/>
                    </a:cubicBezTo>
                    <a:cubicBezTo>
                      <a:pt x="22" y="353"/>
                      <a:pt x="25" y="354"/>
                      <a:pt x="28" y="358"/>
                    </a:cubicBezTo>
                    <a:cubicBezTo>
                      <a:pt x="32" y="362"/>
                      <a:pt x="22" y="363"/>
                      <a:pt x="23" y="370"/>
                    </a:cubicBezTo>
                    <a:cubicBezTo>
                      <a:pt x="25" y="376"/>
                      <a:pt x="26" y="393"/>
                      <a:pt x="22" y="399"/>
                    </a:cubicBezTo>
                    <a:cubicBezTo>
                      <a:pt x="18" y="405"/>
                      <a:pt x="17" y="415"/>
                      <a:pt x="17" y="421"/>
                    </a:cubicBezTo>
                    <a:cubicBezTo>
                      <a:pt x="17" y="426"/>
                      <a:pt x="11" y="433"/>
                      <a:pt x="5" y="441"/>
                    </a:cubicBezTo>
                    <a:cubicBezTo>
                      <a:pt x="0" y="449"/>
                      <a:pt x="2" y="462"/>
                      <a:pt x="5" y="465"/>
                    </a:cubicBezTo>
                    <a:cubicBezTo>
                      <a:pt x="8" y="469"/>
                      <a:pt x="9" y="465"/>
                      <a:pt x="13" y="463"/>
                    </a:cubicBezTo>
                    <a:cubicBezTo>
                      <a:pt x="17" y="461"/>
                      <a:pt x="18" y="460"/>
                      <a:pt x="18" y="466"/>
                    </a:cubicBezTo>
                    <a:cubicBezTo>
                      <a:pt x="18" y="471"/>
                      <a:pt x="17" y="482"/>
                      <a:pt x="20" y="487"/>
                    </a:cubicBezTo>
                    <a:cubicBezTo>
                      <a:pt x="23" y="492"/>
                      <a:pt x="33" y="492"/>
                      <a:pt x="42" y="492"/>
                    </a:cubicBezTo>
                    <a:cubicBezTo>
                      <a:pt x="47" y="492"/>
                      <a:pt x="53" y="493"/>
                      <a:pt x="57" y="494"/>
                    </a:cubicBezTo>
                    <a:cubicBezTo>
                      <a:pt x="58" y="494"/>
                      <a:pt x="59" y="494"/>
                      <a:pt x="61" y="495"/>
                    </a:cubicBezTo>
                    <a:cubicBezTo>
                      <a:pt x="62" y="495"/>
                      <a:pt x="62" y="495"/>
                      <a:pt x="63" y="496"/>
                    </a:cubicBezTo>
                    <a:cubicBezTo>
                      <a:pt x="64" y="496"/>
                      <a:pt x="64" y="497"/>
                      <a:pt x="65" y="497"/>
                    </a:cubicBezTo>
                    <a:cubicBezTo>
                      <a:pt x="67" y="498"/>
                      <a:pt x="68" y="498"/>
                      <a:pt x="66" y="495"/>
                    </a:cubicBezTo>
                    <a:cubicBezTo>
                      <a:pt x="63" y="489"/>
                      <a:pt x="62" y="486"/>
                      <a:pt x="62" y="482"/>
                    </a:cubicBezTo>
                    <a:cubicBezTo>
                      <a:pt x="62" y="479"/>
                      <a:pt x="57" y="472"/>
                      <a:pt x="58" y="470"/>
                    </a:cubicBezTo>
                    <a:cubicBezTo>
                      <a:pt x="60" y="467"/>
                      <a:pt x="66" y="470"/>
                      <a:pt x="65" y="466"/>
                    </a:cubicBezTo>
                    <a:cubicBezTo>
                      <a:pt x="63" y="462"/>
                      <a:pt x="60" y="461"/>
                      <a:pt x="62" y="459"/>
                    </a:cubicBezTo>
                    <a:cubicBezTo>
                      <a:pt x="65" y="458"/>
                      <a:pt x="65" y="463"/>
                      <a:pt x="69" y="461"/>
                    </a:cubicBezTo>
                    <a:cubicBezTo>
                      <a:pt x="73" y="459"/>
                      <a:pt x="72" y="457"/>
                      <a:pt x="75" y="454"/>
                    </a:cubicBezTo>
                    <a:cubicBezTo>
                      <a:pt x="77" y="452"/>
                      <a:pt x="81" y="444"/>
                      <a:pt x="80" y="438"/>
                    </a:cubicBezTo>
                    <a:cubicBezTo>
                      <a:pt x="78" y="432"/>
                      <a:pt x="85" y="422"/>
                      <a:pt x="90" y="421"/>
                    </a:cubicBezTo>
                    <a:cubicBezTo>
                      <a:pt x="94" y="419"/>
                      <a:pt x="98" y="416"/>
                      <a:pt x="100" y="414"/>
                    </a:cubicBezTo>
                    <a:cubicBezTo>
                      <a:pt x="102" y="413"/>
                      <a:pt x="105" y="398"/>
                      <a:pt x="101" y="396"/>
                    </a:cubicBezTo>
                    <a:cubicBezTo>
                      <a:pt x="97" y="394"/>
                      <a:pt x="94" y="393"/>
                      <a:pt x="90" y="390"/>
                    </a:cubicBezTo>
                    <a:cubicBezTo>
                      <a:pt x="85" y="388"/>
                      <a:pt x="77" y="378"/>
                      <a:pt x="79" y="375"/>
                    </a:cubicBezTo>
                    <a:cubicBezTo>
                      <a:pt x="80" y="372"/>
                      <a:pt x="82" y="369"/>
                      <a:pt x="86" y="364"/>
                    </a:cubicBezTo>
                    <a:cubicBezTo>
                      <a:pt x="89" y="359"/>
                      <a:pt x="100" y="355"/>
                      <a:pt x="102" y="355"/>
                    </a:cubicBezTo>
                    <a:cubicBezTo>
                      <a:pt x="104" y="355"/>
                      <a:pt x="105" y="353"/>
                      <a:pt x="106" y="350"/>
                    </a:cubicBezTo>
                    <a:cubicBezTo>
                      <a:pt x="107" y="348"/>
                      <a:pt x="110" y="346"/>
                      <a:pt x="110" y="345"/>
                    </a:cubicBezTo>
                    <a:cubicBezTo>
                      <a:pt x="110" y="343"/>
                      <a:pt x="110" y="331"/>
                      <a:pt x="112" y="329"/>
                    </a:cubicBezTo>
                    <a:cubicBezTo>
                      <a:pt x="114" y="326"/>
                      <a:pt x="123" y="319"/>
                      <a:pt x="120" y="318"/>
                    </a:cubicBezTo>
                    <a:cubicBezTo>
                      <a:pt x="118" y="317"/>
                      <a:pt x="114" y="317"/>
                      <a:pt x="116" y="315"/>
                    </a:cubicBezTo>
                    <a:cubicBezTo>
                      <a:pt x="118" y="313"/>
                      <a:pt x="122" y="309"/>
                      <a:pt x="120" y="307"/>
                    </a:cubicBezTo>
                    <a:cubicBezTo>
                      <a:pt x="118" y="305"/>
                      <a:pt x="112" y="297"/>
                      <a:pt x="111" y="292"/>
                    </a:cubicBezTo>
                    <a:cubicBezTo>
                      <a:pt x="111" y="287"/>
                      <a:pt x="112" y="283"/>
                      <a:pt x="117" y="285"/>
                    </a:cubicBezTo>
                    <a:cubicBezTo>
                      <a:pt x="121" y="287"/>
                      <a:pt x="128" y="291"/>
                      <a:pt x="134" y="290"/>
                    </a:cubicBezTo>
                    <a:cubicBezTo>
                      <a:pt x="140" y="289"/>
                      <a:pt x="144" y="290"/>
                      <a:pt x="147" y="286"/>
                    </a:cubicBezTo>
                    <a:cubicBezTo>
                      <a:pt x="150" y="282"/>
                      <a:pt x="147" y="275"/>
                      <a:pt x="148" y="272"/>
                    </a:cubicBezTo>
                    <a:cubicBezTo>
                      <a:pt x="149" y="268"/>
                      <a:pt x="146" y="258"/>
                      <a:pt x="150" y="256"/>
                    </a:cubicBezTo>
                    <a:cubicBezTo>
                      <a:pt x="153" y="254"/>
                      <a:pt x="154" y="254"/>
                      <a:pt x="161" y="254"/>
                    </a:cubicBezTo>
                    <a:cubicBezTo>
                      <a:pt x="167" y="254"/>
                      <a:pt x="175" y="252"/>
                      <a:pt x="182" y="251"/>
                    </a:cubicBezTo>
                    <a:cubicBezTo>
                      <a:pt x="189" y="250"/>
                      <a:pt x="207" y="244"/>
                      <a:pt x="211" y="236"/>
                    </a:cubicBezTo>
                    <a:cubicBezTo>
                      <a:pt x="215" y="229"/>
                      <a:pt x="220" y="223"/>
                      <a:pt x="219" y="218"/>
                    </a:cubicBezTo>
                    <a:cubicBezTo>
                      <a:pt x="219" y="214"/>
                      <a:pt x="217" y="212"/>
                      <a:pt x="215" y="211"/>
                    </a:cubicBezTo>
                    <a:cubicBezTo>
                      <a:pt x="212" y="211"/>
                      <a:pt x="209" y="209"/>
                      <a:pt x="210" y="206"/>
                    </a:cubicBezTo>
                    <a:cubicBezTo>
                      <a:pt x="212" y="203"/>
                      <a:pt x="216" y="199"/>
                      <a:pt x="213" y="196"/>
                    </a:cubicBezTo>
                    <a:cubicBezTo>
                      <a:pt x="209" y="193"/>
                      <a:pt x="200" y="185"/>
                      <a:pt x="197" y="183"/>
                    </a:cubicBezTo>
                    <a:cubicBezTo>
                      <a:pt x="194" y="181"/>
                      <a:pt x="192" y="176"/>
                      <a:pt x="194" y="176"/>
                    </a:cubicBezTo>
                    <a:cubicBezTo>
                      <a:pt x="195" y="176"/>
                      <a:pt x="196" y="176"/>
                      <a:pt x="198" y="177"/>
                    </a:cubicBezTo>
                    <a:cubicBezTo>
                      <a:pt x="198" y="172"/>
                      <a:pt x="199" y="163"/>
                      <a:pt x="201" y="157"/>
                    </a:cubicBezTo>
                    <a:cubicBezTo>
                      <a:pt x="203" y="149"/>
                      <a:pt x="204" y="128"/>
                      <a:pt x="204" y="125"/>
                    </a:cubicBezTo>
                    <a:cubicBezTo>
                      <a:pt x="204" y="121"/>
                      <a:pt x="210" y="120"/>
                      <a:pt x="211" y="114"/>
                    </a:cubicBezTo>
                    <a:cubicBezTo>
                      <a:pt x="213" y="109"/>
                      <a:pt x="218" y="100"/>
                      <a:pt x="224" y="95"/>
                    </a:cubicBezTo>
                    <a:cubicBezTo>
                      <a:pt x="231" y="89"/>
                      <a:pt x="252" y="76"/>
                      <a:pt x="253" y="72"/>
                    </a:cubicBezTo>
                    <a:cubicBezTo>
                      <a:pt x="253" y="68"/>
                      <a:pt x="252" y="54"/>
                      <a:pt x="248" y="52"/>
                    </a:cubicBezTo>
                    <a:close/>
                  </a:path>
                </a:pathLst>
              </a:custGeom>
              <a:solidFill>
                <a:schemeClr val="accent4"/>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8" name="Freeform 148"/>
              <p:cNvSpPr>
                <a:spLocks/>
              </p:cNvSpPr>
              <p:nvPr/>
            </p:nvSpPr>
            <p:spPr bwMode="auto">
              <a:xfrm>
                <a:off x="5238205" y="3829725"/>
                <a:ext cx="118336" cy="147177"/>
              </a:xfrm>
              <a:custGeom>
                <a:avLst/>
                <a:gdLst>
                  <a:gd name="T0" fmla="*/ 96 w 99"/>
                  <a:gd name="T1" fmla="*/ 86 h 123"/>
                  <a:gd name="T2" fmla="*/ 96 w 99"/>
                  <a:gd name="T3" fmla="*/ 69 h 123"/>
                  <a:gd name="T4" fmla="*/ 90 w 99"/>
                  <a:gd name="T5" fmla="*/ 60 h 123"/>
                  <a:gd name="T6" fmla="*/ 85 w 99"/>
                  <a:gd name="T7" fmla="*/ 46 h 123"/>
                  <a:gd name="T8" fmla="*/ 59 w 99"/>
                  <a:gd name="T9" fmla="*/ 39 h 123"/>
                  <a:gd name="T10" fmla="*/ 56 w 99"/>
                  <a:gd name="T11" fmla="*/ 19 h 123"/>
                  <a:gd name="T12" fmla="*/ 55 w 99"/>
                  <a:gd name="T13" fmla="*/ 8 h 123"/>
                  <a:gd name="T14" fmla="*/ 44 w 99"/>
                  <a:gd name="T15" fmla="*/ 1 h 123"/>
                  <a:gd name="T16" fmla="*/ 26 w 99"/>
                  <a:gd name="T17" fmla="*/ 5 h 123"/>
                  <a:gd name="T18" fmla="*/ 8 w 99"/>
                  <a:gd name="T19" fmla="*/ 2 h 123"/>
                  <a:gd name="T20" fmla="*/ 0 w 99"/>
                  <a:gd name="T21" fmla="*/ 17 h 123"/>
                  <a:gd name="T22" fmla="*/ 0 w 99"/>
                  <a:gd name="T23" fmla="*/ 46 h 123"/>
                  <a:gd name="T24" fmla="*/ 9 w 99"/>
                  <a:gd name="T25" fmla="*/ 54 h 123"/>
                  <a:gd name="T26" fmla="*/ 16 w 99"/>
                  <a:gd name="T27" fmla="*/ 54 h 123"/>
                  <a:gd name="T28" fmla="*/ 34 w 99"/>
                  <a:gd name="T29" fmla="*/ 73 h 123"/>
                  <a:gd name="T30" fmla="*/ 57 w 99"/>
                  <a:gd name="T31" fmla="*/ 88 h 123"/>
                  <a:gd name="T32" fmla="*/ 49 w 99"/>
                  <a:gd name="T33" fmla="*/ 112 h 123"/>
                  <a:gd name="T34" fmla="*/ 69 w 99"/>
                  <a:gd name="T35" fmla="*/ 117 h 123"/>
                  <a:gd name="T36" fmla="*/ 79 w 99"/>
                  <a:gd name="T37" fmla="*/ 117 h 123"/>
                  <a:gd name="T38" fmla="*/ 86 w 99"/>
                  <a:gd name="T39" fmla="*/ 110 h 123"/>
                  <a:gd name="T40" fmla="*/ 96 w 99"/>
                  <a:gd name="T41" fmla="*/ 90 h 123"/>
                  <a:gd name="T42" fmla="*/ 96 w 99"/>
                  <a:gd name="T43" fmla="*/ 86 h 12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9"/>
                  <a:gd name="T67" fmla="*/ 0 h 123"/>
                  <a:gd name="T68" fmla="*/ 99 w 99"/>
                  <a:gd name="T69" fmla="*/ 123 h 12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9" h="123">
                    <a:moveTo>
                      <a:pt x="96" y="86"/>
                    </a:moveTo>
                    <a:cubicBezTo>
                      <a:pt x="99" y="82"/>
                      <a:pt x="98" y="72"/>
                      <a:pt x="96" y="69"/>
                    </a:cubicBezTo>
                    <a:cubicBezTo>
                      <a:pt x="93" y="66"/>
                      <a:pt x="90" y="64"/>
                      <a:pt x="90" y="60"/>
                    </a:cubicBezTo>
                    <a:cubicBezTo>
                      <a:pt x="90" y="55"/>
                      <a:pt x="87" y="47"/>
                      <a:pt x="85" y="46"/>
                    </a:cubicBezTo>
                    <a:cubicBezTo>
                      <a:pt x="82" y="44"/>
                      <a:pt x="60" y="45"/>
                      <a:pt x="59" y="39"/>
                    </a:cubicBezTo>
                    <a:cubicBezTo>
                      <a:pt x="58" y="33"/>
                      <a:pt x="58" y="24"/>
                      <a:pt x="56" y="19"/>
                    </a:cubicBezTo>
                    <a:cubicBezTo>
                      <a:pt x="55" y="15"/>
                      <a:pt x="54" y="12"/>
                      <a:pt x="55" y="8"/>
                    </a:cubicBezTo>
                    <a:cubicBezTo>
                      <a:pt x="51" y="5"/>
                      <a:pt x="45" y="1"/>
                      <a:pt x="44" y="1"/>
                    </a:cubicBezTo>
                    <a:cubicBezTo>
                      <a:pt x="41" y="0"/>
                      <a:pt x="32" y="3"/>
                      <a:pt x="26" y="5"/>
                    </a:cubicBezTo>
                    <a:cubicBezTo>
                      <a:pt x="20" y="8"/>
                      <a:pt x="15" y="3"/>
                      <a:pt x="8" y="2"/>
                    </a:cubicBezTo>
                    <a:cubicBezTo>
                      <a:pt x="2" y="1"/>
                      <a:pt x="0" y="8"/>
                      <a:pt x="0" y="17"/>
                    </a:cubicBezTo>
                    <a:cubicBezTo>
                      <a:pt x="0" y="23"/>
                      <a:pt x="0" y="36"/>
                      <a:pt x="0" y="46"/>
                    </a:cubicBezTo>
                    <a:cubicBezTo>
                      <a:pt x="4" y="48"/>
                      <a:pt x="7" y="51"/>
                      <a:pt x="9" y="54"/>
                    </a:cubicBezTo>
                    <a:cubicBezTo>
                      <a:pt x="12" y="58"/>
                      <a:pt x="12" y="54"/>
                      <a:pt x="16" y="54"/>
                    </a:cubicBezTo>
                    <a:cubicBezTo>
                      <a:pt x="21" y="53"/>
                      <a:pt x="26" y="67"/>
                      <a:pt x="34" y="73"/>
                    </a:cubicBezTo>
                    <a:cubicBezTo>
                      <a:pt x="42" y="79"/>
                      <a:pt x="54" y="85"/>
                      <a:pt x="57" y="88"/>
                    </a:cubicBezTo>
                    <a:cubicBezTo>
                      <a:pt x="60" y="91"/>
                      <a:pt x="50" y="105"/>
                      <a:pt x="49" y="112"/>
                    </a:cubicBezTo>
                    <a:cubicBezTo>
                      <a:pt x="48" y="118"/>
                      <a:pt x="64" y="117"/>
                      <a:pt x="69" y="117"/>
                    </a:cubicBezTo>
                    <a:cubicBezTo>
                      <a:pt x="73" y="117"/>
                      <a:pt x="75" y="112"/>
                      <a:pt x="79" y="117"/>
                    </a:cubicBezTo>
                    <a:cubicBezTo>
                      <a:pt x="83" y="123"/>
                      <a:pt x="86" y="114"/>
                      <a:pt x="86" y="110"/>
                    </a:cubicBezTo>
                    <a:cubicBezTo>
                      <a:pt x="87" y="108"/>
                      <a:pt x="92" y="97"/>
                      <a:pt x="96" y="90"/>
                    </a:cubicBezTo>
                    <a:cubicBezTo>
                      <a:pt x="95" y="89"/>
                      <a:pt x="94" y="88"/>
                      <a:pt x="96" y="86"/>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9" name="Freeform 149"/>
              <p:cNvSpPr>
                <a:spLocks/>
              </p:cNvSpPr>
              <p:nvPr/>
            </p:nvSpPr>
            <p:spPr bwMode="auto">
              <a:xfrm>
                <a:off x="4987373" y="3362906"/>
                <a:ext cx="176998" cy="254398"/>
              </a:xfrm>
              <a:custGeom>
                <a:avLst/>
                <a:gdLst>
                  <a:gd name="T0" fmla="*/ 138 w 148"/>
                  <a:gd name="T1" fmla="*/ 109 h 213"/>
                  <a:gd name="T2" fmla="*/ 135 w 148"/>
                  <a:gd name="T3" fmla="*/ 95 h 213"/>
                  <a:gd name="T4" fmla="*/ 143 w 148"/>
                  <a:gd name="T5" fmla="*/ 78 h 213"/>
                  <a:gd name="T6" fmla="*/ 129 w 148"/>
                  <a:gd name="T7" fmla="*/ 80 h 213"/>
                  <a:gd name="T8" fmla="*/ 91 w 148"/>
                  <a:gd name="T9" fmla="*/ 71 h 213"/>
                  <a:gd name="T10" fmla="*/ 78 w 148"/>
                  <a:gd name="T11" fmla="*/ 59 h 213"/>
                  <a:gd name="T12" fmla="*/ 75 w 148"/>
                  <a:gd name="T13" fmla="*/ 44 h 213"/>
                  <a:gd name="T14" fmla="*/ 75 w 148"/>
                  <a:gd name="T15" fmla="*/ 29 h 213"/>
                  <a:gd name="T16" fmla="*/ 91 w 148"/>
                  <a:gd name="T17" fmla="*/ 15 h 213"/>
                  <a:gd name="T18" fmla="*/ 95 w 148"/>
                  <a:gd name="T19" fmla="*/ 12 h 213"/>
                  <a:gd name="T20" fmla="*/ 97 w 148"/>
                  <a:gd name="T21" fmla="*/ 3 h 213"/>
                  <a:gd name="T22" fmla="*/ 85 w 148"/>
                  <a:gd name="T23" fmla="*/ 4 h 213"/>
                  <a:gd name="T24" fmla="*/ 69 w 148"/>
                  <a:gd name="T25" fmla="*/ 15 h 213"/>
                  <a:gd name="T26" fmla="*/ 60 w 148"/>
                  <a:gd name="T27" fmla="*/ 13 h 213"/>
                  <a:gd name="T28" fmla="*/ 50 w 148"/>
                  <a:gd name="T29" fmla="*/ 21 h 213"/>
                  <a:gd name="T30" fmla="*/ 44 w 148"/>
                  <a:gd name="T31" fmla="*/ 25 h 213"/>
                  <a:gd name="T32" fmla="*/ 41 w 148"/>
                  <a:gd name="T33" fmla="*/ 33 h 213"/>
                  <a:gd name="T34" fmla="*/ 40 w 148"/>
                  <a:gd name="T35" fmla="*/ 39 h 213"/>
                  <a:gd name="T36" fmla="*/ 31 w 148"/>
                  <a:gd name="T37" fmla="*/ 48 h 213"/>
                  <a:gd name="T38" fmla="*/ 23 w 148"/>
                  <a:gd name="T39" fmla="*/ 49 h 213"/>
                  <a:gd name="T40" fmla="*/ 22 w 148"/>
                  <a:gd name="T41" fmla="*/ 48 h 213"/>
                  <a:gd name="T42" fmla="*/ 17 w 148"/>
                  <a:gd name="T43" fmla="*/ 70 h 213"/>
                  <a:gd name="T44" fmla="*/ 20 w 148"/>
                  <a:gd name="T45" fmla="*/ 80 h 213"/>
                  <a:gd name="T46" fmla="*/ 20 w 148"/>
                  <a:gd name="T47" fmla="*/ 90 h 213"/>
                  <a:gd name="T48" fmla="*/ 20 w 148"/>
                  <a:gd name="T49" fmla="*/ 97 h 213"/>
                  <a:gd name="T50" fmla="*/ 19 w 148"/>
                  <a:gd name="T51" fmla="*/ 105 h 213"/>
                  <a:gd name="T52" fmla="*/ 21 w 148"/>
                  <a:gd name="T53" fmla="*/ 115 h 213"/>
                  <a:gd name="T54" fmla="*/ 13 w 148"/>
                  <a:gd name="T55" fmla="*/ 123 h 213"/>
                  <a:gd name="T56" fmla="*/ 5 w 148"/>
                  <a:gd name="T57" fmla="*/ 126 h 213"/>
                  <a:gd name="T58" fmla="*/ 3 w 148"/>
                  <a:gd name="T59" fmla="*/ 138 h 213"/>
                  <a:gd name="T60" fmla="*/ 0 w 148"/>
                  <a:gd name="T61" fmla="*/ 142 h 213"/>
                  <a:gd name="T62" fmla="*/ 29 w 148"/>
                  <a:gd name="T63" fmla="*/ 155 h 213"/>
                  <a:gd name="T64" fmla="*/ 50 w 148"/>
                  <a:gd name="T65" fmla="*/ 161 h 213"/>
                  <a:gd name="T66" fmla="*/ 64 w 148"/>
                  <a:gd name="T67" fmla="*/ 173 h 213"/>
                  <a:gd name="T68" fmla="*/ 90 w 148"/>
                  <a:gd name="T69" fmla="*/ 187 h 213"/>
                  <a:gd name="T70" fmla="*/ 105 w 148"/>
                  <a:gd name="T71" fmla="*/ 187 h 213"/>
                  <a:gd name="T72" fmla="*/ 105 w 148"/>
                  <a:gd name="T73" fmla="*/ 199 h 213"/>
                  <a:gd name="T74" fmla="*/ 108 w 148"/>
                  <a:gd name="T75" fmla="*/ 210 h 213"/>
                  <a:gd name="T76" fmla="*/ 107 w 148"/>
                  <a:gd name="T77" fmla="*/ 211 h 213"/>
                  <a:gd name="T78" fmla="*/ 109 w 148"/>
                  <a:gd name="T79" fmla="*/ 213 h 213"/>
                  <a:gd name="T80" fmla="*/ 115 w 148"/>
                  <a:gd name="T81" fmla="*/ 192 h 213"/>
                  <a:gd name="T82" fmla="*/ 122 w 148"/>
                  <a:gd name="T83" fmla="*/ 168 h 213"/>
                  <a:gd name="T84" fmla="*/ 114 w 148"/>
                  <a:gd name="T85" fmla="*/ 153 h 213"/>
                  <a:gd name="T86" fmla="*/ 126 w 148"/>
                  <a:gd name="T87" fmla="*/ 144 h 213"/>
                  <a:gd name="T88" fmla="*/ 138 w 148"/>
                  <a:gd name="T89" fmla="*/ 142 h 213"/>
                  <a:gd name="T90" fmla="*/ 139 w 148"/>
                  <a:gd name="T91" fmla="*/ 135 h 213"/>
                  <a:gd name="T92" fmla="*/ 148 w 148"/>
                  <a:gd name="T93" fmla="*/ 134 h 213"/>
                  <a:gd name="T94" fmla="*/ 145 w 148"/>
                  <a:gd name="T95" fmla="*/ 127 h 213"/>
                  <a:gd name="T96" fmla="*/ 138 w 148"/>
                  <a:gd name="T97" fmla="*/ 109 h 21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8"/>
                  <a:gd name="T148" fmla="*/ 0 h 213"/>
                  <a:gd name="T149" fmla="*/ 148 w 148"/>
                  <a:gd name="T150" fmla="*/ 213 h 21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8" h="213">
                    <a:moveTo>
                      <a:pt x="138" y="109"/>
                    </a:moveTo>
                    <a:cubicBezTo>
                      <a:pt x="135" y="102"/>
                      <a:pt x="133" y="99"/>
                      <a:pt x="135" y="95"/>
                    </a:cubicBezTo>
                    <a:cubicBezTo>
                      <a:pt x="138" y="90"/>
                      <a:pt x="146" y="78"/>
                      <a:pt x="143" y="78"/>
                    </a:cubicBezTo>
                    <a:cubicBezTo>
                      <a:pt x="139" y="78"/>
                      <a:pt x="135" y="82"/>
                      <a:pt x="129" y="80"/>
                    </a:cubicBezTo>
                    <a:cubicBezTo>
                      <a:pt x="123" y="78"/>
                      <a:pt x="97" y="71"/>
                      <a:pt x="91" y="71"/>
                    </a:cubicBezTo>
                    <a:cubicBezTo>
                      <a:pt x="86" y="71"/>
                      <a:pt x="78" y="64"/>
                      <a:pt x="78" y="59"/>
                    </a:cubicBezTo>
                    <a:cubicBezTo>
                      <a:pt x="78" y="54"/>
                      <a:pt x="78" y="46"/>
                      <a:pt x="75" y="44"/>
                    </a:cubicBezTo>
                    <a:cubicBezTo>
                      <a:pt x="71" y="42"/>
                      <a:pt x="74" y="35"/>
                      <a:pt x="75" y="29"/>
                    </a:cubicBezTo>
                    <a:cubicBezTo>
                      <a:pt x="76" y="24"/>
                      <a:pt x="82" y="12"/>
                      <a:pt x="91" y="15"/>
                    </a:cubicBezTo>
                    <a:cubicBezTo>
                      <a:pt x="92" y="14"/>
                      <a:pt x="93" y="13"/>
                      <a:pt x="95" y="12"/>
                    </a:cubicBezTo>
                    <a:cubicBezTo>
                      <a:pt x="99" y="10"/>
                      <a:pt x="102" y="7"/>
                      <a:pt x="97" y="3"/>
                    </a:cubicBezTo>
                    <a:cubicBezTo>
                      <a:pt x="93" y="0"/>
                      <a:pt x="89" y="0"/>
                      <a:pt x="85" y="4"/>
                    </a:cubicBezTo>
                    <a:cubicBezTo>
                      <a:pt x="81" y="7"/>
                      <a:pt x="71" y="16"/>
                      <a:pt x="69" y="15"/>
                    </a:cubicBezTo>
                    <a:cubicBezTo>
                      <a:pt x="67" y="15"/>
                      <a:pt x="63" y="11"/>
                      <a:pt x="60" y="13"/>
                    </a:cubicBezTo>
                    <a:cubicBezTo>
                      <a:pt x="57" y="16"/>
                      <a:pt x="54" y="21"/>
                      <a:pt x="50" y="21"/>
                    </a:cubicBezTo>
                    <a:cubicBezTo>
                      <a:pt x="46" y="22"/>
                      <a:pt x="43" y="23"/>
                      <a:pt x="44" y="25"/>
                    </a:cubicBezTo>
                    <a:cubicBezTo>
                      <a:pt x="45" y="28"/>
                      <a:pt x="41" y="30"/>
                      <a:pt x="41" y="33"/>
                    </a:cubicBezTo>
                    <a:cubicBezTo>
                      <a:pt x="41" y="35"/>
                      <a:pt x="43" y="39"/>
                      <a:pt x="40" y="39"/>
                    </a:cubicBezTo>
                    <a:cubicBezTo>
                      <a:pt x="38" y="39"/>
                      <a:pt x="32" y="47"/>
                      <a:pt x="31" y="48"/>
                    </a:cubicBezTo>
                    <a:cubicBezTo>
                      <a:pt x="30" y="49"/>
                      <a:pt x="25" y="50"/>
                      <a:pt x="23" y="49"/>
                    </a:cubicBezTo>
                    <a:cubicBezTo>
                      <a:pt x="23" y="48"/>
                      <a:pt x="23" y="48"/>
                      <a:pt x="22" y="48"/>
                    </a:cubicBezTo>
                    <a:cubicBezTo>
                      <a:pt x="22" y="55"/>
                      <a:pt x="21" y="63"/>
                      <a:pt x="17" y="70"/>
                    </a:cubicBezTo>
                    <a:cubicBezTo>
                      <a:pt x="19" y="73"/>
                      <a:pt x="20" y="75"/>
                      <a:pt x="20" y="80"/>
                    </a:cubicBezTo>
                    <a:cubicBezTo>
                      <a:pt x="20" y="87"/>
                      <a:pt x="22" y="89"/>
                      <a:pt x="20" y="90"/>
                    </a:cubicBezTo>
                    <a:cubicBezTo>
                      <a:pt x="19" y="91"/>
                      <a:pt x="18" y="94"/>
                      <a:pt x="20" y="97"/>
                    </a:cubicBezTo>
                    <a:cubicBezTo>
                      <a:pt x="21" y="99"/>
                      <a:pt x="19" y="101"/>
                      <a:pt x="19" y="105"/>
                    </a:cubicBezTo>
                    <a:cubicBezTo>
                      <a:pt x="20" y="109"/>
                      <a:pt x="24" y="112"/>
                      <a:pt x="21" y="115"/>
                    </a:cubicBezTo>
                    <a:cubicBezTo>
                      <a:pt x="18" y="118"/>
                      <a:pt x="17" y="123"/>
                      <a:pt x="13" y="123"/>
                    </a:cubicBezTo>
                    <a:cubicBezTo>
                      <a:pt x="10" y="123"/>
                      <a:pt x="6" y="125"/>
                      <a:pt x="5" y="126"/>
                    </a:cubicBezTo>
                    <a:cubicBezTo>
                      <a:pt x="5" y="127"/>
                      <a:pt x="6" y="134"/>
                      <a:pt x="3" y="138"/>
                    </a:cubicBezTo>
                    <a:cubicBezTo>
                      <a:pt x="2" y="139"/>
                      <a:pt x="1" y="140"/>
                      <a:pt x="0" y="142"/>
                    </a:cubicBezTo>
                    <a:cubicBezTo>
                      <a:pt x="11" y="145"/>
                      <a:pt x="26" y="153"/>
                      <a:pt x="29" y="155"/>
                    </a:cubicBezTo>
                    <a:cubicBezTo>
                      <a:pt x="32" y="157"/>
                      <a:pt x="43" y="160"/>
                      <a:pt x="50" y="161"/>
                    </a:cubicBezTo>
                    <a:cubicBezTo>
                      <a:pt x="57" y="161"/>
                      <a:pt x="57" y="166"/>
                      <a:pt x="64" y="173"/>
                    </a:cubicBezTo>
                    <a:cubicBezTo>
                      <a:pt x="71" y="180"/>
                      <a:pt x="80" y="182"/>
                      <a:pt x="90" y="187"/>
                    </a:cubicBezTo>
                    <a:cubicBezTo>
                      <a:pt x="99" y="192"/>
                      <a:pt x="103" y="187"/>
                      <a:pt x="105" y="187"/>
                    </a:cubicBezTo>
                    <a:cubicBezTo>
                      <a:pt x="108" y="188"/>
                      <a:pt x="106" y="196"/>
                      <a:pt x="105" y="199"/>
                    </a:cubicBezTo>
                    <a:cubicBezTo>
                      <a:pt x="103" y="203"/>
                      <a:pt x="109" y="207"/>
                      <a:pt x="108" y="210"/>
                    </a:cubicBezTo>
                    <a:cubicBezTo>
                      <a:pt x="108" y="211"/>
                      <a:pt x="107" y="211"/>
                      <a:pt x="107" y="211"/>
                    </a:cubicBezTo>
                    <a:cubicBezTo>
                      <a:pt x="109" y="213"/>
                      <a:pt x="109" y="213"/>
                      <a:pt x="109" y="213"/>
                    </a:cubicBezTo>
                    <a:cubicBezTo>
                      <a:pt x="109" y="213"/>
                      <a:pt x="111" y="200"/>
                      <a:pt x="115" y="192"/>
                    </a:cubicBezTo>
                    <a:cubicBezTo>
                      <a:pt x="119" y="183"/>
                      <a:pt x="123" y="174"/>
                      <a:pt x="122" y="168"/>
                    </a:cubicBezTo>
                    <a:cubicBezTo>
                      <a:pt x="121" y="161"/>
                      <a:pt x="111" y="157"/>
                      <a:pt x="114" y="153"/>
                    </a:cubicBezTo>
                    <a:cubicBezTo>
                      <a:pt x="118" y="149"/>
                      <a:pt x="121" y="143"/>
                      <a:pt x="126" y="144"/>
                    </a:cubicBezTo>
                    <a:cubicBezTo>
                      <a:pt x="131" y="145"/>
                      <a:pt x="138" y="145"/>
                      <a:pt x="138" y="142"/>
                    </a:cubicBezTo>
                    <a:cubicBezTo>
                      <a:pt x="138" y="140"/>
                      <a:pt x="134" y="135"/>
                      <a:pt x="139" y="135"/>
                    </a:cubicBezTo>
                    <a:cubicBezTo>
                      <a:pt x="143" y="135"/>
                      <a:pt x="146" y="133"/>
                      <a:pt x="148" y="134"/>
                    </a:cubicBezTo>
                    <a:cubicBezTo>
                      <a:pt x="148" y="132"/>
                      <a:pt x="147" y="129"/>
                      <a:pt x="145" y="127"/>
                    </a:cubicBezTo>
                    <a:cubicBezTo>
                      <a:pt x="141" y="121"/>
                      <a:pt x="141" y="117"/>
                      <a:pt x="138" y="109"/>
                    </a:cubicBezTo>
                    <a:close/>
                  </a:path>
                </a:pathLst>
              </a:custGeom>
              <a:solidFill>
                <a:schemeClr val="accent4"/>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0" name="Freeform 150"/>
              <p:cNvSpPr>
                <a:spLocks/>
              </p:cNvSpPr>
              <p:nvPr/>
            </p:nvSpPr>
            <p:spPr bwMode="auto">
              <a:xfrm>
                <a:off x="5354012" y="3464059"/>
                <a:ext cx="49054" cy="57657"/>
              </a:xfrm>
              <a:custGeom>
                <a:avLst/>
                <a:gdLst>
                  <a:gd name="T0" fmla="*/ 31 w 41"/>
                  <a:gd name="T1" fmla="*/ 13 h 48"/>
                  <a:gd name="T2" fmla="*/ 6 w 41"/>
                  <a:gd name="T3" fmla="*/ 0 h 48"/>
                  <a:gd name="T4" fmla="*/ 1 w 41"/>
                  <a:gd name="T5" fmla="*/ 10 h 48"/>
                  <a:gd name="T6" fmla="*/ 9 w 41"/>
                  <a:gd name="T7" fmla="*/ 29 h 48"/>
                  <a:gd name="T8" fmla="*/ 0 w 41"/>
                  <a:gd name="T9" fmla="*/ 46 h 48"/>
                  <a:gd name="T10" fmla="*/ 12 w 41"/>
                  <a:gd name="T11" fmla="*/ 48 h 48"/>
                  <a:gd name="T12" fmla="*/ 30 w 41"/>
                  <a:gd name="T13" fmla="*/ 38 h 48"/>
                  <a:gd name="T14" fmla="*/ 41 w 41"/>
                  <a:gd name="T15" fmla="*/ 20 h 48"/>
                  <a:gd name="T16" fmla="*/ 31 w 41"/>
                  <a:gd name="T17" fmla="*/ 13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1"/>
                  <a:gd name="T28" fmla="*/ 0 h 48"/>
                  <a:gd name="T29" fmla="*/ 41 w 41"/>
                  <a:gd name="T30" fmla="*/ 48 h 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1" h="48">
                    <a:moveTo>
                      <a:pt x="31" y="13"/>
                    </a:moveTo>
                    <a:cubicBezTo>
                      <a:pt x="29" y="11"/>
                      <a:pt x="15" y="3"/>
                      <a:pt x="6" y="0"/>
                    </a:cubicBezTo>
                    <a:cubicBezTo>
                      <a:pt x="4" y="4"/>
                      <a:pt x="2" y="8"/>
                      <a:pt x="1" y="10"/>
                    </a:cubicBezTo>
                    <a:cubicBezTo>
                      <a:pt x="0" y="15"/>
                      <a:pt x="9" y="22"/>
                      <a:pt x="9" y="29"/>
                    </a:cubicBezTo>
                    <a:cubicBezTo>
                      <a:pt x="9" y="33"/>
                      <a:pt x="4" y="40"/>
                      <a:pt x="0" y="46"/>
                    </a:cubicBezTo>
                    <a:cubicBezTo>
                      <a:pt x="5" y="47"/>
                      <a:pt x="10" y="48"/>
                      <a:pt x="12" y="48"/>
                    </a:cubicBezTo>
                    <a:cubicBezTo>
                      <a:pt x="15" y="48"/>
                      <a:pt x="24" y="45"/>
                      <a:pt x="30" y="38"/>
                    </a:cubicBezTo>
                    <a:cubicBezTo>
                      <a:pt x="33" y="35"/>
                      <a:pt x="37" y="27"/>
                      <a:pt x="41" y="20"/>
                    </a:cubicBezTo>
                    <a:cubicBezTo>
                      <a:pt x="37" y="17"/>
                      <a:pt x="33" y="14"/>
                      <a:pt x="31" y="13"/>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1" name="Freeform 151"/>
              <p:cNvSpPr>
                <a:spLocks noEditPoints="1"/>
              </p:cNvSpPr>
              <p:nvPr/>
            </p:nvSpPr>
            <p:spPr bwMode="auto">
              <a:xfrm>
                <a:off x="5072332" y="3377068"/>
                <a:ext cx="202790" cy="162350"/>
              </a:xfrm>
              <a:custGeom>
                <a:avLst/>
                <a:gdLst>
                  <a:gd name="T0" fmla="*/ 154 w 170"/>
                  <a:gd name="T1" fmla="*/ 69 h 136"/>
                  <a:gd name="T2" fmla="*/ 166 w 170"/>
                  <a:gd name="T3" fmla="*/ 54 h 136"/>
                  <a:gd name="T4" fmla="*/ 159 w 170"/>
                  <a:gd name="T5" fmla="*/ 46 h 136"/>
                  <a:gd name="T6" fmla="*/ 169 w 170"/>
                  <a:gd name="T7" fmla="*/ 40 h 136"/>
                  <a:gd name="T8" fmla="*/ 160 w 170"/>
                  <a:gd name="T9" fmla="*/ 38 h 136"/>
                  <a:gd name="T10" fmla="*/ 157 w 170"/>
                  <a:gd name="T11" fmla="*/ 31 h 136"/>
                  <a:gd name="T12" fmla="*/ 155 w 170"/>
                  <a:gd name="T13" fmla="*/ 18 h 136"/>
                  <a:gd name="T14" fmla="*/ 154 w 170"/>
                  <a:gd name="T15" fmla="*/ 13 h 136"/>
                  <a:gd name="T16" fmla="*/ 141 w 170"/>
                  <a:gd name="T17" fmla="*/ 19 h 136"/>
                  <a:gd name="T18" fmla="*/ 128 w 170"/>
                  <a:gd name="T19" fmla="*/ 13 h 136"/>
                  <a:gd name="T20" fmla="*/ 105 w 170"/>
                  <a:gd name="T21" fmla="*/ 18 h 136"/>
                  <a:gd name="T22" fmla="*/ 83 w 170"/>
                  <a:gd name="T23" fmla="*/ 10 h 136"/>
                  <a:gd name="T24" fmla="*/ 67 w 170"/>
                  <a:gd name="T25" fmla="*/ 14 h 136"/>
                  <a:gd name="T26" fmla="*/ 65 w 170"/>
                  <a:gd name="T27" fmla="*/ 6 h 136"/>
                  <a:gd name="T28" fmla="*/ 46 w 170"/>
                  <a:gd name="T29" fmla="*/ 2 h 136"/>
                  <a:gd name="T30" fmla="*/ 29 w 170"/>
                  <a:gd name="T31" fmla="*/ 8 h 136"/>
                  <a:gd name="T32" fmla="*/ 18 w 170"/>
                  <a:gd name="T33" fmla="*/ 9 h 136"/>
                  <a:gd name="T34" fmla="*/ 20 w 170"/>
                  <a:gd name="T35" fmla="*/ 3 h 136"/>
                  <a:gd name="T36" fmla="*/ 4 w 170"/>
                  <a:gd name="T37" fmla="*/ 17 h 136"/>
                  <a:gd name="T38" fmla="*/ 4 w 170"/>
                  <a:gd name="T39" fmla="*/ 32 h 136"/>
                  <a:gd name="T40" fmla="*/ 7 w 170"/>
                  <a:gd name="T41" fmla="*/ 47 h 136"/>
                  <a:gd name="T42" fmla="*/ 20 w 170"/>
                  <a:gd name="T43" fmla="*/ 59 h 136"/>
                  <a:gd name="T44" fmla="*/ 58 w 170"/>
                  <a:gd name="T45" fmla="*/ 68 h 136"/>
                  <a:gd name="T46" fmla="*/ 72 w 170"/>
                  <a:gd name="T47" fmla="*/ 66 h 136"/>
                  <a:gd name="T48" fmla="*/ 64 w 170"/>
                  <a:gd name="T49" fmla="*/ 83 h 136"/>
                  <a:gd name="T50" fmla="*/ 67 w 170"/>
                  <a:gd name="T51" fmla="*/ 97 h 136"/>
                  <a:gd name="T52" fmla="*/ 74 w 170"/>
                  <a:gd name="T53" fmla="*/ 115 h 136"/>
                  <a:gd name="T54" fmla="*/ 77 w 170"/>
                  <a:gd name="T55" fmla="*/ 122 h 136"/>
                  <a:gd name="T56" fmla="*/ 79 w 170"/>
                  <a:gd name="T57" fmla="*/ 124 h 136"/>
                  <a:gd name="T58" fmla="*/ 93 w 170"/>
                  <a:gd name="T59" fmla="*/ 136 h 136"/>
                  <a:gd name="T60" fmla="*/ 108 w 170"/>
                  <a:gd name="T61" fmla="*/ 130 h 136"/>
                  <a:gd name="T62" fmla="*/ 116 w 170"/>
                  <a:gd name="T63" fmla="*/ 117 h 136"/>
                  <a:gd name="T64" fmla="*/ 108 w 170"/>
                  <a:gd name="T65" fmla="*/ 93 h 136"/>
                  <a:gd name="T66" fmla="*/ 120 w 170"/>
                  <a:gd name="T67" fmla="*/ 97 h 136"/>
                  <a:gd name="T68" fmla="*/ 152 w 170"/>
                  <a:gd name="T69" fmla="*/ 94 h 136"/>
                  <a:gd name="T70" fmla="*/ 159 w 170"/>
                  <a:gd name="T71" fmla="*/ 85 h 136"/>
                  <a:gd name="T72" fmla="*/ 160 w 170"/>
                  <a:gd name="T73" fmla="*/ 81 h 136"/>
                  <a:gd name="T74" fmla="*/ 154 w 170"/>
                  <a:gd name="T75" fmla="*/ 69 h 136"/>
                  <a:gd name="T76" fmla="*/ 29 w 170"/>
                  <a:gd name="T77" fmla="*/ 32 h 136"/>
                  <a:gd name="T78" fmla="*/ 17 w 170"/>
                  <a:gd name="T79" fmla="*/ 30 h 136"/>
                  <a:gd name="T80" fmla="*/ 19 w 170"/>
                  <a:gd name="T81" fmla="*/ 20 h 136"/>
                  <a:gd name="T82" fmla="*/ 27 w 170"/>
                  <a:gd name="T83" fmla="*/ 18 h 136"/>
                  <a:gd name="T84" fmla="*/ 29 w 170"/>
                  <a:gd name="T85" fmla="*/ 32 h 1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0"/>
                  <a:gd name="T130" fmla="*/ 0 h 136"/>
                  <a:gd name="T131" fmla="*/ 170 w 170"/>
                  <a:gd name="T132" fmla="*/ 136 h 1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0" h="136">
                    <a:moveTo>
                      <a:pt x="154" y="69"/>
                    </a:moveTo>
                    <a:cubicBezTo>
                      <a:pt x="160" y="60"/>
                      <a:pt x="170" y="59"/>
                      <a:pt x="166" y="54"/>
                    </a:cubicBezTo>
                    <a:cubicBezTo>
                      <a:pt x="162" y="49"/>
                      <a:pt x="154" y="50"/>
                      <a:pt x="159" y="46"/>
                    </a:cubicBezTo>
                    <a:cubicBezTo>
                      <a:pt x="162" y="45"/>
                      <a:pt x="166" y="43"/>
                      <a:pt x="169" y="40"/>
                    </a:cubicBezTo>
                    <a:cubicBezTo>
                      <a:pt x="164" y="39"/>
                      <a:pt x="163" y="38"/>
                      <a:pt x="160" y="38"/>
                    </a:cubicBezTo>
                    <a:cubicBezTo>
                      <a:pt x="156" y="37"/>
                      <a:pt x="158" y="36"/>
                      <a:pt x="157" y="31"/>
                    </a:cubicBezTo>
                    <a:cubicBezTo>
                      <a:pt x="155" y="27"/>
                      <a:pt x="152" y="20"/>
                      <a:pt x="155" y="18"/>
                    </a:cubicBezTo>
                    <a:cubicBezTo>
                      <a:pt x="159" y="15"/>
                      <a:pt x="157" y="11"/>
                      <a:pt x="154" y="13"/>
                    </a:cubicBezTo>
                    <a:cubicBezTo>
                      <a:pt x="151" y="16"/>
                      <a:pt x="148" y="21"/>
                      <a:pt x="141" y="19"/>
                    </a:cubicBezTo>
                    <a:cubicBezTo>
                      <a:pt x="134" y="17"/>
                      <a:pt x="136" y="14"/>
                      <a:pt x="128" y="13"/>
                    </a:cubicBezTo>
                    <a:cubicBezTo>
                      <a:pt x="120" y="13"/>
                      <a:pt x="114" y="18"/>
                      <a:pt x="105" y="18"/>
                    </a:cubicBezTo>
                    <a:cubicBezTo>
                      <a:pt x="96" y="18"/>
                      <a:pt x="87" y="10"/>
                      <a:pt x="83" y="10"/>
                    </a:cubicBezTo>
                    <a:cubicBezTo>
                      <a:pt x="78" y="10"/>
                      <a:pt x="70" y="17"/>
                      <a:pt x="67" y="14"/>
                    </a:cubicBezTo>
                    <a:cubicBezTo>
                      <a:pt x="64" y="11"/>
                      <a:pt x="69" y="9"/>
                      <a:pt x="65" y="6"/>
                    </a:cubicBezTo>
                    <a:cubicBezTo>
                      <a:pt x="61" y="3"/>
                      <a:pt x="50" y="0"/>
                      <a:pt x="46" y="2"/>
                    </a:cubicBezTo>
                    <a:cubicBezTo>
                      <a:pt x="41" y="5"/>
                      <a:pt x="33" y="8"/>
                      <a:pt x="29" y="8"/>
                    </a:cubicBezTo>
                    <a:cubicBezTo>
                      <a:pt x="25" y="8"/>
                      <a:pt x="18" y="12"/>
                      <a:pt x="18" y="9"/>
                    </a:cubicBezTo>
                    <a:cubicBezTo>
                      <a:pt x="18" y="7"/>
                      <a:pt x="19" y="5"/>
                      <a:pt x="20" y="3"/>
                    </a:cubicBezTo>
                    <a:cubicBezTo>
                      <a:pt x="11" y="0"/>
                      <a:pt x="5" y="12"/>
                      <a:pt x="4" y="17"/>
                    </a:cubicBezTo>
                    <a:cubicBezTo>
                      <a:pt x="3" y="23"/>
                      <a:pt x="0" y="30"/>
                      <a:pt x="4" y="32"/>
                    </a:cubicBezTo>
                    <a:cubicBezTo>
                      <a:pt x="7" y="34"/>
                      <a:pt x="7" y="42"/>
                      <a:pt x="7" y="47"/>
                    </a:cubicBezTo>
                    <a:cubicBezTo>
                      <a:pt x="7" y="52"/>
                      <a:pt x="15" y="59"/>
                      <a:pt x="20" y="59"/>
                    </a:cubicBezTo>
                    <a:cubicBezTo>
                      <a:pt x="26" y="59"/>
                      <a:pt x="52" y="66"/>
                      <a:pt x="58" y="68"/>
                    </a:cubicBezTo>
                    <a:cubicBezTo>
                      <a:pt x="64" y="70"/>
                      <a:pt x="68" y="66"/>
                      <a:pt x="72" y="66"/>
                    </a:cubicBezTo>
                    <a:cubicBezTo>
                      <a:pt x="75" y="66"/>
                      <a:pt x="67" y="78"/>
                      <a:pt x="64" y="83"/>
                    </a:cubicBezTo>
                    <a:cubicBezTo>
                      <a:pt x="62" y="87"/>
                      <a:pt x="64" y="90"/>
                      <a:pt x="67" y="97"/>
                    </a:cubicBezTo>
                    <a:cubicBezTo>
                      <a:pt x="70" y="105"/>
                      <a:pt x="70" y="109"/>
                      <a:pt x="74" y="115"/>
                    </a:cubicBezTo>
                    <a:cubicBezTo>
                      <a:pt x="76" y="117"/>
                      <a:pt x="77" y="120"/>
                      <a:pt x="77" y="122"/>
                    </a:cubicBezTo>
                    <a:cubicBezTo>
                      <a:pt x="78" y="122"/>
                      <a:pt x="79" y="123"/>
                      <a:pt x="79" y="124"/>
                    </a:cubicBezTo>
                    <a:cubicBezTo>
                      <a:pt x="80" y="128"/>
                      <a:pt x="88" y="136"/>
                      <a:pt x="93" y="136"/>
                    </a:cubicBezTo>
                    <a:cubicBezTo>
                      <a:pt x="98" y="136"/>
                      <a:pt x="103" y="134"/>
                      <a:pt x="108" y="130"/>
                    </a:cubicBezTo>
                    <a:cubicBezTo>
                      <a:pt x="113" y="127"/>
                      <a:pt x="119" y="123"/>
                      <a:pt x="116" y="117"/>
                    </a:cubicBezTo>
                    <a:cubicBezTo>
                      <a:pt x="113" y="111"/>
                      <a:pt x="102" y="97"/>
                      <a:pt x="108" y="93"/>
                    </a:cubicBezTo>
                    <a:cubicBezTo>
                      <a:pt x="113" y="89"/>
                      <a:pt x="114" y="97"/>
                      <a:pt x="120" y="97"/>
                    </a:cubicBezTo>
                    <a:cubicBezTo>
                      <a:pt x="126" y="97"/>
                      <a:pt x="147" y="97"/>
                      <a:pt x="152" y="94"/>
                    </a:cubicBezTo>
                    <a:cubicBezTo>
                      <a:pt x="156" y="92"/>
                      <a:pt x="157" y="88"/>
                      <a:pt x="159" y="85"/>
                    </a:cubicBezTo>
                    <a:cubicBezTo>
                      <a:pt x="160" y="83"/>
                      <a:pt x="160" y="81"/>
                      <a:pt x="160" y="81"/>
                    </a:cubicBezTo>
                    <a:cubicBezTo>
                      <a:pt x="160" y="79"/>
                      <a:pt x="147" y="77"/>
                      <a:pt x="154" y="69"/>
                    </a:cubicBezTo>
                    <a:close/>
                    <a:moveTo>
                      <a:pt x="29" y="32"/>
                    </a:moveTo>
                    <a:cubicBezTo>
                      <a:pt x="25" y="32"/>
                      <a:pt x="15" y="34"/>
                      <a:pt x="17" y="30"/>
                    </a:cubicBezTo>
                    <a:cubicBezTo>
                      <a:pt x="18" y="26"/>
                      <a:pt x="14" y="24"/>
                      <a:pt x="19" y="20"/>
                    </a:cubicBezTo>
                    <a:cubicBezTo>
                      <a:pt x="23" y="17"/>
                      <a:pt x="26" y="15"/>
                      <a:pt x="27" y="18"/>
                    </a:cubicBezTo>
                    <a:cubicBezTo>
                      <a:pt x="29" y="22"/>
                      <a:pt x="37" y="32"/>
                      <a:pt x="29" y="32"/>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2" name="Freeform 152"/>
              <p:cNvSpPr>
                <a:spLocks/>
              </p:cNvSpPr>
              <p:nvPr/>
            </p:nvSpPr>
            <p:spPr bwMode="auto">
              <a:xfrm>
                <a:off x="5307487" y="3459508"/>
                <a:ext cx="57145" cy="59680"/>
              </a:xfrm>
              <a:custGeom>
                <a:avLst/>
                <a:gdLst>
                  <a:gd name="T0" fmla="*/ 40 w 48"/>
                  <a:gd name="T1" fmla="*/ 14 h 50"/>
                  <a:gd name="T2" fmla="*/ 45 w 48"/>
                  <a:gd name="T3" fmla="*/ 4 h 50"/>
                  <a:gd name="T4" fmla="*/ 37 w 48"/>
                  <a:gd name="T5" fmla="*/ 2 h 50"/>
                  <a:gd name="T6" fmla="*/ 15 w 48"/>
                  <a:gd name="T7" fmla="*/ 2 h 50"/>
                  <a:gd name="T8" fmla="*/ 10 w 48"/>
                  <a:gd name="T9" fmla="*/ 0 h 50"/>
                  <a:gd name="T10" fmla="*/ 10 w 48"/>
                  <a:gd name="T11" fmla="*/ 8 h 50"/>
                  <a:gd name="T12" fmla="*/ 2 w 48"/>
                  <a:gd name="T13" fmla="*/ 24 h 50"/>
                  <a:gd name="T14" fmla="*/ 24 w 48"/>
                  <a:gd name="T15" fmla="*/ 49 h 50"/>
                  <a:gd name="T16" fmla="*/ 26 w 48"/>
                  <a:gd name="T17" fmla="*/ 49 h 50"/>
                  <a:gd name="T18" fmla="*/ 39 w 48"/>
                  <a:gd name="T19" fmla="*/ 50 h 50"/>
                  <a:gd name="T20" fmla="*/ 48 w 48"/>
                  <a:gd name="T21" fmla="*/ 33 h 50"/>
                  <a:gd name="T22" fmla="*/ 40 w 48"/>
                  <a:gd name="T23" fmla="*/ 14 h 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8"/>
                  <a:gd name="T37" fmla="*/ 0 h 50"/>
                  <a:gd name="T38" fmla="*/ 48 w 48"/>
                  <a:gd name="T39" fmla="*/ 50 h 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8" h="50">
                    <a:moveTo>
                      <a:pt x="40" y="14"/>
                    </a:moveTo>
                    <a:cubicBezTo>
                      <a:pt x="41" y="12"/>
                      <a:pt x="43" y="8"/>
                      <a:pt x="45" y="4"/>
                    </a:cubicBezTo>
                    <a:cubicBezTo>
                      <a:pt x="42" y="2"/>
                      <a:pt x="39" y="2"/>
                      <a:pt x="37" y="2"/>
                    </a:cubicBezTo>
                    <a:cubicBezTo>
                      <a:pt x="30" y="2"/>
                      <a:pt x="22" y="4"/>
                      <a:pt x="15" y="2"/>
                    </a:cubicBezTo>
                    <a:cubicBezTo>
                      <a:pt x="14" y="2"/>
                      <a:pt x="12" y="1"/>
                      <a:pt x="10" y="0"/>
                    </a:cubicBezTo>
                    <a:cubicBezTo>
                      <a:pt x="10" y="3"/>
                      <a:pt x="10" y="7"/>
                      <a:pt x="10" y="8"/>
                    </a:cubicBezTo>
                    <a:cubicBezTo>
                      <a:pt x="10" y="14"/>
                      <a:pt x="5" y="18"/>
                      <a:pt x="2" y="24"/>
                    </a:cubicBezTo>
                    <a:cubicBezTo>
                      <a:pt x="0" y="29"/>
                      <a:pt x="16" y="42"/>
                      <a:pt x="24" y="49"/>
                    </a:cubicBezTo>
                    <a:cubicBezTo>
                      <a:pt x="25" y="49"/>
                      <a:pt x="25" y="49"/>
                      <a:pt x="26" y="49"/>
                    </a:cubicBezTo>
                    <a:cubicBezTo>
                      <a:pt x="30" y="48"/>
                      <a:pt x="35" y="49"/>
                      <a:pt x="39" y="50"/>
                    </a:cubicBezTo>
                    <a:cubicBezTo>
                      <a:pt x="43" y="44"/>
                      <a:pt x="48" y="37"/>
                      <a:pt x="48" y="33"/>
                    </a:cubicBezTo>
                    <a:cubicBezTo>
                      <a:pt x="48" y="26"/>
                      <a:pt x="39" y="19"/>
                      <a:pt x="40" y="14"/>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3" name="Freeform 153"/>
              <p:cNvSpPr>
                <a:spLocks/>
              </p:cNvSpPr>
              <p:nvPr/>
            </p:nvSpPr>
            <p:spPr bwMode="auto">
              <a:xfrm>
                <a:off x="5247813" y="3424610"/>
                <a:ext cx="88499" cy="111268"/>
              </a:xfrm>
              <a:custGeom>
                <a:avLst/>
                <a:gdLst>
                  <a:gd name="T0" fmla="*/ 52 w 74"/>
                  <a:gd name="T1" fmla="*/ 53 h 93"/>
                  <a:gd name="T2" fmla="*/ 60 w 74"/>
                  <a:gd name="T3" fmla="*/ 37 h 93"/>
                  <a:gd name="T4" fmla="*/ 60 w 74"/>
                  <a:gd name="T5" fmla="*/ 29 h 93"/>
                  <a:gd name="T6" fmla="*/ 44 w 74"/>
                  <a:gd name="T7" fmla="*/ 19 h 93"/>
                  <a:gd name="T8" fmla="*/ 37 w 74"/>
                  <a:gd name="T9" fmla="*/ 12 h 93"/>
                  <a:gd name="T10" fmla="*/ 24 w 74"/>
                  <a:gd name="T11" fmla="*/ 1 h 93"/>
                  <a:gd name="T12" fmla="*/ 22 w 74"/>
                  <a:gd name="T13" fmla="*/ 0 h 93"/>
                  <a:gd name="T14" fmla="*/ 12 w 74"/>
                  <a:gd name="T15" fmla="*/ 6 h 93"/>
                  <a:gd name="T16" fmla="*/ 19 w 74"/>
                  <a:gd name="T17" fmla="*/ 14 h 93"/>
                  <a:gd name="T18" fmla="*/ 7 w 74"/>
                  <a:gd name="T19" fmla="*/ 29 h 93"/>
                  <a:gd name="T20" fmla="*/ 13 w 74"/>
                  <a:gd name="T21" fmla="*/ 41 h 93"/>
                  <a:gd name="T22" fmla="*/ 12 w 74"/>
                  <a:gd name="T23" fmla="*/ 45 h 93"/>
                  <a:gd name="T24" fmla="*/ 17 w 74"/>
                  <a:gd name="T25" fmla="*/ 41 h 93"/>
                  <a:gd name="T26" fmla="*/ 25 w 74"/>
                  <a:gd name="T27" fmla="*/ 57 h 93"/>
                  <a:gd name="T28" fmla="*/ 25 w 74"/>
                  <a:gd name="T29" fmla="*/ 76 h 93"/>
                  <a:gd name="T30" fmla="*/ 36 w 74"/>
                  <a:gd name="T31" fmla="*/ 93 h 93"/>
                  <a:gd name="T32" fmla="*/ 48 w 74"/>
                  <a:gd name="T33" fmla="*/ 86 h 93"/>
                  <a:gd name="T34" fmla="*/ 74 w 74"/>
                  <a:gd name="T35" fmla="*/ 78 h 93"/>
                  <a:gd name="T36" fmla="*/ 52 w 74"/>
                  <a:gd name="T37" fmla="*/ 53 h 9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4"/>
                  <a:gd name="T58" fmla="*/ 0 h 93"/>
                  <a:gd name="T59" fmla="*/ 74 w 74"/>
                  <a:gd name="T60" fmla="*/ 93 h 9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4" h="93">
                    <a:moveTo>
                      <a:pt x="52" y="53"/>
                    </a:moveTo>
                    <a:cubicBezTo>
                      <a:pt x="55" y="47"/>
                      <a:pt x="60" y="43"/>
                      <a:pt x="60" y="37"/>
                    </a:cubicBezTo>
                    <a:cubicBezTo>
                      <a:pt x="60" y="36"/>
                      <a:pt x="60" y="32"/>
                      <a:pt x="60" y="29"/>
                    </a:cubicBezTo>
                    <a:cubicBezTo>
                      <a:pt x="54" y="25"/>
                      <a:pt x="47" y="19"/>
                      <a:pt x="44" y="19"/>
                    </a:cubicBezTo>
                    <a:cubicBezTo>
                      <a:pt x="39" y="18"/>
                      <a:pt x="42" y="17"/>
                      <a:pt x="37" y="12"/>
                    </a:cubicBezTo>
                    <a:cubicBezTo>
                      <a:pt x="32" y="7"/>
                      <a:pt x="31" y="3"/>
                      <a:pt x="24" y="1"/>
                    </a:cubicBezTo>
                    <a:cubicBezTo>
                      <a:pt x="23" y="1"/>
                      <a:pt x="23" y="1"/>
                      <a:pt x="22" y="0"/>
                    </a:cubicBezTo>
                    <a:cubicBezTo>
                      <a:pt x="19" y="3"/>
                      <a:pt x="15" y="5"/>
                      <a:pt x="12" y="6"/>
                    </a:cubicBezTo>
                    <a:cubicBezTo>
                      <a:pt x="7" y="10"/>
                      <a:pt x="15" y="9"/>
                      <a:pt x="19" y="14"/>
                    </a:cubicBezTo>
                    <a:cubicBezTo>
                      <a:pt x="23" y="19"/>
                      <a:pt x="13" y="20"/>
                      <a:pt x="7" y="29"/>
                    </a:cubicBezTo>
                    <a:cubicBezTo>
                      <a:pt x="0" y="37"/>
                      <a:pt x="13" y="39"/>
                      <a:pt x="13" y="41"/>
                    </a:cubicBezTo>
                    <a:cubicBezTo>
                      <a:pt x="13" y="41"/>
                      <a:pt x="13" y="43"/>
                      <a:pt x="12" y="45"/>
                    </a:cubicBezTo>
                    <a:cubicBezTo>
                      <a:pt x="13" y="42"/>
                      <a:pt x="14" y="40"/>
                      <a:pt x="17" y="41"/>
                    </a:cubicBezTo>
                    <a:cubicBezTo>
                      <a:pt x="21" y="42"/>
                      <a:pt x="25" y="51"/>
                      <a:pt x="25" y="57"/>
                    </a:cubicBezTo>
                    <a:cubicBezTo>
                      <a:pt x="25" y="62"/>
                      <a:pt x="25" y="69"/>
                      <a:pt x="25" y="76"/>
                    </a:cubicBezTo>
                    <a:cubicBezTo>
                      <a:pt x="26" y="83"/>
                      <a:pt x="31" y="93"/>
                      <a:pt x="36" y="93"/>
                    </a:cubicBezTo>
                    <a:cubicBezTo>
                      <a:pt x="42" y="93"/>
                      <a:pt x="42" y="87"/>
                      <a:pt x="48" y="86"/>
                    </a:cubicBezTo>
                    <a:cubicBezTo>
                      <a:pt x="54" y="86"/>
                      <a:pt x="66" y="80"/>
                      <a:pt x="74" y="78"/>
                    </a:cubicBezTo>
                    <a:cubicBezTo>
                      <a:pt x="66" y="71"/>
                      <a:pt x="50" y="58"/>
                      <a:pt x="52" y="53"/>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4" name="Freeform 154"/>
              <p:cNvSpPr>
                <a:spLocks/>
              </p:cNvSpPr>
              <p:nvPr/>
            </p:nvSpPr>
            <p:spPr bwMode="auto">
              <a:xfrm>
                <a:off x="4815432" y="3325481"/>
                <a:ext cx="34388" cy="25288"/>
              </a:xfrm>
              <a:custGeom>
                <a:avLst/>
                <a:gdLst>
                  <a:gd name="T0" fmla="*/ 10 w 29"/>
                  <a:gd name="T1" fmla="*/ 0 h 21"/>
                  <a:gd name="T2" fmla="*/ 0 w 29"/>
                  <a:gd name="T3" fmla="*/ 11 h 21"/>
                  <a:gd name="T4" fmla="*/ 2 w 29"/>
                  <a:gd name="T5" fmla="*/ 12 h 21"/>
                  <a:gd name="T6" fmla="*/ 23 w 29"/>
                  <a:gd name="T7" fmla="*/ 21 h 21"/>
                  <a:gd name="T8" fmla="*/ 29 w 29"/>
                  <a:gd name="T9" fmla="*/ 20 h 21"/>
                  <a:gd name="T10" fmla="*/ 29 w 29"/>
                  <a:gd name="T11" fmla="*/ 10 h 21"/>
                  <a:gd name="T12" fmla="*/ 10 w 29"/>
                  <a:gd name="T13" fmla="*/ 0 h 21"/>
                  <a:gd name="T14" fmla="*/ 0 60000 65536"/>
                  <a:gd name="T15" fmla="*/ 0 60000 65536"/>
                  <a:gd name="T16" fmla="*/ 0 60000 65536"/>
                  <a:gd name="T17" fmla="*/ 0 60000 65536"/>
                  <a:gd name="T18" fmla="*/ 0 60000 65536"/>
                  <a:gd name="T19" fmla="*/ 0 60000 65536"/>
                  <a:gd name="T20" fmla="*/ 0 60000 65536"/>
                  <a:gd name="T21" fmla="*/ 0 w 29"/>
                  <a:gd name="T22" fmla="*/ 0 h 21"/>
                  <a:gd name="T23" fmla="*/ 29 w 29"/>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1">
                    <a:moveTo>
                      <a:pt x="10" y="0"/>
                    </a:moveTo>
                    <a:cubicBezTo>
                      <a:pt x="6" y="4"/>
                      <a:pt x="3" y="8"/>
                      <a:pt x="0" y="11"/>
                    </a:cubicBezTo>
                    <a:cubicBezTo>
                      <a:pt x="1" y="11"/>
                      <a:pt x="2" y="11"/>
                      <a:pt x="2" y="12"/>
                    </a:cubicBezTo>
                    <a:cubicBezTo>
                      <a:pt x="5" y="13"/>
                      <a:pt x="19" y="21"/>
                      <a:pt x="23" y="21"/>
                    </a:cubicBezTo>
                    <a:cubicBezTo>
                      <a:pt x="24" y="21"/>
                      <a:pt x="27" y="20"/>
                      <a:pt x="29" y="20"/>
                    </a:cubicBezTo>
                    <a:cubicBezTo>
                      <a:pt x="29" y="10"/>
                      <a:pt x="29" y="10"/>
                      <a:pt x="29" y="10"/>
                    </a:cubicBezTo>
                    <a:lnTo>
                      <a:pt x="10" y="0"/>
                    </a:ln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5" name="Freeform 155"/>
              <p:cNvSpPr>
                <a:spLocks/>
              </p:cNvSpPr>
              <p:nvPr/>
            </p:nvSpPr>
            <p:spPr bwMode="auto">
              <a:xfrm>
                <a:off x="4827063" y="3308790"/>
                <a:ext cx="90016" cy="46530"/>
              </a:xfrm>
              <a:custGeom>
                <a:avLst/>
                <a:gdLst>
                  <a:gd name="T0" fmla="*/ 70 w 75"/>
                  <a:gd name="T1" fmla="*/ 3 h 39"/>
                  <a:gd name="T2" fmla="*/ 59 w 75"/>
                  <a:gd name="T3" fmla="*/ 2 h 39"/>
                  <a:gd name="T4" fmla="*/ 48 w 75"/>
                  <a:gd name="T5" fmla="*/ 0 h 39"/>
                  <a:gd name="T6" fmla="*/ 38 w 75"/>
                  <a:gd name="T7" fmla="*/ 1 h 39"/>
                  <a:gd name="T8" fmla="*/ 20 w 75"/>
                  <a:gd name="T9" fmla="*/ 2 h 39"/>
                  <a:gd name="T10" fmla="*/ 12 w 75"/>
                  <a:gd name="T11" fmla="*/ 2 h 39"/>
                  <a:gd name="T12" fmla="*/ 0 w 75"/>
                  <a:gd name="T13" fmla="*/ 14 h 39"/>
                  <a:gd name="T14" fmla="*/ 19 w 75"/>
                  <a:gd name="T15" fmla="*/ 24 h 39"/>
                  <a:gd name="T16" fmla="*/ 19 w 75"/>
                  <a:gd name="T17" fmla="*/ 34 h 39"/>
                  <a:gd name="T18" fmla="*/ 23 w 75"/>
                  <a:gd name="T19" fmla="*/ 35 h 39"/>
                  <a:gd name="T20" fmla="*/ 21 w 75"/>
                  <a:gd name="T21" fmla="*/ 39 h 39"/>
                  <a:gd name="T22" fmla="*/ 57 w 75"/>
                  <a:gd name="T23" fmla="*/ 19 h 39"/>
                  <a:gd name="T24" fmla="*/ 75 w 75"/>
                  <a:gd name="T25" fmla="*/ 11 h 39"/>
                  <a:gd name="T26" fmla="*/ 70 w 75"/>
                  <a:gd name="T27" fmla="*/ 3 h 3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5"/>
                  <a:gd name="T43" fmla="*/ 0 h 39"/>
                  <a:gd name="T44" fmla="*/ 75 w 75"/>
                  <a:gd name="T45" fmla="*/ 39 h 3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5" h="39">
                    <a:moveTo>
                      <a:pt x="70" y="3"/>
                    </a:moveTo>
                    <a:cubicBezTo>
                      <a:pt x="66" y="4"/>
                      <a:pt x="61" y="2"/>
                      <a:pt x="59" y="2"/>
                    </a:cubicBezTo>
                    <a:cubicBezTo>
                      <a:pt x="57" y="2"/>
                      <a:pt x="51" y="0"/>
                      <a:pt x="48" y="0"/>
                    </a:cubicBezTo>
                    <a:cubicBezTo>
                      <a:pt x="46" y="1"/>
                      <a:pt x="43" y="1"/>
                      <a:pt x="38" y="1"/>
                    </a:cubicBezTo>
                    <a:cubicBezTo>
                      <a:pt x="33" y="1"/>
                      <a:pt x="23" y="2"/>
                      <a:pt x="20" y="2"/>
                    </a:cubicBezTo>
                    <a:cubicBezTo>
                      <a:pt x="18" y="2"/>
                      <a:pt x="15" y="3"/>
                      <a:pt x="12" y="2"/>
                    </a:cubicBezTo>
                    <a:cubicBezTo>
                      <a:pt x="8" y="6"/>
                      <a:pt x="4" y="10"/>
                      <a:pt x="0" y="14"/>
                    </a:cubicBezTo>
                    <a:cubicBezTo>
                      <a:pt x="19" y="24"/>
                      <a:pt x="19" y="24"/>
                      <a:pt x="19" y="24"/>
                    </a:cubicBezTo>
                    <a:cubicBezTo>
                      <a:pt x="19" y="34"/>
                      <a:pt x="19" y="34"/>
                      <a:pt x="19" y="34"/>
                    </a:cubicBezTo>
                    <a:cubicBezTo>
                      <a:pt x="22" y="34"/>
                      <a:pt x="24" y="34"/>
                      <a:pt x="23" y="35"/>
                    </a:cubicBezTo>
                    <a:cubicBezTo>
                      <a:pt x="23" y="36"/>
                      <a:pt x="21" y="38"/>
                      <a:pt x="21" y="39"/>
                    </a:cubicBezTo>
                    <a:cubicBezTo>
                      <a:pt x="32" y="32"/>
                      <a:pt x="49" y="22"/>
                      <a:pt x="57" y="19"/>
                    </a:cubicBezTo>
                    <a:cubicBezTo>
                      <a:pt x="62" y="16"/>
                      <a:pt x="69" y="14"/>
                      <a:pt x="75" y="11"/>
                    </a:cubicBezTo>
                    <a:cubicBezTo>
                      <a:pt x="74" y="7"/>
                      <a:pt x="73" y="2"/>
                      <a:pt x="70" y="3"/>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6" name="Freeform 156"/>
              <p:cNvSpPr>
                <a:spLocks/>
              </p:cNvSpPr>
              <p:nvPr/>
            </p:nvSpPr>
            <p:spPr bwMode="auto">
              <a:xfrm>
                <a:off x="4407830" y="3029610"/>
                <a:ext cx="457667" cy="298400"/>
              </a:xfrm>
              <a:custGeom>
                <a:avLst/>
                <a:gdLst>
                  <a:gd name="T0" fmla="*/ 204 w 383"/>
                  <a:gd name="T1" fmla="*/ 54 h 250"/>
                  <a:gd name="T2" fmla="*/ 178 w 383"/>
                  <a:gd name="T3" fmla="*/ 56 h 250"/>
                  <a:gd name="T4" fmla="*/ 139 w 383"/>
                  <a:gd name="T5" fmla="*/ 23 h 250"/>
                  <a:gd name="T6" fmla="*/ 111 w 383"/>
                  <a:gd name="T7" fmla="*/ 16 h 250"/>
                  <a:gd name="T8" fmla="*/ 75 w 383"/>
                  <a:gd name="T9" fmla="*/ 23 h 250"/>
                  <a:gd name="T10" fmla="*/ 0 w 383"/>
                  <a:gd name="T11" fmla="*/ 6 h 250"/>
                  <a:gd name="T12" fmla="*/ 16 w 383"/>
                  <a:gd name="T13" fmla="*/ 38 h 250"/>
                  <a:gd name="T14" fmla="*/ 36 w 383"/>
                  <a:gd name="T15" fmla="*/ 65 h 250"/>
                  <a:gd name="T16" fmla="*/ 34 w 383"/>
                  <a:gd name="T17" fmla="*/ 79 h 250"/>
                  <a:gd name="T18" fmla="*/ 56 w 383"/>
                  <a:gd name="T19" fmla="*/ 90 h 250"/>
                  <a:gd name="T20" fmla="*/ 65 w 383"/>
                  <a:gd name="T21" fmla="*/ 114 h 250"/>
                  <a:gd name="T22" fmla="*/ 91 w 383"/>
                  <a:gd name="T23" fmla="*/ 140 h 250"/>
                  <a:gd name="T24" fmla="*/ 80 w 383"/>
                  <a:gd name="T25" fmla="*/ 117 h 250"/>
                  <a:gd name="T26" fmla="*/ 72 w 383"/>
                  <a:gd name="T27" fmla="*/ 99 h 250"/>
                  <a:gd name="T28" fmla="*/ 63 w 383"/>
                  <a:gd name="T29" fmla="*/ 78 h 250"/>
                  <a:gd name="T30" fmla="*/ 40 w 383"/>
                  <a:gd name="T31" fmla="*/ 49 h 250"/>
                  <a:gd name="T32" fmla="*/ 27 w 383"/>
                  <a:gd name="T33" fmla="*/ 25 h 250"/>
                  <a:gd name="T34" fmla="*/ 30 w 383"/>
                  <a:gd name="T35" fmla="*/ 13 h 250"/>
                  <a:gd name="T36" fmla="*/ 44 w 383"/>
                  <a:gd name="T37" fmla="*/ 23 h 250"/>
                  <a:gd name="T38" fmla="*/ 52 w 383"/>
                  <a:gd name="T39" fmla="*/ 37 h 250"/>
                  <a:gd name="T40" fmla="*/ 66 w 383"/>
                  <a:gd name="T41" fmla="*/ 62 h 250"/>
                  <a:gd name="T42" fmla="*/ 99 w 383"/>
                  <a:gd name="T43" fmla="*/ 90 h 250"/>
                  <a:gd name="T44" fmla="*/ 112 w 383"/>
                  <a:gd name="T45" fmla="*/ 108 h 250"/>
                  <a:gd name="T46" fmla="*/ 132 w 383"/>
                  <a:gd name="T47" fmla="*/ 131 h 250"/>
                  <a:gd name="T48" fmla="*/ 147 w 383"/>
                  <a:gd name="T49" fmla="*/ 166 h 250"/>
                  <a:gd name="T50" fmla="*/ 148 w 383"/>
                  <a:gd name="T51" fmla="*/ 185 h 250"/>
                  <a:gd name="T52" fmla="*/ 191 w 383"/>
                  <a:gd name="T53" fmla="*/ 208 h 250"/>
                  <a:gd name="T54" fmla="*/ 233 w 383"/>
                  <a:gd name="T55" fmla="*/ 225 h 250"/>
                  <a:gd name="T56" fmla="*/ 263 w 383"/>
                  <a:gd name="T57" fmla="*/ 235 h 250"/>
                  <a:gd name="T58" fmla="*/ 296 w 383"/>
                  <a:gd name="T59" fmla="*/ 231 h 250"/>
                  <a:gd name="T60" fmla="*/ 312 w 383"/>
                  <a:gd name="T61" fmla="*/ 250 h 250"/>
                  <a:gd name="T62" fmla="*/ 335 w 383"/>
                  <a:gd name="T63" fmla="*/ 231 h 250"/>
                  <a:gd name="T64" fmla="*/ 325 w 383"/>
                  <a:gd name="T65" fmla="*/ 206 h 250"/>
                  <a:gd name="T66" fmla="*/ 365 w 383"/>
                  <a:gd name="T67" fmla="*/ 201 h 250"/>
                  <a:gd name="T68" fmla="*/ 373 w 383"/>
                  <a:gd name="T69" fmla="*/ 198 h 250"/>
                  <a:gd name="T70" fmla="*/ 382 w 383"/>
                  <a:gd name="T71" fmla="*/ 167 h 250"/>
                  <a:gd name="T72" fmla="*/ 373 w 383"/>
                  <a:gd name="T73" fmla="*/ 161 h 250"/>
                  <a:gd name="T74" fmla="*/ 360 w 383"/>
                  <a:gd name="T75" fmla="*/ 159 h 250"/>
                  <a:gd name="T76" fmla="*/ 340 w 383"/>
                  <a:gd name="T77" fmla="*/ 167 h 250"/>
                  <a:gd name="T78" fmla="*/ 333 w 383"/>
                  <a:gd name="T79" fmla="*/ 183 h 250"/>
                  <a:gd name="T80" fmla="*/ 322 w 383"/>
                  <a:gd name="T81" fmla="*/ 197 h 250"/>
                  <a:gd name="T82" fmla="*/ 303 w 383"/>
                  <a:gd name="T83" fmla="*/ 200 h 250"/>
                  <a:gd name="T84" fmla="*/ 288 w 383"/>
                  <a:gd name="T85" fmla="*/ 201 h 250"/>
                  <a:gd name="T86" fmla="*/ 267 w 383"/>
                  <a:gd name="T87" fmla="*/ 193 h 250"/>
                  <a:gd name="T88" fmla="*/ 262 w 383"/>
                  <a:gd name="T89" fmla="*/ 179 h 250"/>
                  <a:gd name="T90" fmla="*/ 249 w 383"/>
                  <a:gd name="T91" fmla="*/ 155 h 250"/>
                  <a:gd name="T92" fmla="*/ 243 w 383"/>
                  <a:gd name="T93" fmla="*/ 125 h 250"/>
                  <a:gd name="T94" fmla="*/ 252 w 383"/>
                  <a:gd name="T95" fmla="*/ 98 h 250"/>
                  <a:gd name="T96" fmla="*/ 216 w 383"/>
                  <a:gd name="T97" fmla="*/ 73 h 25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83"/>
                  <a:gd name="T148" fmla="*/ 0 h 250"/>
                  <a:gd name="T149" fmla="*/ 383 w 383"/>
                  <a:gd name="T150" fmla="*/ 250 h 25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83" h="250">
                    <a:moveTo>
                      <a:pt x="216" y="73"/>
                    </a:moveTo>
                    <a:cubicBezTo>
                      <a:pt x="212" y="69"/>
                      <a:pt x="209" y="58"/>
                      <a:pt x="204" y="54"/>
                    </a:cubicBezTo>
                    <a:cubicBezTo>
                      <a:pt x="199" y="50"/>
                      <a:pt x="185" y="45"/>
                      <a:pt x="183" y="46"/>
                    </a:cubicBezTo>
                    <a:cubicBezTo>
                      <a:pt x="181" y="47"/>
                      <a:pt x="179" y="56"/>
                      <a:pt x="178" y="56"/>
                    </a:cubicBezTo>
                    <a:cubicBezTo>
                      <a:pt x="176" y="56"/>
                      <a:pt x="160" y="48"/>
                      <a:pt x="155" y="41"/>
                    </a:cubicBezTo>
                    <a:cubicBezTo>
                      <a:pt x="150" y="35"/>
                      <a:pt x="144" y="26"/>
                      <a:pt x="139" y="23"/>
                    </a:cubicBezTo>
                    <a:cubicBezTo>
                      <a:pt x="134" y="19"/>
                      <a:pt x="131" y="16"/>
                      <a:pt x="131" y="16"/>
                    </a:cubicBezTo>
                    <a:cubicBezTo>
                      <a:pt x="111" y="16"/>
                      <a:pt x="111" y="16"/>
                      <a:pt x="111" y="16"/>
                    </a:cubicBezTo>
                    <a:cubicBezTo>
                      <a:pt x="108" y="23"/>
                      <a:pt x="108" y="23"/>
                      <a:pt x="108" y="23"/>
                    </a:cubicBezTo>
                    <a:cubicBezTo>
                      <a:pt x="75" y="23"/>
                      <a:pt x="75" y="23"/>
                      <a:pt x="75" y="23"/>
                    </a:cubicBezTo>
                    <a:cubicBezTo>
                      <a:pt x="28" y="0"/>
                      <a:pt x="28" y="0"/>
                      <a:pt x="28" y="0"/>
                    </a:cubicBezTo>
                    <a:cubicBezTo>
                      <a:pt x="0" y="6"/>
                      <a:pt x="0" y="6"/>
                      <a:pt x="0" y="6"/>
                    </a:cubicBezTo>
                    <a:cubicBezTo>
                      <a:pt x="2" y="10"/>
                      <a:pt x="4" y="14"/>
                      <a:pt x="5" y="16"/>
                    </a:cubicBezTo>
                    <a:cubicBezTo>
                      <a:pt x="7" y="23"/>
                      <a:pt x="15" y="33"/>
                      <a:pt x="16" y="38"/>
                    </a:cubicBezTo>
                    <a:cubicBezTo>
                      <a:pt x="16" y="44"/>
                      <a:pt x="22" y="47"/>
                      <a:pt x="25" y="50"/>
                    </a:cubicBezTo>
                    <a:cubicBezTo>
                      <a:pt x="28" y="53"/>
                      <a:pt x="37" y="59"/>
                      <a:pt x="36" y="65"/>
                    </a:cubicBezTo>
                    <a:cubicBezTo>
                      <a:pt x="34" y="71"/>
                      <a:pt x="34" y="73"/>
                      <a:pt x="31" y="73"/>
                    </a:cubicBezTo>
                    <a:cubicBezTo>
                      <a:pt x="28" y="73"/>
                      <a:pt x="31" y="76"/>
                      <a:pt x="34" y="79"/>
                    </a:cubicBezTo>
                    <a:cubicBezTo>
                      <a:pt x="37" y="81"/>
                      <a:pt x="44" y="87"/>
                      <a:pt x="47" y="86"/>
                    </a:cubicBezTo>
                    <a:cubicBezTo>
                      <a:pt x="49" y="86"/>
                      <a:pt x="53" y="87"/>
                      <a:pt x="56" y="90"/>
                    </a:cubicBezTo>
                    <a:cubicBezTo>
                      <a:pt x="58" y="92"/>
                      <a:pt x="62" y="99"/>
                      <a:pt x="62" y="103"/>
                    </a:cubicBezTo>
                    <a:cubicBezTo>
                      <a:pt x="62" y="107"/>
                      <a:pt x="62" y="112"/>
                      <a:pt x="65" y="114"/>
                    </a:cubicBezTo>
                    <a:cubicBezTo>
                      <a:pt x="68" y="117"/>
                      <a:pt x="82" y="128"/>
                      <a:pt x="83" y="132"/>
                    </a:cubicBezTo>
                    <a:cubicBezTo>
                      <a:pt x="84" y="136"/>
                      <a:pt x="90" y="143"/>
                      <a:pt x="91" y="140"/>
                    </a:cubicBezTo>
                    <a:cubicBezTo>
                      <a:pt x="92" y="138"/>
                      <a:pt x="97" y="138"/>
                      <a:pt x="96" y="133"/>
                    </a:cubicBezTo>
                    <a:cubicBezTo>
                      <a:pt x="95" y="129"/>
                      <a:pt x="82" y="119"/>
                      <a:pt x="80" y="117"/>
                    </a:cubicBezTo>
                    <a:cubicBezTo>
                      <a:pt x="78" y="115"/>
                      <a:pt x="85" y="115"/>
                      <a:pt x="81" y="111"/>
                    </a:cubicBezTo>
                    <a:cubicBezTo>
                      <a:pt x="77" y="106"/>
                      <a:pt x="72" y="101"/>
                      <a:pt x="72" y="99"/>
                    </a:cubicBezTo>
                    <a:cubicBezTo>
                      <a:pt x="72" y="97"/>
                      <a:pt x="79" y="100"/>
                      <a:pt x="74" y="94"/>
                    </a:cubicBezTo>
                    <a:cubicBezTo>
                      <a:pt x="69" y="88"/>
                      <a:pt x="65" y="82"/>
                      <a:pt x="63" y="78"/>
                    </a:cubicBezTo>
                    <a:cubicBezTo>
                      <a:pt x="60" y="75"/>
                      <a:pt x="57" y="72"/>
                      <a:pt x="54" y="66"/>
                    </a:cubicBezTo>
                    <a:cubicBezTo>
                      <a:pt x="51" y="60"/>
                      <a:pt x="43" y="52"/>
                      <a:pt x="40" y="49"/>
                    </a:cubicBezTo>
                    <a:cubicBezTo>
                      <a:pt x="38" y="46"/>
                      <a:pt x="29" y="41"/>
                      <a:pt x="30" y="38"/>
                    </a:cubicBezTo>
                    <a:cubicBezTo>
                      <a:pt x="30" y="36"/>
                      <a:pt x="29" y="29"/>
                      <a:pt x="27" y="25"/>
                    </a:cubicBezTo>
                    <a:cubicBezTo>
                      <a:pt x="26" y="22"/>
                      <a:pt x="28" y="20"/>
                      <a:pt x="27" y="17"/>
                    </a:cubicBezTo>
                    <a:cubicBezTo>
                      <a:pt x="26" y="14"/>
                      <a:pt x="29" y="11"/>
                      <a:pt x="30" y="13"/>
                    </a:cubicBezTo>
                    <a:cubicBezTo>
                      <a:pt x="30" y="14"/>
                      <a:pt x="37" y="18"/>
                      <a:pt x="37" y="18"/>
                    </a:cubicBezTo>
                    <a:cubicBezTo>
                      <a:pt x="37" y="18"/>
                      <a:pt x="41" y="20"/>
                      <a:pt x="44" y="23"/>
                    </a:cubicBezTo>
                    <a:cubicBezTo>
                      <a:pt x="48" y="25"/>
                      <a:pt x="50" y="22"/>
                      <a:pt x="49" y="27"/>
                    </a:cubicBezTo>
                    <a:cubicBezTo>
                      <a:pt x="49" y="31"/>
                      <a:pt x="50" y="36"/>
                      <a:pt x="52" y="37"/>
                    </a:cubicBezTo>
                    <a:cubicBezTo>
                      <a:pt x="54" y="37"/>
                      <a:pt x="55" y="47"/>
                      <a:pt x="57" y="49"/>
                    </a:cubicBezTo>
                    <a:cubicBezTo>
                      <a:pt x="60" y="50"/>
                      <a:pt x="61" y="57"/>
                      <a:pt x="66" y="62"/>
                    </a:cubicBezTo>
                    <a:cubicBezTo>
                      <a:pt x="70" y="66"/>
                      <a:pt x="73" y="68"/>
                      <a:pt x="80" y="73"/>
                    </a:cubicBezTo>
                    <a:cubicBezTo>
                      <a:pt x="86" y="78"/>
                      <a:pt x="99" y="88"/>
                      <a:pt x="99" y="90"/>
                    </a:cubicBezTo>
                    <a:cubicBezTo>
                      <a:pt x="99" y="92"/>
                      <a:pt x="96" y="95"/>
                      <a:pt x="99" y="98"/>
                    </a:cubicBezTo>
                    <a:cubicBezTo>
                      <a:pt x="102" y="101"/>
                      <a:pt x="108" y="104"/>
                      <a:pt x="112" y="108"/>
                    </a:cubicBezTo>
                    <a:cubicBezTo>
                      <a:pt x="116" y="112"/>
                      <a:pt x="123" y="118"/>
                      <a:pt x="124" y="121"/>
                    </a:cubicBezTo>
                    <a:cubicBezTo>
                      <a:pt x="124" y="124"/>
                      <a:pt x="128" y="128"/>
                      <a:pt x="132" y="131"/>
                    </a:cubicBezTo>
                    <a:cubicBezTo>
                      <a:pt x="136" y="135"/>
                      <a:pt x="141" y="143"/>
                      <a:pt x="143" y="147"/>
                    </a:cubicBezTo>
                    <a:cubicBezTo>
                      <a:pt x="145" y="152"/>
                      <a:pt x="147" y="164"/>
                      <a:pt x="147" y="166"/>
                    </a:cubicBezTo>
                    <a:cubicBezTo>
                      <a:pt x="146" y="168"/>
                      <a:pt x="141" y="172"/>
                      <a:pt x="142" y="175"/>
                    </a:cubicBezTo>
                    <a:cubicBezTo>
                      <a:pt x="143" y="177"/>
                      <a:pt x="141" y="179"/>
                      <a:pt x="148" y="185"/>
                    </a:cubicBezTo>
                    <a:cubicBezTo>
                      <a:pt x="155" y="190"/>
                      <a:pt x="169" y="199"/>
                      <a:pt x="175" y="203"/>
                    </a:cubicBezTo>
                    <a:cubicBezTo>
                      <a:pt x="182" y="206"/>
                      <a:pt x="188" y="205"/>
                      <a:pt x="191" y="208"/>
                    </a:cubicBezTo>
                    <a:cubicBezTo>
                      <a:pt x="194" y="211"/>
                      <a:pt x="199" y="213"/>
                      <a:pt x="205" y="215"/>
                    </a:cubicBezTo>
                    <a:cubicBezTo>
                      <a:pt x="210" y="216"/>
                      <a:pt x="229" y="222"/>
                      <a:pt x="233" y="225"/>
                    </a:cubicBezTo>
                    <a:cubicBezTo>
                      <a:pt x="237" y="228"/>
                      <a:pt x="241" y="231"/>
                      <a:pt x="245" y="232"/>
                    </a:cubicBezTo>
                    <a:cubicBezTo>
                      <a:pt x="250" y="233"/>
                      <a:pt x="259" y="237"/>
                      <a:pt x="263" y="235"/>
                    </a:cubicBezTo>
                    <a:cubicBezTo>
                      <a:pt x="267" y="234"/>
                      <a:pt x="279" y="224"/>
                      <a:pt x="285" y="227"/>
                    </a:cubicBezTo>
                    <a:cubicBezTo>
                      <a:pt x="291" y="229"/>
                      <a:pt x="293" y="229"/>
                      <a:pt x="296" y="231"/>
                    </a:cubicBezTo>
                    <a:cubicBezTo>
                      <a:pt x="299" y="233"/>
                      <a:pt x="304" y="243"/>
                      <a:pt x="310" y="248"/>
                    </a:cubicBezTo>
                    <a:cubicBezTo>
                      <a:pt x="311" y="248"/>
                      <a:pt x="311" y="249"/>
                      <a:pt x="312" y="250"/>
                    </a:cubicBezTo>
                    <a:cubicBezTo>
                      <a:pt x="313" y="244"/>
                      <a:pt x="315" y="239"/>
                      <a:pt x="316" y="237"/>
                    </a:cubicBezTo>
                    <a:cubicBezTo>
                      <a:pt x="318" y="235"/>
                      <a:pt x="332" y="235"/>
                      <a:pt x="335" y="231"/>
                    </a:cubicBezTo>
                    <a:cubicBezTo>
                      <a:pt x="337" y="228"/>
                      <a:pt x="326" y="218"/>
                      <a:pt x="325" y="213"/>
                    </a:cubicBezTo>
                    <a:cubicBezTo>
                      <a:pt x="325" y="208"/>
                      <a:pt x="325" y="206"/>
                      <a:pt x="325" y="206"/>
                    </a:cubicBezTo>
                    <a:cubicBezTo>
                      <a:pt x="356" y="206"/>
                      <a:pt x="356" y="206"/>
                      <a:pt x="356" y="206"/>
                    </a:cubicBezTo>
                    <a:cubicBezTo>
                      <a:pt x="356" y="206"/>
                      <a:pt x="359" y="202"/>
                      <a:pt x="365" y="201"/>
                    </a:cubicBezTo>
                    <a:cubicBezTo>
                      <a:pt x="364" y="198"/>
                      <a:pt x="363" y="195"/>
                      <a:pt x="366" y="197"/>
                    </a:cubicBezTo>
                    <a:cubicBezTo>
                      <a:pt x="370" y="200"/>
                      <a:pt x="370" y="200"/>
                      <a:pt x="373" y="198"/>
                    </a:cubicBezTo>
                    <a:cubicBezTo>
                      <a:pt x="375" y="196"/>
                      <a:pt x="373" y="178"/>
                      <a:pt x="376" y="176"/>
                    </a:cubicBezTo>
                    <a:cubicBezTo>
                      <a:pt x="379" y="173"/>
                      <a:pt x="382" y="169"/>
                      <a:pt x="382" y="167"/>
                    </a:cubicBezTo>
                    <a:cubicBezTo>
                      <a:pt x="383" y="165"/>
                      <a:pt x="382" y="160"/>
                      <a:pt x="380" y="160"/>
                    </a:cubicBezTo>
                    <a:cubicBezTo>
                      <a:pt x="378" y="160"/>
                      <a:pt x="375" y="162"/>
                      <a:pt x="373" y="161"/>
                    </a:cubicBezTo>
                    <a:cubicBezTo>
                      <a:pt x="371" y="160"/>
                      <a:pt x="370" y="157"/>
                      <a:pt x="368" y="157"/>
                    </a:cubicBezTo>
                    <a:cubicBezTo>
                      <a:pt x="366" y="158"/>
                      <a:pt x="362" y="160"/>
                      <a:pt x="360" y="159"/>
                    </a:cubicBezTo>
                    <a:cubicBezTo>
                      <a:pt x="357" y="158"/>
                      <a:pt x="354" y="157"/>
                      <a:pt x="350" y="159"/>
                    </a:cubicBezTo>
                    <a:cubicBezTo>
                      <a:pt x="347" y="160"/>
                      <a:pt x="342" y="166"/>
                      <a:pt x="340" y="167"/>
                    </a:cubicBezTo>
                    <a:cubicBezTo>
                      <a:pt x="338" y="168"/>
                      <a:pt x="334" y="175"/>
                      <a:pt x="335" y="177"/>
                    </a:cubicBezTo>
                    <a:cubicBezTo>
                      <a:pt x="335" y="179"/>
                      <a:pt x="335" y="183"/>
                      <a:pt x="333" y="183"/>
                    </a:cubicBezTo>
                    <a:cubicBezTo>
                      <a:pt x="331" y="184"/>
                      <a:pt x="336" y="186"/>
                      <a:pt x="334" y="187"/>
                    </a:cubicBezTo>
                    <a:cubicBezTo>
                      <a:pt x="331" y="188"/>
                      <a:pt x="330" y="199"/>
                      <a:pt x="322" y="197"/>
                    </a:cubicBezTo>
                    <a:cubicBezTo>
                      <a:pt x="314" y="195"/>
                      <a:pt x="311" y="194"/>
                      <a:pt x="309" y="197"/>
                    </a:cubicBezTo>
                    <a:cubicBezTo>
                      <a:pt x="307" y="199"/>
                      <a:pt x="308" y="200"/>
                      <a:pt x="303" y="200"/>
                    </a:cubicBezTo>
                    <a:cubicBezTo>
                      <a:pt x="299" y="199"/>
                      <a:pt x="296" y="197"/>
                      <a:pt x="295" y="198"/>
                    </a:cubicBezTo>
                    <a:cubicBezTo>
                      <a:pt x="294" y="199"/>
                      <a:pt x="291" y="204"/>
                      <a:pt x="288" y="201"/>
                    </a:cubicBezTo>
                    <a:cubicBezTo>
                      <a:pt x="286" y="199"/>
                      <a:pt x="286" y="199"/>
                      <a:pt x="283" y="198"/>
                    </a:cubicBezTo>
                    <a:cubicBezTo>
                      <a:pt x="281" y="197"/>
                      <a:pt x="267" y="195"/>
                      <a:pt x="267" y="193"/>
                    </a:cubicBezTo>
                    <a:cubicBezTo>
                      <a:pt x="267" y="190"/>
                      <a:pt x="268" y="190"/>
                      <a:pt x="265" y="188"/>
                    </a:cubicBezTo>
                    <a:cubicBezTo>
                      <a:pt x="263" y="185"/>
                      <a:pt x="264" y="183"/>
                      <a:pt x="262" y="179"/>
                    </a:cubicBezTo>
                    <a:cubicBezTo>
                      <a:pt x="261" y="175"/>
                      <a:pt x="252" y="173"/>
                      <a:pt x="251" y="167"/>
                    </a:cubicBezTo>
                    <a:cubicBezTo>
                      <a:pt x="250" y="161"/>
                      <a:pt x="253" y="160"/>
                      <a:pt x="249" y="155"/>
                    </a:cubicBezTo>
                    <a:cubicBezTo>
                      <a:pt x="245" y="150"/>
                      <a:pt x="242" y="146"/>
                      <a:pt x="244" y="142"/>
                    </a:cubicBezTo>
                    <a:cubicBezTo>
                      <a:pt x="245" y="138"/>
                      <a:pt x="240" y="130"/>
                      <a:pt x="243" y="125"/>
                    </a:cubicBezTo>
                    <a:cubicBezTo>
                      <a:pt x="246" y="121"/>
                      <a:pt x="247" y="113"/>
                      <a:pt x="250" y="109"/>
                    </a:cubicBezTo>
                    <a:cubicBezTo>
                      <a:pt x="251" y="107"/>
                      <a:pt x="252" y="103"/>
                      <a:pt x="252" y="98"/>
                    </a:cubicBezTo>
                    <a:cubicBezTo>
                      <a:pt x="240" y="95"/>
                      <a:pt x="227" y="91"/>
                      <a:pt x="226" y="89"/>
                    </a:cubicBezTo>
                    <a:cubicBezTo>
                      <a:pt x="223" y="85"/>
                      <a:pt x="221" y="77"/>
                      <a:pt x="216" y="73"/>
                    </a:cubicBezTo>
                    <a:close/>
                  </a:path>
                </a:pathLst>
              </a:custGeom>
              <a:solidFill>
                <a:schemeClr val="accent4"/>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7" name="Freeform 157"/>
              <p:cNvSpPr>
                <a:spLocks noEditPoints="1"/>
              </p:cNvSpPr>
              <p:nvPr/>
            </p:nvSpPr>
            <p:spPr bwMode="auto">
              <a:xfrm>
                <a:off x="4287471" y="2699853"/>
                <a:ext cx="878923" cy="470359"/>
              </a:xfrm>
              <a:custGeom>
                <a:avLst/>
                <a:gdLst>
                  <a:gd name="T0" fmla="*/ 706 w 736"/>
                  <a:gd name="T1" fmla="*/ 34 h 394"/>
                  <a:gd name="T2" fmla="*/ 616 w 736"/>
                  <a:gd name="T3" fmla="*/ 91 h 394"/>
                  <a:gd name="T4" fmla="*/ 593 w 736"/>
                  <a:gd name="T5" fmla="*/ 105 h 394"/>
                  <a:gd name="T6" fmla="*/ 537 w 736"/>
                  <a:gd name="T7" fmla="*/ 138 h 394"/>
                  <a:gd name="T8" fmla="*/ 535 w 736"/>
                  <a:gd name="T9" fmla="*/ 120 h 394"/>
                  <a:gd name="T10" fmla="*/ 539 w 736"/>
                  <a:gd name="T11" fmla="*/ 100 h 394"/>
                  <a:gd name="T12" fmla="*/ 527 w 736"/>
                  <a:gd name="T13" fmla="*/ 86 h 394"/>
                  <a:gd name="T14" fmla="*/ 513 w 736"/>
                  <a:gd name="T15" fmla="*/ 59 h 394"/>
                  <a:gd name="T16" fmla="*/ 493 w 736"/>
                  <a:gd name="T17" fmla="*/ 78 h 394"/>
                  <a:gd name="T18" fmla="*/ 478 w 736"/>
                  <a:gd name="T19" fmla="*/ 132 h 394"/>
                  <a:gd name="T20" fmla="*/ 476 w 736"/>
                  <a:gd name="T21" fmla="*/ 78 h 394"/>
                  <a:gd name="T22" fmla="*/ 486 w 736"/>
                  <a:gd name="T23" fmla="*/ 59 h 394"/>
                  <a:gd name="T24" fmla="*/ 514 w 736"/>
                  <a:gd name="T25" fmla="*/ 54 h 394"/>
                  <a:gd name="T26" fmla="*/ 497 w 736"/>
                  <a:gd name="T27" fmla="*/ 44 h 394"/>
                  <a:gd name="T28" fmla="*/ 464 w 736"/>
                  <a:gd name="T29" fmla="*/ 39 h 394"/>
                  <a:gd name="T30" fmla="*/ 435 w 736"/>
                  <a:gd name="T31" fmla="*/ 45 h 394"/>
                  <a:gd name="T32" fmla="*/ 431 w 736"/>
                  <a:gd name="T33" fmla="*/ 27 h 394"/>
                  <a:gd name="T34" fmla="*/ 436 w 736"/>
                  <a:gd name="T35" fmla="*/ 12 h 394"/>
                  <a:gd name="T36" fmla="*/ 25 w 736"/>
                  <a:gd name="T37" fmla="*/ 0 h 394"/>
                  <a:gd name="T38" fmla="*/ 19 w 736"/>
                  <a:gd name="T39" fmla="*/ 15 h 394"/>
                  <a:gd name="T40" fmla="*/ 8 w 736"/>
                  <a:gd name="T41" fmla="*/ 78 h 394"/>
                  <a:gd name="T42" fmla="*/ 8 w 736"/>
                  <a:gd name="T43" fmla="*/ 155 h 394"/>
                  <a:gd name="T44" fmla="*/ 36 w 736"/>
                  <a:gd name="T45" fmla="*/ 212 h 394"/>
                  <a:gd name="T46" fmla="*/ 84 w 736"/>
                  <a:gd name="T47" fmla="*/ 254 h 394"/>
                  <a:gd name="T48" fmla="*/ 176 w 736"/>
                  <a:gd name="T49" fmla="*/ 299 h 394"/>
                  <a:gd name="T50" fmla="*/ 240 w 736"/>
                  <a:gd name="T51" fmla="*/ 299 h 394"/>
                  <a:gd name="T52" fmla="*/ 305 w 736"/>
                  <a:gd name="T53" fmla="*/ 330 h 394"/>
                  <a:gd name="T54" fmla="*/ 352 w 736"/>
                  <a:gd name="T55" fmla="*/ 363 h 394"/>
                  <a:gd name="T56" fmla="*/ 381 w 736"/>
                  <a:gd name="T57" fmla="*/ 327 h 394"/>
                  <a:gd name="T58" fmla="*/ 421 w 736"/>
                  <a:gd name="T59" fmla="*/ 322 h 394"/>
                  <a:gd name="T60" fmla="*/ 462 w 736"/>
                  <a:gd name="T61" fmla="*/ 314 h 394"/>
                  <a:gd name="T62" fmla="*/ 494 w 736"/>
                  <a:gd name="T63" fmla="*/ 313 h 394"/>
                  <a:gd name="T64" fmla="*/ 533 w 736"/>
                  <a:gd name="T65" fmla="*/ 329 h 394"/>
                  <a:gd name="T66" fmla="*/ 552 w 736"/>
                  <a:gd name="T67" fmla="*/ 376 h 394"/>
                  <a:gd name="T68" fmla="*/ 560 w 736"/>
                  <a:gd name="T69" fmla="*/ 334 h 394"/>
                  <a:gd name="T70" fmla="*/ 578 w 736"/>
                  <a:gd name="T71" fmla="*/ 275 h 394"/>
                  <a:gd name="T72" fmla="*/ 616 w 736"/>
                  <a:gd name="T73" fmla="*/ 244 h 394"/>
                  <a:gd name="T74" fmla="*/ 616 w 736"/>
                  <a:gd name="T75" fmla="*/ 207 h 394"/>
                  <a:gd name="T76" fmla="*/ 624 w 736"/>
                  <a:gd name="T77" fmla="*/ 205 h 394"/>
                  <a:gd name="T78" fmla="*/ 639 w 736"/>
                  <a:gd name="T79" fmla="*/ 173 h 394"/>
                  <a:gd name="T80" fmla="*/ 663 w 736"/>
                  <a:gd name="T81" fmla="*/ 144 h 394"/>
                  <a:gd name="T82" fmla="*/ 689 w 736"/>
                  <a:gd name="T83" fmla="*/ 128 h 394"/>
                  <a:gd name="T84" fmla="*/ 719 w 736"/>
                  <a:gd name="T85" fmla="*/ 89 h 394"/>
                  <a:gd name="T86" fmla="*/ 161 w 736"/>
                  <a:gd name="T87" fmla="*/ 145 h 394"/>
                  <a:gd name="T88" fmla="*/ 153 w 736"/>
                  <a:gd name="T89" fmla="*/ 137 h 394"/>
                  <a:gd name="T90" fmla="*/ 183 w 736"/>
                  <a:gd name="T91" fmla="*/ 206 h 394"/>
                  <a:gd name="T92" fmla="*/ 183 w 736"/>
                  <a:gd name="T93" fmla="*/ 206 h 394"/>
                  <a:gd name="T94" fmla="*/ 208 w 736"/>
                  <a:gd name="T95" fmla="*/ 26 h 39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36"/>
                  <a:gd name="T145" fmla="*/ 0 h 394"/>
                  <a:gd name="T146" fmla="*/ 736 w 736"/>
                  <a:gd name="T147" fmla="*/ 394 h 39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36" h="394">
                    <a:moveTo>
                      <a:pt x="729" y="67"/>
                    </a:moveTo>
                    <a:cubicBezTo>
                      <a:pt x="730" y="64"/>
                      <a:pt x="732" y="60"/>
                      <a:pt x="729" y="56"/>
                    </a:cubicBezTo>
                    <a:cubicBezTo>
                      <a:pt x="725" y="51"/>
                      <a:pt x="728" y="35"/>
                      <a:pt x="724" y="34"/>
                    </a:cubicBezTo>
                    <a:cubicBezTo>
                      <a:pt x="719" y="33"/>
                      <a:pt x="709" y="32"/>
                      <a:pt x="706" y="34"/>
                    </a:cubicBezTo>
                    <a:cubicBezTo>
                      <a:pt x="702" y="36"/>
                      <a:pt x="693" y="47"/>
                      <a:pt x="693" y="52"/>
                    </a:cubicBezTo>
                    <a:cubicBezTo>
                      <a:pt x="693" y="56"/>
                      <a:pt x="679" y="74"/>
                      <a:pt x="676" y="75"/>
                    </a:cubicBezTo>
                    <a:cubicBezTo>
                      <a:pt x="672" y="76"/>
                      <a:pt x="649" y="76"/>
                      <a:pt x="642" y="76"/>
                    </a:cubicBezTo>
                    <a:cubicBezTo>
                      <a:pt x="638" y="76"/>
                      <a:pt x="624" y="85"/>
                      <a:pt x="616" y="91"/>
                    </a:cubicBezTo>
                    <a:cubicBezTo>
                      <a:pt x="618" y="93"/>
                      <a:pt x="620" y="98"/>
                      <a:pt x="619" y="100"/>
                    </a:cubicBezTo>
                    <a:cubicBezTo>
                      <a:pt x="618" y="103"/>
                      <a:pt x="616" y="106"/>
                      <a:pt x="611" y="108"/>
                    </a:cubicBezTo>
                    <a:cubicBezTo>
                      <a:pt x="609" y="108"/>
                      <a:pt x="603" y="108"/>
                      <a:pt x="599" y="107"/>
                    </a:cubicBezTo>
                    <a:cubicBezTo>
                      <a:pt x="597" y="106"/>
                      <a:pt x="595" y="105"/>
                      <a:pt x="593" y="105"/>
                    </a:cubicBezTo>
                    <a:cubicBezTo>
                      <a:pt x="587" y="109"/>
                      <a:pt x="581" y="112"/>
                      <a:pt x="577" y="114"/>
                    </a:cubicBezTo>
                    <a:cubicBezTo>
                      <a:pt x="579" y="114"/>
                      <a:pt x="583" y="116"/>
                      <a:pt x="583" y="117"/>
                    </a:cubicBezTo>
                    <a:cubicBezTo>
                      <a:pt x="581" y="121"/>
                      <a:pt x="565" y="125"/>
                      <a:pt x="560" y="127"/>
                    </a:cubicBezTo>
                    <a:cubicBezTo>
                      <a:pt x="556" y="129"/>
                      <a:pt x="540" y="139"/>
                      <a:pt x="537" y="138"/>
                    </a:cubicBezTo>
                    <a:cubicBezTo>
                      <a:pt x="534" y="137"/>
                      <a:pt x="532" y="136"/>
                      <a:pt x="532" y="134"/>
                    </a:cubicBezTo>
                    <a:cubicBezTo>
                      <a:pt x="531" y="133"/>
                      <a:pt x="533" y="132"/>
                      <a:pt x="534" y="132"/>
                    </a:cubicBezTo>
                    <a:cubicBezTo>
                      <a:pt x="535" y="132"/>
                      <a:pt x="536" y="129"/>
                      <a:pt x="535" y="125"/>
                    </a:cubicBezTo>
                    <a:cubicBezTo>
                      <a:pt x="534" y="121"/>
                      <a:pt x="533" y="121"/>
                      <a:pt x="535" y="120"/>
                    </a:cubicBezTo>
                    <a:cubicBezTo>
                      <a:pt x="535" y="120"/>
                      <a:pt x="536" y="120"/>
                      <a:pt x="536" y="120"/>
                    </a:cubicBezTo>
                    <a:cubicBezTo>
                      <a:pt x="536" y="117"/>
                      <a:pt x="537" y="114"/>
                      <a:pt x="539" y="111"/>
                    </a:cubicBezTo>
                    <a:cubicBezTo>
                      <a:pt x="539" y="110"/>
                      <a:pt x="540" y="109"/>
                      <a:pt x="540" y="109"/>
                    </a:cubicBezTo>
                    <a:cubicBezTo>
                      <a:pt x="539" y="107"/>
                      <a:pt x="539" y="105"/>
                      <a:pt x="539" y="100"/>
                    </a:cubicBezTo>
                    <a:cubicBezTo>
                      <a:pt x="538" y="94"/>
                      <a:pt x="534" y="92"/>
                      <a:pt x="532" y="93"/>
                    </a:cubicBezTo>
                    <a:cubicBezTo>
                      <a:pt x="530" y="93"/>
                      <a:pt x="525" y="101"/>
                      <a:pt x="523" y="101"/>
                    </a:cubicBezTo>
                    <a:cubicBezTo>
                      <a:pt x="522" y="101"/>
                      <a:pt x="520" y="94"/>
                      <a:pt x="522" y="93"/>
                    </a:cubicBezTo>
                    <a:cubicBezTo>
                      <a:pt x="524" y="91"/>
                      <a:pt x="527" y="89"/>
                      <a:pt x="527" y="86"/>
                    </a:cubicBezTo>
                    <a:cubicBezTo>
                      <a:pt x="528" y="84"/>
                      <a:pt x="526" y="72"/>
                      <a:pt x="525" y="70"/>
                    </a:cubicBezTo>
                    <a:cubicBezTo>
                      <a:pt x="524" y="68"/>
                      <a:pt x="521" y="65"/>
                      <a:pt x="520" y="66"/>
                    </a:cubicBezTo>
                    <a:cubicBezTo>
                      <a:pt x="519" y="68"/>
                      <a:pt x="519" y="65"/>
                      <a:pt x="517" y="64"/>
                    </a:cubicBezTo>
                    <a:cubicBezTo>
                      <a:pt x="514" y="62"/>
                      <a:pt x="515" y="59"/>
                      <a:pt x="513" y="59"/>
                    </a:cubicBezTo>
                    <a:cubicBezTo>
                      <a:pt x="511" y="59"/>
                      <a:pt x="510" y="59"/>
                      <a:pt x="507" y="61"/>
                    </a:cubicBezTo>
                    <a:cubicBezTo>
                      <a:pt x="505" y="63"/>
                      <a:pt x="505" y="67"/>
                      <a:pt x="504" y="69"/>
                    </a:cubicBezTo>
                    <a:cubicBezTo>
                      <a:pt x="502" y="71"/>
                      <a:pt x="502" y="72"/>
                      <a:pt x="499" y="73"/>
                    </a:cubicBezTo>
                    <a:cubicBezTo>
                      <a:pt x="497" y="74"/>
                      <a:pt x="494" y="76"/>
                      <a:pt x="493" y="78"/>
                    </a:cubicBezTo>
                    <a:cubicBezTo>
                      <a:pt x="491" y="81"/>
                      <a:pt x="488" y="91"/>
                      <a:pt x="487" y="96"/>
                    </a:cubicBezTo>
                    <a:cubicBezTo>
                      <a:pt x="485" y="100"/>
                      <a:pt x="487" y="106"/>
                      <a:pt x="488" y="109"/>
                    </a:cubicBezTo>
                    <a:cubicBezTo>
                      <a:pt x="490" y="112"/>
                      <a:pt x="488" y="124"/>
                      <a:pt x="486" y="127"/>
                    </a:cubicBezTo>
                    <a:cubicBezTo>
                      <a:pt x="484" y="130"/>
                      <a:pt x="483" y="133"/>
                      <a:pt x="478" y="132"/>
                    </a:cubicBezTo>
                    <a:cubicBezTo>
                      <a:pt x="474" y="132"/>
                      <a:pt x="473" y="132"/>
                      <a:pt x="472" y="126"/>
                    </a:cubicBezTo>
                    <a:cubicBezTo>
                      <a:pt x="472" y="121"/>
                      <a:pt x="470" y="112"/>
                      <a:pt x="470" y="107"/>
                    </a:cubicBezTo>
                    <a:cubicBezTo>
                      <a:pt x="470" y="102"/>
                      <a:pt x="473" y="93"/>
                      <a:pt x="475" y="88"/>
                    </a:cubicBezTo>
                    <a:cubicBezTo>
                      <a:pt x="477" y="82"/>
                      <a:pt x="479" y="76"/>
                      <a:pt x="476" y="78"/>
                    </a:cubicBezTo>
                    <a:cubicBezTo>
                      <a:pt x="473" y="80"/>
                      <a:pt x="472" y="85"/>
                      <a:pt x="470" y="80"/>
                    </a:cubicBezTo>
                    <a:cubicBezTo>
                      <a:pt x="469" y="75"/>
                      <a:pt x="476" y="69"/>
                      <a:pt x="477" y="66"/>
                    </a:cubicBezTo>
                    <a:cubicBezTo>
                      <a:pt x="478" y="63"/>
                      <a:pt x="480" y="57"/>
                      <a:pt x="482" y="58"/>
                    </a:cubicBezTo>
                    <a:cubicBezTo>
                      <a:pt x="484" y="60"/>
                      <a:pt x="484" y="60"/>
                      <a:pt x="486" y="59"/>
                    </a:cubicBezTo>
                    <a:cubicBezTo>
                      <a:pt x="488" y="57"/>
                      <a:pt x="490" y="57"/>
                      <a:pt x="493" y="57"/>
                    </a:cubicBezTo>
                    <a:cubicBezTo>
                      <a:pt x="497" y="57"/>
                      <a:pt x="500" y="57"/>
                      <a:pt x="501" y="56"/>
                    </a:cubicBezTo>
                    <a:cubicBezTo>
                      <a:pt x="502" y="55"/>
                      <a:pt x="503" y="55"/>
                      <a:pt x="507" y="55"/>
                    </a:cubicBezTo>
                    <a:cubicBezTo>
                      <a:pt x="510" y="55"/>
                      <a:pt x="514" y="55"/>
                      <a:pt x="514" y="54"/>
                    </a:cubicBezTo>
                    <a:cubicBezTo>
                      <a:pt x="515" y="53"/>
                      <a:pt x="516" y="50"/>
                      <a:pt x="514" y="50"/>
                    </a:cubicBezTo>
                    <a:cubicBezTo>
                      <a:pt x="512" y="50"/>
                      <a:pt x="507" y="51"/>
                      <a:pt x="505" y="49"/>
                    </a:cubicBezTo>
                    <a:cubicBezTo>
                      <a:pt x="504" y="48"/>
                      <a:pt x="505" y="45"/>
                      <a:pt x="502" y="45"/>
                    </a:cubicBezTo>
                    <a:cubicBezTo>
                      <a:pt x="499" y="45"/>
                      <a:pt x="501" y="44"/>
                      <a:pt x="497" y="44"/>
                    </a:cubicBezTo>
                    <a:cubicBezTo>
                      <a:pt x="493" y="44"/>
                      <a:pt x="492" y="47"/>
                      <a:pt x="488" y="47"/>
                    </a:cubicBezTo>
                    <a:cubicBezTo>
                      <a:pt x="485" y="46"/>
                      <a:pt x="482" y="43"/>
                      <a:pt x="480" y="43"/>
                    </a:cubicBezTo>
                    <a:cubicBezTo>
                      <a:pt x="478" y="44"/>
                      <a:pt x="476" y="42"/>
                      <a:pt x="473" y="42"/>
                    </a:cubicBezTo>
                    <a:cubicBezTo>
                      <a:pt x="469" y="41"/>
                      <a:pt x="461" y="42"/>
                      <a:pt x="464" y="39"/>
                    </a:cubicBezTo>
                    <a:cubicBezTo>
                      <a:pt x="466" y="35"/>
                      <a:pt x="470" y="31"/>
                      <a:pt x="467" y="31"/>
                    </a:cubicBezTo>
                    <a:cubicBezTo>
                      <a:pt x="464" y="31"/>
                      <a:pt x="459" y="34"/>
                      <a:pt x="457" y="37"/>
                    </a:cubicBezTo>
                    <a:cubicBezTo>
                      <a:pt x="454" y="40"/>
                      <a:pt x="449" y="41"/>
                      <a:pt x="445" y="41"/>
                    </a:cubicBezTo>
                    <a:cubicBezTo>
                      <a:pt x="442" y="42"/>
                      <a:pt x="437" y="47"/>
                      <a:pt x="435" y="45"/>
                    </a:cubicBezTo>
                    <a:cubicBezTo>
                      <a:pt x="433" y="43"/>
                      <a:pt x="432" y="39"/>
                      <a:pt x="429" y="40"/>
                    </a:cubicBezTo>
                    <a:cubicBezTo>
                      <a:pt x="427" y="41"/>
                      <a:pt x="416" y="43"/>
                      <a:pt x="416" y="41"/>
                    </a:cubicBezTo>
                    <a:cubicBezTo>
                      <a:pt x="417" y="39"/>
                      <a:pt x="420" y="40"/>
                      <a:pt x="424" y="35"/>
                    </a:cubicBezTo>
                    <a:cubicBezTo>
                      <a:pt x="428" y="30"/>
                      <a:pt x="426" y="29"/>
                      <a:pt x="431" y="27"/>
                    </a:cubicBezTo>
                    <a:cubicBezTo>
                      <a:pt x="435" y="26"/>
                      <a:pt x="452" y="19"/>
                      <a:pt x="454" y="17"/>
                    </a:cubicBezTo>
                    <a:cubicBezTo>
                      <a:pt x="455" y="17"/>
                      <a:pt x="456" y="16"/>
                      <a:pt x="456" y="15"/>
                    </a:cubicBezTo>
                    <a:cubicBezTo>
                      <a:pt x="453" y="16"/>
                      <a:pt x="449" y="17"/>
                      <a:pt x="446" y="17"/>
                    </a:cubicBezTo>
                    <a:cubicBezTo>
                      <a:pt x="440" y="16"/>
                      <a:pt x="441" y="12"/>
                      <a:pt x="436" y="12"/>
                    </a:cubicBezTo>
                    <a:cubicBezTo>
                      <a:pt x="430" y="13"/>
                      <a:pt x="428" y="20"/>
                      <a:pt x="422" y="17"/>
                    </a:cubicBezTo>
                    <a:cubicBezTo>
                      <a:pt x="416" y="14"/>
                      <a:pt x="408" y="11"/>
                      <a:pt x="402" y="11"/>
                    </a:cubicBezTo>
                    <a:cubicBezTo>
                      <a:pt x="397" y="11"/>
                      <a:pt x="383" y="0"/>
                      <a:pt x="374" y="0"/>
                    </a:cubicBezTo>
                    <a:cubicBezTo>
                      <a:pt x="366" y="0"/>
                      <a:pt x="79" y="0"/>
                      <a:pt x="25" y="0"/>
                    </a:cubicBezTo>
                    <a:cubicBezTo>
                      <a:pt x="25" y="0"/>
                      <a:pt x="25" y="1"/>
                      <a:pt x="25" y="2"/>
                    </a:cubicBezTo>
                    <a:cubicBezTo>
                      <a:pt x="25" y="5"/>
                      <a:pt x="28" y="11"/>
                      <a:pt x="28" y="14"/>
                    </a:cubicBezTo>
                    <a:cubicBezTo>
                      <a:pt x="29" y="16"/>
                      <a:pt x="30" y="23"/>
                      <a:pt x="28" y="21"/>
                    </a:cubicBezTo>
                    <a:cubicBezTo>
                      <a:pt x="26" y="20"/>
                      <a:pt x="22" y="14"/>
                      <a:pt x="19" y="15"/>
                    </a:cubicBezTo>
                    <a:cubicBezTo>
                      <a:pt x="17" y="16"/>
                      <a:pt x="8" y="16"/>
                      <a:pt x="4" y="14"/>
                    </a:cubicBezTo>
                    <a:cubicBezTo>
                      <a:pt x="1" y="12"/>
                      <a:pt x="0" y="15"/>
                      <a:pt x="3" y="20"/>
                    </a:cubicBezTo>
                    <a:cubicBezTo>
                      <a:pt x="5" y="24"/>
                      <a:pt x="10" y="39"/>
                      <a:pt x="8" y="48"/>
                    </a:cubicBezTo>
                    <a:cubicBezTo>
                      <a:pt x="7" y="57"/>
                      <a:pt x="9" y="74"/>
                      <a:pt x="8" y="78"/>
                    </a:cubicBezTo>
                    <a:cubicBezTo>
                      <a:pt x="7" y="82"/>
                      <a:pt x="6" y="102"/>
                      <a:pt x="4" y="105"/>
                    </a:cubicBezTo>
                    <a:cubicBezTo>
                      <a:pt x="2" y="109"/>
                      <a:pt x="4" y="115"/>
                      <a:pt x="6" y="119"/>
                    </a:cubicBezTo>
                    <a:cubicBezTo>
                      <a:pt x="8" y="123"/>
                      <a:pt x="7" y="124"/>
                      <a:pt x="7" y="131"/>
                    </a:cubicBezTo>
                    <a:cubicBezTo>
                      <a:pt x="6" y="138"/>
                      <a:pt x="6" y="151"/>
                      <a:pt x="8" y="155"/>
                    </a:cubicBezTo>
                    <a:cubicBezTo>
                      <a:pt x="10" y="159"/>
                      <a:pt x="16" y="165"/>
                      <a:pt x="16" y="171"/>
                    </a:cubicBezTo>
                    <a:cubicBezTo>
                      <a:pt x="16" y="176"/>
                      <a:pt x="17" y="180"/>
                      <a:pt x="19" y="184"/>
                    </a:cubicBezTo>
                    <a:cubicBezTo>
                      <a:pt x="22" y="187"/>
                      <a:pt x="27" y="193"/>
                      <a:pt x="30" y="199"/>
                    </a:cubicBezTo>
                    <a:cubicBezTo>
                      <a:pt x="32" y="205"/>
                      <a:pt x="32" y="209"/>
                      <a:pt x="36" y="212"/>
                    </a:cubicBezTo>
                    <a:cubicBezTo>
                      <a:pt x="41" y="216"/>
                      <a:pt x="42" y="225"/>
                      <a:pt x="46" y="232"/>
                    </a:cubicBezTo>
                    <a:cubicBezTo>
                      <a:pt x="51" y="238"/>
                      <a:pt x="55" y="241"/>
                      <a:pt x="57" y="245"/>
                    </a:cubicBezTo>
                    <a:cubicBezTo>
                      <a:pt x="58" y="248"/>
                      <a:pt x="66" y="247"/>
                      <a:pt x="70" y="250"/>
                    </a:cubicBezTo>
                    <a:cubicBezTo>
                      <a:pt x="75" y="252"/>
                      <a:pt x="80" y="252"/>
                      <a:pt x="84" y="254"/>
                    </a:cubicBezTo>
                    <a:cubicBezTo>
                      <a:pt x="88" y="255"/>
                      <a:pt x="88" y="258"/>
                      <a:pt x="90" y="261"/>
                    </a:cubicBezTo>
                    <a:cubicBezTo>
                      <a:pt x="92" y="263"/>
                      <a:pt x="97" y="273"/>
                      <a:pt x="101" y="282"/>
                    </a:cubicBezTo>
                    <a:cubicBezTo>
                      <a:pt x="129" y="276"/>
                      <a:pt x="129" y="276"/>
                      <a:pt x="129" y="276"/>
                    </a:cubicBezTo>
                    <a:cubicBezTo>
                      <a:pt x="176" y="299"/>
                      <a:pt x="176" y="299"/>
                      <a:pt x="176" y="299"/>
                    </a:cubicBezTo>
                    <a:cubicBezTo>
                      <a:pt x="209" y="299"/>
                      <a:pt x="209" y="299"/>
                      <a:pt x="209" y="299"/>
                    </a:cubicBezTo>
                    <a:cubicBezTo>
                      <a:pt x="212" y="292"/>
                      <a:pt x="212" y="292"/>
                      <a:pt x="212" y="292"/>
                    </a:cubicBezTo>
                    <a:cubicBezTo>
                      <a:pt x="232" y="292"/>
                      <a:pt x="232" y="292"/>
                      <a:pt x="232" y="292"/>
                    </a:cubicBezTo>
                    <a:cubicBezTo>
                      <a:pt x="232" y="292"/>
                      <a:pt x="235" y="295"/>
                      <a:pt x="240" y="299"/>
                    </a:cubicBezTo>
                    <a:cubicBezTo>
                      <a:pt x="245" y="302"/>
                      <a:pt x="251" y="311"/>
                      <a:pt x="256" y="317"/>
                    </a:cubicBezTo>
                    <a:cubicBezTo>
                      <a:pt x="261" y="324"/>
                      <a:pt x="277" y="332"/>
                      <a:pt x="279" y="332"/>
                    </a:cubicBezTo>
                    <a:cubicBezTo>
                      <a:pt x="280" y="332"/>
                      <a:pt x="282" y="323"/>
                      <a:pt x="284" y="322"/>
                    </a:cubicBezTo>
                    <a:cubicBezTo>
                      <a:pt x="286" y="321"/>
                      <a:pt x="300" y="326"/>
                      <a:pt x="305" y="330"/>
                    </a:cubicBezTo>
                    <a:cubicBezTo>
                      <a:pt x="310" y="334"/>
                      <a:pt x="313" y="345"/>
                      <a:pt x="317" y="349"/>
                    </a:cubicBezTo>
                    <a:cubicBezTo>
                      <a:pt x="322" y="353"/>
                      <a:pt x="324" y="361"/>
                      <a:pt x="327" y="365"/>
                    </a:cubicBezTo>
                    <a:cubicBezTo>
                      <a:pt x="328" y="367"/>
                      <a:pt x="341" y="371"/>
                      <a:pt x="353" y="374"/>
                    </a:cubicBezTo>
                    <a:cubicBezTo>
                      <a:pt x="353" y="370"/>
                      <a:pt x="353" y="365"/>
                      <a:pt x="352" y="363"/>
                    </a:cubicBezTo>
                    <a:cubicBezTo>
                      <a:pt x="351" y="357"/>
                      <a:pt x="354" y="352"/>
                      <a:pt x="354" y="350"/>
                    </a:cubicBezTo>
                    <a:cubicBezTo>
                      <a:pt x="353" y="348"/>
                      <a:pt x="350" y="347"/>
                      <a:pt x="356" y="346"/>
                    </a:cubicBezTo>
                    <a:cubicBezTo>
                      <a:pt x="362" y="344"/>
                      <a:pt x="361" y="339"/>
                      <a:pt x="365" y="337"/>
                    </a:cubicBezTo>
                    <a:cubicBezTo>
                      <a:pt x="369" y="335"/>
                      <a:pt x="378" y="331"/>
                      <a:pt x="381" y="327"/>
                    </a:cubicBezTo>
                    <a:cubicBezTo>
                      <a:pt x="383" y="324"/>
                      <a:pt x="379" y="320"/>
                      <a:pt x="385" y="323"/>
                    </a:cubicBezTo>
                    <a:cubicBezTo>
                      <a:pt x="391" y="326"/>
                      <a:pt x="392" y="325"/>
                      <a:pt x="396" y="324"/>
                    </a:cubicBezTo>
                    <a:cubicBezTo>
                      <a:pt x="400" y="323"/>
                      <a:pt x="410" y="323"/>
                      <a:pt x="412" y="323"/>
                    </a:cubicBezTo>
                    <a:cubicBezTo>
                      <a:pt x="415" y="322"/>
                      <a:pt x="420" y="321"/>
                      <a:pt x="421" y="322"/>
                    </a:cubicBezTo>
                    <a:cubicBezTo>
                      <a:pt x="421" y="323"/>
                      <a:pt x="428" y="324"/>
                      <a:pt x="429" y="326"/>
                    </a:cubicBezTo>
                    <a:cubicBezTo>
                      <a:pt x="430" y="328"/>
                      <a:pt x="434" y="332"/>
                      <a:pt x="437" y="329"/>
                    </a:cubicBezTo>
                    <a:cubicBezTo>
                      <a:pt x="440" y="326"/>
                      <a:pt x="441" y="325"/>
                      <a:pt x="448" y="322"/>
                    </a:cubicBezTo>
                    <a:cubicBezTo>
                      <a:pt x="455" y="318"/>
                      <a:pt x="456" y="314"/>
                      <a:pt x="462" y="314"/>
                    </a:cubicBezTo>
                    <a:cubicBezTo>
                      <a:pt x="467" y="314"/>
                      <a:pt x="469" y="313"/>
                      <a:pt x="471" y="312"/>
                    </a:cubicBezTo>
                    <a:cubicBezTo>
                      <a:pt x="473" y="311"/>
                      <a:pt x="470" y="315"/>
                      <a:pt x="476" y="314"/>
                    </a:cubicBezTo>
                    <a:cubicBezTo>
                      <a:pt x="481" y="312"/>
                      <a:pt x="480" y="310"/>
                      <a:pt x="486" y="313"/>
                    </a:cubicBezTo>
                    <a:cubicBezTo>
                      <a:pt x="491" y="316"/>
                      <a:pt x="492" y="312"/>
                      <a:pt x="494" y="313"/>
                    </a:cubicBezTo>
                    <a:cubicBezTo>
                      <a:pt x="497" y="314"/>
                      <a:pt x="503" y="320"/>
                      <a:pt x="507" y="320"/>
                    </a:cubicBezTo>
                    <a:cubicBezTo>
                      <a:pt x="511" y="320"/>
                      <a:pt x="514" y="320"/>
                      <a:pt x="516" y="318"/>
                    </a:cubicBezTo>
                    <a:cubicBezTo>
                      <a:pt x="518" y="315"/>
                      <a:pt x="518" y="311"/>
                      <a:pt x="522" y="316"/>
                    </a:cubicBezTo>
                    <a:cubicBezTo>
                      <a:pt x="527" y="321"/>
                      <a:pt x="529" y="327"/>
                      <a:pt x="533" y="329"/>
                    </a:cubicBezTo>
                    <a:cubicBezTo>
                      <a:pt x="536" y="331"/>
                      <a:pt x="538" y="347"/>
                      <a:pt x="537" y="350"/>
                    </a:cubicBezTo>
                    <a:cubicBezTo>
                      <a:pt x="537" y="353"/>
                      <a:pt x="542" y="365"/>
                      <a:pt x="543" y="364"/>
                    </a:cubicBezTo>
                    <a:cubicBezTo>
                      <a:pt x="544" y="363"/>
                      <a:pt x="544" y="359"/>
                      <a:pt x="546" y="362"/>
                    </a:cubicBezTo>
                    <a:cubicBezTo>
                      <a:pt x="548" y="365"/>
                      <a:pt x="549" y="372"/>
                      <a:pt x="552" y="376"/>
                    </a:cubicBezTo>
                    <a:cubicBezTo>
                      <a:pt x="556" y="380"/>
                      <a:pt x="558" y="381"/>
                      <a:pt x="559" y="384"/>
                    </a:cubicBezTo>
                    <a:cubicBezTo>
                      <a:pt x="561" y="387"/>
                      <a:pt x="565" y="394"/>
                      <a:pt x="567" y="390"/>
                    </a:cubicBezTo>
                    <a:cubicBezTo>
                      <a:pt x="569" y="387"/>
                      <a:pt x="569" y="372"/>
                      <a:pt x="569" y="366"/>
                    </a:cubicBezTo>
                    <a:cubicBezTo>
                      <a:pt x="569" y="360"/>
                      <a:pt x="564" y="340"/>
                      <a:pt x="560" y="334"/>
                    </a:cubicBezTo>
                    <a:cubicBezTo>
                      <a:pt x="555" y="327"/>
                      <a:pt x="548" y="318"/>
                      <a:pt x="551" y="307"/>
                    </a:cubicBezTo>
                    <a:cubicBezTo>
                      <a:pt x="554" y="297"/>
                      <a:pt x="555" y="291"/>
                      <a:pt x="557" y="287"/>
                    </a:cubicBezTo>
                    <a:cubicBezTo>
                      <a:pt x="559" y="283"/>
                      <a:pt x="567" y="281"/>
                      <a:pt x="569" y="280"/>
                    </a:cubicBezTo>
                    <a:cubicBezTo>
                      <a:pt x="571" y="278"/>
                      <a:pt x="574" y="278"/>
                      <a:pt x="578" y="275"/>
                    </a:cubicBezTo>
                    <a:cubicBezTo>
                      <a:pt x="582" y="273"/>
                      <a:pt x="585" y="262"/>
                      <a:pt x="586" y="261"/>
                    </a:cubicBezTo>
                    <a:cubicBezTo>
                      <a:pt x="587" y="261"/>
                      <a:pt x="593" y="262"/>
                      <a:pt x="596" y="261"/>
                    </a:cubicBezTo>
                    <a:cubicBezTo>
                      <a:pt x="600" y="259"/>
                      <a:pt x="605" y="249"/>
                      <a:pt x="608" y="247"/>
                    </a:cubicBezTo>
                    <a:cubicBezTo>
                      <a:pt x="610" y="245"/>
                      <a:pt x="617" y="247"/>
                      <a:pt x="616" y="244"/>
                    </a:cubicBezTo>
                    <a:cubicBezTo>
                      <a:pt x="615" y="241"/>
                      <a:pt x="616" y="236"/>
                      <a:pt x="618" y="236"/>
                    </a:cubicBezTo>
                    <a:cubicBezTo>
                      <a:pt x="620" y="236"/>
                      <a:pt x="624" y="233"/>
                      <a:pt x="624" y="232"/>
                    </a:cubicBezTo>
                    <a:cubicBezTo>
                      <a:pt x="624" y="230"/>
                      <a:pt x="624" y="220"/>
                      <a:pt x="622" y="217"/>
                    </a:cubicBezTo>
                    <a:cubicBezTo>
                      <a:pt x="620" y="214"/>
                      <a:pt x="615" y="209"/>
                      <a:pt x="616" y="207"/>
                    </a:cubicBezTo>
                    <a:cubicBezTo>
                      <a:pt x="616" y="206"/>
                      <a:pt x="619" y="201"/>
                      <a:pt x="618" y="198"/>
                    </a:cubicBezTo>
                    <a:cubicBezTo>
                      <a:pt x="617" y="195"/>
                      <a:pt x="619" y="191"/>
                      <a:pt x="620" y="192"/>
                    </a:cubicBezTo>
                    <a:cubicBezTo>
                      <a:pt x="621" y="193"/>
                      <a:pt x="625" y="197"/>
                      <a:pt x="624" y="199"/>
                    </a:cubicBezTo>
                    <a:cubicBezTo>
                      <a:pt x="622" y="201"/>
                      <a:pt x="622" y="208"/>
                      <a:pt x="624" y="205"/>
                    </a:cubicBezTo>
                    <a:cubicBezTo>
                      <a:pt x="626" y="202"/>
                      <a:pt x="630" y="201"/>
                      <a:pt x="630" y="199"/>
                    </a:cubicBezTo>
                    <a:cubicBezTo>
                      <a:pt x="630" y="196"/>
                      <a:pt x="632" y="187"/>
                      <a:pt x="635" y="184"/>
                    </a:cubicBezTo>
                    <a:cubicBezTo>
                      <a:pt x="638" y="181"/>
                      <a:pt x="630" y="178"/>
                      <a:pt x="632" y="176"/>
                    </a:cubicBezTo>
                    <a:cubicBezTo>
                      <a:pt x="634" y="174"/>
                      <a:pt x="636" y="176"/>
                      <a:pt x="639" y="173"/>
                    </a:cubicBezTo>
                    <a:cubicBezTo>
                      <a:pt x="642" y="170"/>
                      <a:pt x="649" y="161"/>
                      <a:pt x="648" y="158"/>
                    </a:cubicBezTo>
                    <a:cubicBezTo>
                      <a:pt x="647" y="155"/>
                      <a:pt x="645" y="153"/>
                      <a:pt x="649" y="151"/>
                    </a:cubicBezTo>
                    <a:cubicBezTo>
                      <a:pt x="654" y="149"/>
                      <a:pt x="659" y="150"/>
                      <a:pt x="659" y="148"/>
                    </a:cubicBezTo>
                    <a:cubicBezTo>
                      <a:pt x="659" y="147"/>
                      <a:pt x="661" y="144"/>
                      <a:pt x="663" y="144"/>
                    </a:cubicBezTo>
                    <a:cubicBezTo>
                      <a:pt x="665" y="144"/>
                      <a:pt x="668" y="147"/>
                      <a:pt x="672" y="146"/>
                    </a:cubicBezTo>
                    <a:cubicBezTo>
                      <a:pt x="676" y="144"/>
                      <a:pt x="684" y="136"/>
                      <a:pt x="689" y="136"/>
                    </a:cubicBezTo>
                    <a:cubicBezTo>
                      <a:pt x="694" y="136"/>
                      <a:pt x="698" y="136"/>
                      <a:pt x="697" y="133"/>
                    </a:cubicBezTo>
                    <a:cubicBezTo>
                      <a:pt x="695" y="130"/>
                      <a:pt x="692" y="131"/>
                      <a:pt x="689" y="128"/>
                    </a:cubicBezTo>
                    <a:cubicBezTo>
                      <a:pt x="687" y="126"/>
                      <a:pt x="690" y="119"/>
                      <a:pt x="689" y="116"/>
                    </a:cubicBezTo>
                    <a:cubicBezTo>
                      <a:pt x="688" y="113"/>
                      <a:pt x="692" y="104"/>
                      <a:pt x="695" y="102"/>
                    </a:cubicBezTo>
                    <a:cubicBezTo>
                      <a:pt x="699" y="99"/>
                      <a:pt x="708" y="95"/>
                      <a:pt x="711" y="92"/>
                    </a:cubicBezTo>
                    <a:cubicBezTo>
                      <a:pt x="714" y="88"/>
                      <a:pt x="715" y="88"/>
                      <a:pt x="719" y="89"/>
                    </a:cubicBezTo>
                    <a:cubicBezTo>
                      <a:pt x="723" y="89"/>
                      <a:pt x="736" y="80"/>
                      <a:pt x="736" y="78"/>
                    </a:cubicBezTo>
                    <a:cubicBezTo>
                      <a:pt x="736" y="76"/>
                      <a:pt x="730" y="74"/>
                      <a:pt x="735" y="74"/>
                    </a:cubicBezTo>
                    <a:cubicBezTo>
                      <a:pt x="732" y="71"/>
                      <a:pt x="729" y="68"/>
                      <a:pt x="729" y="67"/>
                    </a:cubicBezTo>
                    <a:close/>
                    <a:moveTo>
                      <a:pt x="161" y="145"/>
                    </a:moveTo>
                    <a:cubicBezTo>
                      <a:pt x="160" y="147"/>
                      <a:pt x="156" y="149"/>
                      <a:pt x="155" y="148"/>
                    </a:cubicBezTo>
                    <a:cubicBezTo>
                      <a:pt x="151" y="144"/>
                      <a:pt x="150" y="142"/>
                      <a:pt x="149" y="139"/>
                    </a:cubicBezTo>
                    <a:cubicBezTo>
                      <a:pt x="148" y="137"/>
                      <a:pt x="148" y="132"/>
                      <a:pt x="150" y="131"/>
                    </a:cubicBezTo>
                    <a:cubicBezTo>
                      <a:pt x="152" y="131"/>
                      <a:pt x="152" y="135"/>
                      <a:pt x="153" y="137"/>
                    </a:cubicBezTo>
                    <a:cubicBezTo>
                      <a:pt x="154" y="139"/>
                      <a:pt x="156" y="143"/>
                      <a:pt x="156" y="140"/>
                    </a:cubicBezTo>
                    <a:cubicBezTo>
                      <a:pt x="157" y="137"/>
                      <a:pt x="157" y="134"/>
                      <a:pt x="158" y="136"/>
                    </a:cubicBezTo>
                    <a:cubicBezTo>
                      <a:pt x="159" y="137"/>
                      <a:pt x="162" y="143"/>
                      <a:pt x="161" y="145"/>
                    </a:cubicBezTo>
                    <a:close/>
                    <a:moveTo>
                      <a:pt x="183" y="206"/>
                    </a:moveTo>
                    <a:cubicBezTo>
                      <a:pt x="183" y="208"/>
                      <a:pt x="180" y="209"/>
                      <a:pt x="178" y="209"/>
                    </a:cubicBezTo>
                    <a:cubicBezTo>
                      <a:pt x="175" y="209"/>
                      <a:pt x="171" y="214"/>
                      <a:pt x="170" y="213"/>
                    </a:cubicBezTo>
                    <a:cubicBezTo>
                      <a:pt x="170" y="211"/>
                      <a:pt x="181" y="201"/>
                      <a:pt x="184" y="199"/>
                    </a:cubicBezTo>
                    <a:cubicBezTo>
                      <a:pt x="187" y="198"/>
                      <a:pt x="184" y="204"/>
                      <a:pt x="183" y="206"/>
                    </a:cubicBezTo>
                    <a:close/>
                    <a:moveTo>
                      <a:pt x="231" y="27"/>
                    </a:moveTo>
                    <a:cubicBezTo>
                      <a:pt x="227" y="30"/>
                      <a:pt x="224" y="26"/>
                      <a:pt x="221" y="27"/>
                    </a:cubicBezTo>
                    <a:cubicBezTo>
                      <a:pt x="219" y="29"/>
                      <a:pt x="217" y="29"/>
                      <a:pt x="215" y="30"/>
                    </a:cubicBezTo>
                    <a:cubicBezTo>
                      <a:pt x="212" y="30"/>
                      <a:pt x="213" y="26"/>
                      <a:pt x="208" y="26"/>
                    </a:cubicBezTo>
                    <a:cubicBezTo>
                      <a:pt x="204" y="26"/>
                      <a:pt x="204" y="23"/>
                      <a:pt x="207" y="23"/>
                    </a:cubicBezTo>
                    <a:cubicBezTo>
                      <a:pt x="211" y="23"/>
                      <a:pt x="216" y="24"/>
                      <a:pt x="220" y="24"/>
                    </a:cubicBezTo>
                    <a:cubicBezTo>
                      <a:pt x="224" y="23"/>
                      <a:pt x="239" y="22"/>
                      <a:pt x="231" y="27"/>
                    </a:cubicBezTo>
                    <a:close/>
                  </a:path>
                </a:pathLst>
              </a:custGeom>
              <a:solidFill>
                <a:schemeClr val="accent4"/>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8" name="Freeform 158"/>
              <p:cNvSpPr>
                <a:spLocks/>
              </p:cNvSpPr>
              <p:nvPr/>
            </p:nvSpPr>
            <p:spPr bwMode="auto">
              <a:xfrm>
                <a:off x="8017290" y="3558637"/>
                <a:ext cx="156770" cy="131498"/>
              </a:xfrm>
              <a:custGeom>
                <a:avLst/>
                <a:gdLst>
                  <a:gd name="T0" fmla="*/ 129 w 131"/>
                  <a:gd name="T1" fmla="*/ 80 h 110"/>
                  <a:gd name="T2" fmla="*/ 130 w 131"/>
                  <a:gd name="T3" fmla="*/ 71 h 110"/>
                  <a:gd name="T4" fmla="*/ 130 w 131"/>
                  <a:gd name="T5" fmla="*/ 26 h 110"/>
                  <a:gd name="T6" fmla="*/ 126 w 131"/>
                  <a:gd name="T7" fmla="*/ 23 h 110"/>
                  <a:gd name="T8" fmla="*/ 123 w 131"/>
                  <a:gd name="T9" fmla="*/ 19 h 110"/>
                  <a:gd name="T10" fmla="*/ 118 w 131"/>
                  <a:gd name="T11" fmla="*/ 24 h 110"/>
                  <a:gd name="T12" fmla="*/ 106 w 131"/>
                  <a:gd name="T13" fmla="*/ 20 h 110"/>
                  <a:gd name="T14" fmla="*/ 89 w 131"/>
                  <a:gd name="T15" fmla="*/ 12 h 110"/>
                  <a:gd name="T16" fmla="*/ 81 w 131"/>
                  <a:gd name="T17" fmla="*/ 21 h 110"/>
                  <a:gd name="T18" fmla="*/ 73 w 131"/>
                  <a:gd name="T19" fmla="*/ 19 h 110"/>
                  <a:gd name="T20" fmla="*/ 65 w 131"/>
                  <a:gd name="T21" fmla="*/ 21 h 110"/>
                  <a:gd name="T22" fmla="*/ 71 w 131"/>
                  <a:gd name="T23" fmla="*/ 25 h 110"/>
                  <a:gd name="T24" fmla="*/ 68 w 131"/>
                  <a:gd name="T25" fmla="*/ 32 h 110"/>
                  <a:gd name="T26" fmla="*/ 59 w 131"/>
                  <a:gd name="T27" fmla="*/ 36 h 110"/>
                  <a:gd name="T28" fmla="*/ 58 w 131"/>
                  <a:gd name="T29" fmla="*/ 30 h 110"/>
                  <a:gd name="T30" fmla="*/ 47 w 131"/>
                  <a:gd name="T31" fmla="*/ 24 h 110"/>
                  <a:gd name="T32" fmla="*/ 47 w 131"/>
                  <a:gd name="T33" fmla="*/ 15 h 110"/>
                  <a:gd name="T34" fmla="*/ 38 w 131"/>
                  <a:gd name="T35" fmla="*/ 6 h 110"/>
                  <a:gd name="T36" fmla="*/ 20 w 131"/>
                  <a:gd name="T37" fmla="*/ 3 h 110"/>
                  <a:gd name="T38" fmla="*/ 11 w 131"/>
                  <a:gd name="T39" fmla="*/ 4 h 110"/>
                  <a:gd name="T40" fmla="*/ 1 w 131"/>
                  <a:gd name="T41" fmla="*/ 1 h 110"/>
                  <a:gd name="T42" fmla="*/ 3 w 131"/>
                  <a:gd name="T43" fmla="*/ 7 h 110"/>
                  <a:gd name="T44" fmla="*/ 8 w 131"/>
                  <a:gd name="T45" fmla="*/ 8 h 110"/>
                  <a:gd name="T46" fmla="*/ 19 w 131"/>
                  <a:gd name="T47" fmla="*/ 19 h 110"/>
                  <a:gd name="T48" fmla="*/ 36 w 131"/>
                  <a:gd name="T49" fmla="*/ 23 h 110"/>
                  <a:gd name="T50" fmla="*/ 29 w 131"/>
                  <a:gd name="T51" fmla="*/ 29 h 110"/>
                  <a:gd name="T52" fmla="*/ 22 w 131"/>
                  <a:gd name="T53" fmla="*/ 32 h 110"/>
                  <a:gd name="T54" fmla="*/ 32 w 131"/>
                  <a:gd name="T55" fmla="*/ 40 h 110"/>
                  <a:gd name="T56" fmla="*/ 30 w 131"/>
                  <a:gd name="T57" fmla="*/ 46 h 110"/>
                  <a:gd name="T58" fmla="*/ 38 w 131"/>
                  <a:gd name="T59" fmla="*/ 42 h 110"/>
                  <a:gd name="T60" fmla="*/ 40 w 131"/>
                  <a:gd name="T61" fmla="*/ 37 h 110"/>
                  <a:gd name="T62" fmla="*/ 47 w 131"/>
                  <a:gd name="T63" fmla="*/ 45 h 110"/>
                  <a:gd name="T64" fmla="*/ 71 w 131"/>
                  <a:gd name="T65" fmla="*/ 54 h 110"/>
                  <a:gd name="T66" fmla="*/ 86 w 131"/>
                  <a:gd name="T67" fmla="*/ 61 h 110"/>
                  <a:gd name="T68" fmla="*/ 99 w 131"/>
                  <a:gd name="T69" fmla="*/ 71 h 110"/>
                  <a:gd name="T70" fmla="*/ 110 w 131"/>
                  <a:gd name="T71" fmla="*/ 91 h 110"/>
                  <a:gd name="T72" fmla="*/ 99 w 131"/>
                  <a:gd name="T73" fmla="*/ 91 h 110"/>
                  <a:gd name="T74" fmla="*/ 92 w 131"/>
                  <a:gd name="T75" fmla="*/ 102 h 110"/>
                  <a:gd name="T76" fmla="*/ 106 w 131"/>
                  <a:gd name="T77" fmla="*/ 97 h 110"/>
                  <a:gd name="T78" fmla="*/ 110 w 131"/>
                  <a:gd name="T79" fmla="*/ 100 h 110"/>
                  <a:gd name="T80" fmla="*/ 118 w 131"/>
                  <a:gd name="T81" fmla="*/ 96 h 110"/>
                  <a:gd name="T82" fmla="*/ 123 w 131"/>
                  <a:gd name="T83" fmla="*/ 101 h 110"/>
                  <a:gd name="T84" fmla="*/ 131 w 131"/>
                  <a:gd name="T85" fmla="*/ 110 h 110"/>
                  <a:gd name="T86" fmla="*/ 131 w 131"/>
                  <a:gd name="T87" fmla="*/ 89 h 110"/>
                  <a:gd name="T88" fmla="*/ 129 w 131"/>
                  <a:gd name="T89" fmla="*/ 80 h 11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31"/>
                  <a:gd name="T136" fmla="*/ 0 h 110"/>
                  <a:gd name="T137" fmla="*/ 131 w 131"/>
                  <a:gd name="T138" fmla="*/ 110 h 11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31" h="110">
                    <a:moveTo>
                      <a:pt x="129" y="80"/>
                    </a:moveTo>
                    <a:cubicBezTo>
                      <a:pt x="130" y="71"/>
                      <a:pt x="130" y="71"/>
                      <a:pt x="130" y="71"/>
                    </a:cubicBezTo>
                    <a:cubicBezTo>
                      <a:pt x="130" y="26"/>
                      <a:pt x="130" y="26"/>
                      <a:pt x="130" y="26"/>
                    </a:cubicBezTo>
                    <a:cubicBezTo>
                      <a:pt x="128" y="25"/>
                      <a:pt x="125" y="24"/>
                      <a:pt x="126" y="23"/>
                    </a:cubicBezTo>
                    <a:cubicBezTo>
                      <a:pt x="127" y="22"/>
                      <a:pt x="125" y="17"/>
                      <a:pt x="123" y="19"/>
                    </a:cubicBezTo>
                    <a:cubicBezTo>
                      <a:pt x="122" y="20"/>
                      <a:pt x="121" y="24"/>
                      <a:pt x="118" y="24"/>
                    </a:cubicBezTo>
                    <a:cubicBezTo>
                      <a:pt x="115" y="24"/>
                      <a:pt x="111" y="20"/>
                      <a:pt x="106" y="20"/>
                    </a:cubicBezTo>
                    <a:cubicBezTo>
                      <a:pt x="101" y="20"/>
                      <a:pt x="90" y="12"/>
                      <a:pt x="89" y="12"/>
                    </a:cubicBezTo>
                    <a:cubicBezTo>
                      <a:pt x="88" y="13"/>
                      <a:pt x="83" y="21"/>
                      <a:pt x="81" y="21"/>
                    </a:cubicBezTo>
                    <a:cubicBezTo>
                      <a:pt x="80" y="21"/>
                      <a:pt x="77" y="19"/>
                      <a:pt x="73" y="19"/>
                    </a:cubicBezTo>
                    <a:cubicBezTo>
                      <a:pt x="69" y="19"/>
                      <a:pt x="64" y="20"/>
                      <a:pt x="65" y="21"/>
                    </a:cubicBezTo>
                    <a:cubicBezTo>
                      <a:pt x="67" y="22"/>
                      <a:pt x="72" y="23"/>
                      <a:pt x="71" y="25"/>
                    </a:cubicBezTo>
                    <a:cubicBezTo>
                      <a:pt x="69" y="27"/>
                      <a:pt x="70" y="31"/>
                      <a:pt x="68" y="32"/>
                    </a:cubicBezTo>
                    <a:cubicBezTo>
                      <a:pt x="66" y="33"/>
                      <a:pt x="63" y="38"/>
                      <a:pt x="59" y="36"/>
                    </a:cubicBezTo>
                    <a:cubicBezTo>
                      <a:pt x="55" y="35"/>
                      <a:pt x="59" y="31"/>
                      <a:pt x="58" y="30"/>
                    </a:cubicBezTo>
                    <a:cubicBezTo>
                      <a:pt x="57" y="30"/>
                      <a:pt x="49" y="24"/>
                      <a:pt x="47" y="24"/>
                    </a:cubicBezTo>
                    <a:cubicBezTo>
                      <a:pt x="41" y="23"/>
                      <a:pt x="49" y="20"/>
                      <a:pt x="47" y="15"/>
                    </a:cubicBezTo>
                    <a:cubicBezTo>
                      <a:pt x="44" y="10"/>
                      <a:pt x="39" y="6"/>
                      <a:pt x="38" y="6"/>
                    </a:cubicBezTo>
                    <a:cubicBezTo>
                      <a:pt x="37" y="6"/>
                      <a:pt x="22" y="3"/>
                      <a:pt x="20" y="3"/>
                    </a:cubicBezTo>
                    <a:cubicBezTo>
                      <a:pt x="17" y="2"/>
                      <a:pt x="12" y="5"/>
                      <a:pt x="11" y="4"/>
                    </a:cubicBezTo>
                    <a:cubicBezTo>
                      <a:pt x="9" y="3"/>
                      <a:pt x="0" y="0"/>
                      <a:pt x="1" y="1"/>
                    </a:cubicBezTo>
                    <a:cubicBezTo>
                      <a:pt x="1" y="3"/>
                      <a:pt x="0" y="7"/>
                      <a:pt x="3" y="7"/>
                    </a:cubicBezTo>
                    <a:cubicBezTo>
                      <a:pt x="7" y="7"/>
                      <a:pt x="6" y="4"/>
                      <a:pt x="8" y="8"/>
                    </a:cubicBezTo>
                    <a:cubicBezTo>
                      <a:pt x="11" y="12"/>
                      <a:pt x="10" y="14"/>
                      <a:pt x="19" y="19"/>
                    </a:cubicBezTo>
                    <a:cubicBezTo>
                      <a:pt x="28" y="23"/>
                      <a:pt x="37" y="22"/>
                      <a:pt x="36" y="23"/>
                    </a:cubicBezTo>
                    <a:cubicBezTo>
                      <a:pt x="35" y="23"/>
                      <a:pt x="33" y="29"/>
                      <a:pt x="29" y="29"/>
                    </a:cubicBezTo>
                    <a:cubicBezTo>
                      <a:pt x="26" y="29"/>
                      <a:pt x="18" y="30"/>
                      <a:pt x="22" y="32"/>
                    </a:cubicBezTo>
                    <a:cubicBezTo>
                      <a:pt x="26" y="35"/>
                      <a:pt x="35" y="39"/>
                      <a:pt x="32" y="40"/>
                    </a:cubicBezTo>
                    <a:cubicBezTo>
                      <a:pt x="29" y="41"/>
                      <a:pt x="26" y="44"/>
                      <a:pt x="30" y="46"/>
                    </a:cubicBezTo>
                    <a:cubicBezTo>
                      <a:pt x="34" y="49"/>
                      <a:pt x="38" y="44"/>
                      <a:pt x="38" y="42"/>
                    </a:cubicBezTo>
                    <a:cubicBezTo>
                      <a:pt x="38" y="39"/>
                      <a:pt x="36" y="34"/>
                      <a:pt x="40" y="37"/>
                    </a:cubicBezTo>
                    <a:cubicBezTo>
                      <a:pt x="43" y="40"/>
                      <a:pt x="41" y="42"/>
                      <a:pt x="47" y="45"/>
                    </a:cubicBezTo>
                    <a:cubicBezTo>
                      <a:pt x="54" y="48"/>
                      <a:pt x="67" y="51"/>
                      <a:pt x="71" y="54"/>
                    </a:cubicBezTo>
                    <a:cubicBezTo>
                      <a:pt x="76" y="57"/>
                      <a:pt x="83" y="61"/>
                      <a:pt x="86" y="61"/>
                    </a:cubicBezTo>
                    <a:cubicBezTo>
                      <a:pt x="88" y="61"/>
                      <a:pt x="95" y="65"/>
                      <a:pt x="99" y="71"/>
                    </a:cubicBezTo>
                    <a:cubicBezTo>
                      <a:pt x="103" y="78"/>
                      <a:pt x="113" y="91"/>
                      <a:pt x="110" y="91"/>
                    </a:cubicBezTo>
                    <a:cubicBezTo>
                      <a:pt x="108" y="90"/>
                      <a:pt x="101" y="88"/>
                      <a:pt x="99" y="91"/>
                    </a:cubicBezTo>
                    <a:cubicBezTo>
                      <a:pt x="97" y="93"/>
                      <a:pt x="89" y="102"/>
                      <a:pt x="92" y="102"/>
                    </a:cubicBezTo>
                    <a:cubicBezTo>
                      <a:pt x="95" y="102"/>
                      <a:pt x="105" y="96"/>
                      <a:pt x="106" y="97"/>
                    </a:cubicBezTo>
                    <a:cubicBezTo>
                      <a:pt x="106" y="98"/>
                      <a:pt x="108" y="102"/>
                      <a:pt x="110" y="100"/>
                    </a:cubicBezTo>
                    <a:cubicBezTo>
                      <a:pt x="113" y="98"/>
                      <a:pt x="117" y="95"/>
                      <a:pt x="118" y="96"/>
                    </a:cubicBezTo>
                    <a:cubicBezTo>
                      <a:pt x="119" y="97"/>
                      <a:pt x="122" y="97"/>
                      <a:pt x="123" y="101"/>
                    </a:cubicBezTo>
                    <a:cubicBezTo>
                      <a:pt x="124" y="103"/>
                      <a:pt x="127" y="107"/>
                      <a:pt x="131" y="110"/>
                    </a:cubicBezTo>
                    <a:cubicBezTo>
                      <a:pt x="131" y="89"/>
                      <a:pt x="131" y="89"/>
                      <a:pt x="131" y="89"/>
                    </a:cubicBezTo>
                    <a:lnTo>
                      <a:pt x="129" y="80"/>
                    </a:ln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9" name="Freeform 159"/>
              <p:cNvSpPr>
                <a:spLocks/>
              </p:cNvSpPr>
              <p:nvPr/>
            </p:nvSpPr>
            <p:spPr bwMode="auto">
              <a:xfrm>
                <a:off x="8171531" y="3589488"/>
                <a:ext cx="156265" cy="126947"/>
              </a:xfrm>
              <a:custGeom>
                <a:avLst/>
                <a:gdLst>
                  <a:gd name="T0" fmla="*/ 127 w 131"/>
                  <a:gd name="T1" fmla="*/ 102 h 106"/>
                  <a:gd name="T2" fmla="*/ 117 w 131"/>
                  <a:gd name="T3" fmla="*/ 94 h 106"/>
                  <a:gd name="T4" fmla="*/ 102 w 131"/>
                  <a:gd name="T5" fmla="*/ 82 h 106"/>
                  <a:gd name="T6" fmla="*/ 93 w 131"/>
                  <a:gd name="T7" fmla="*/ 71 h 106"/>
                  <a:gd name="T8" fmla="*/ 80 w 131"/>
                  <a:gd name="T9" fmla="*/ 53 h 106"/>
                  <a:gd name="T10" fmla="*/ 92 w 131"/>
                  <a:gd name="T11" fmla="*/ 52 h 106"/>
                  <a:gd name="T12" fmla="*/ 80 w 131"/>
                  <a:gd name="T13" fmla="*/ 42 h 106"/>
                  <a:gd name="T14" fmla="*/ 64 w 131"/>
                  <a:gd name="T15" fmla="*/ 36 h 106"/>
                  <a:gd name="T16" fmla="*/ 60 w 131"/>
                  <a:gd name="T17" fmla="*/ 29 h 106"/>
                  <a:gd name="T18" fmla="*/ 49 w 131"/>
                  <a:gd name="T19" fmla="*/ 19 h 106"/>
                  <a:gd name="T20" fmla="*/ 42 w 131"/>
                  <a:gd name="T21" fmla="*/ 15 h 106"/>
                  <a:gd name="T22" fmla="*/ 27 w 131"/>
                  <a:gd name="T23" fmla="*/ 9 h 106"/>
                  <a:gd name="T24" fmla="*/ 6 w 131"/>
                  <a:gd name="T25" fmla="*/ 3 h 106"/>
                  <a:gd name="T26" fmla="*/ 1 w 131"/>
                  <a:gd name="T27" fmla="*/ 0 h 106"/>
                  <a:gd name="T28" fmla="*/ 1 w 131"/>
                  <a:gd name="T29" fmla="*/ 45 h 106"/>
                  <a:gd name="T30" fmla="*/ 0 w 131"/>
                  <a:gd name="T31" fmla="*/ 54 h 106"/>
                  <a:gd name="T32" fmla="*/ 2 w 131"/>
                  <a:gd name="T33" fmla="*/ 63 h 106"/>
                  <a:gd name="T34" fmla="*/ 2 w 131"/>
                  <a:gd name="T35" fmla="*/ 84 h 106"/>
                  <a:gd name="T36" fmla="*/ 8 w 131"/>
                  <a:gd name="T37" fmla="*/ 87 h 106"/>
                  <a:gd name="T38" fmla="*/ 24 w 131"/>
                  <a:gd name="T39" fmla="*/ 86 h 106"/>
                  <a:gd name="T40" fmla="*/ 32 w 131"/>
                  <a:gd name="T41" fmla="*/ 81 h 106"/>
                  <a:gd name="T42" fmla="*/ 28 w 131"/>
                  <a:gd name="T43" fmla="*/ 73 h 106"/>
                  <a:gd name="T44" fmla="*/ 37 w 131"/>
                  <a:gd name="T45" fmla="*/ 72 h 106"/>
                  <a:gd name="T46" fmla="*/ 42 w 131"/>
                  <a:gd name="T47" fmla="*/ 67 h 106"/>
                  <a:gd name="T48" fmla="*/ 52 w 131"/>
                  <a:gd name="T49" fmla="*/ 69 h 106"/>
                  <a:gd name="T50" fmla="*/ 57 w 131"/>
                  <a:gd name="T51" fmla="*/ 68 h 106"/>
                  <a:gd name="T52" fmla="*/ 67 w 131"/>
                  <a:gd name="T53" fmla="*/ 70 h 106"/>
                  <a:gd name="T54" fmla="*/ 73 w 131"/>
                  <a:gd name="T55" fmla="*/ 79 h 106"/>
                  <a:gd name="T56" fmla="*/ 82 w 131"/>
                  <a:gd name="T57" fmla="*/ 92 h 106"/>
                  <a:gd name="T58" fmla="*/ 95 w 131"/>
                  <a:gd name="T59" fmla="*/ 96 h 106"/>
                  <a:gd name="T60" fmla="*/ 113 w 131"/>
                  <a:gd name="T61" fmla="*/ 102 h 106"/>
                  <a:gd name="T62" fmla="*/ 121 w 131"/>
                  <a:gd name="T63" fmla="*/ 106 h 106"/>
                  <a:gd name="T64" fmla="*/ 127 w 131"/>
                  <a:gd name="T65" fmla="*/ 102 h 10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1"/>
                  <a:gd name="T100" fmla="*/ 0 h 106"/>
                  <a:gd name="T101" fmla="*/ 131 w 131"/>
                  <a:gd name="T102" fmla="*/ 106 h 10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1" h="106">
                    <a:moveTo>
                      <a:pt x="127" y="102"/>
                    </a:moveTo>
                    <a:cubicBezTo>
                      <a:pt x="123" y="100"/>
                      <a:pt x="123" y="98"/>
                      <a:pt x="117" y="94"/>
                    </a:cubicBezTo>
                    <a:cubicBezTo>
                      <a:pt x="111" y="89"/>
                      <a:pt x="105" y="84"/>
                      <a:pt x="102" y="82"/>
                    </a:cubicBezTo>
                    <a:cubicBezTo>
                      <a:pt x="98" y="81"/>
                      <a:pt x="97" y="77"/>
                      <a:pt x="93" y="71"/>
                    </a:cubicBezTo>
                    <a:cubicBezTo>
                      <a:pt x="88" y="65"/>
                      <a:pt x="75" y="53"/>
                      <a:pt x="80" y="53"/>
                    </a:cubicBezTo>
                    <a:cubicBezTo>
                      <a:pt x="85" y="53"/>
                      <a:pt x="93" y="54"/>
                      <a:pt x="92" y="52"/>
                    </a:cubicBezTo>
                    <a:cubicBezTo>
                      <a:pt x="91" y="50"/>
                      <a:pt x="86" y="43"/>
                      <a:pt x="80" y="42"/>
                    </a:cubicBezTo>
                    <a:cubicBezTo>
                      <a:pt x="75" y="40"/>
                      <a:pt x="65" y="40"/>
                      <a:pt x="64" y="36"/>
                    </a:cubicBezTo>
                    <a:cubicBezTo>
                      <a:pt x="63" y="33"/>
                      <a:pt x="66" y="32"/>
                      <a:pt x="60" y="29"/>
                    </a:cubicBezTo>
                    <a:cubicBezTo>
                      <a:pt x="54" y="25"/>
                      <a:pt x="51" y="22"/>
                      <a:pt x="49" y="19"/>
                    </a:cubicBezTo>
                    <a:cubicBezTo>
                      <a:pt x="47" y="16"/>
                      <a:pt x="49" y="17"/>
                      <a:pt x="42" y="15"/>
                    </a:cubicBezTo>
                    <a:cubicBezTo>
                      <a:pt x="35" y="13"/>
                      <a:pt x="33" y="10"/>
                      <a:pt x="27" y="9"/>
                    </a:cubicBezTo>
                    <a:cubicBezTo>
                      <a:pt x="21" y="7"/>
                      <a:pt x="10" y="6"/>
                      <a:pt x="6" y="3"/>
                    </a:cubicBezTo>
                    <a:cubicBezTo>
                      <a:pt x="5" y="1"/>
                      <a:pt x="3" y="1"/>
                      <a:pt x="1" y="0"/>
                    </a:cubicBezTo>
                    <a:cubicBezTo>
                      <a:pt x="1" y="45"/>
                      <a:pt x="1" y="45"/>
                      <a:pt x="1" y="45"/>
                    </a:cubicBezTo>
                    <a:cubicBezTo>
                      <a:pt x="0" y="54"/>
                      <a:pt x="0" y="54"/>
                      <a:pt x="0" y="54"/>
                    </a:cubicBezTo>
                    <a:cubicBezTo>
                      <a:pt x="2" y="63"/>
                      <a:pt x="2" y="63"/>
                      <a:pt x="2" y="63"/>
                    </a:cubicBezTo>
                    <a:cubicBezTo>
                      <a:pt x="2" y="84"/>
                      <a:pt x="2" y="84"/>
                      <a:pt x="2" y="84"/>
                    </a:cubicBezTo>
                    <a:cubicBezTo>
                      <a:pt x="4" y="86"/>
                      <a:pt x="7" y="87"/>
                      <a:pt x="8" y="87"/>
                    </a:cubicBezTo>
                    <a:cubicBezTo>
                      <a:pt x="13" y="86"/>
                      <a:pt x="20" y="86"/>
                      <a:pt x="24" y="86"/>
                    </a:cubicBezTo>
                    <a:cubicBezTo>
                      <a:pt x="28" y="86"/>
                      <a:pt x="35" y="84"/>
                      <a:pt x="32" y="81"/>
                    </a:cubicBezTo>
                    <a:cubicBezTo>
                      <a:pt x="29" y="78"/>
                      <a:pt x="25" y="74"/>
                      <a:pt x="28" y="73"/>
                    </a:cubicBezTo>
                    <a:cubicBezTo>
                      <a:pt x="32" y="72"/>
                      <a:pt x="38" y="73"/>
                      <a:pt x="37" y="72"/>
                    </a:cubicBezTo>
                    <a:cubicBezTo>
                      <a:pt x="36" y="71"/>
                      <a:pt x="39" y="68"/>
                      <a:pt x="42" y="67"/>
                    </a:cubicBezTo>
                    <a:cubicBezTo>
                      <a:pt x="44" y="67"/>
                      <a:pt x="51" y="70"/>
                      <a:pt x="52" y="69"/>
                    </a:cubicBezTo>
                    <a:cubicBezTo>
                      <a:pt x="54" y="68"/>
                      <a:pt x="51" y="66"/>
                      <a:pt x="57" y="68"/>
                    </a:cubicBezTo>
                    <a:cubicBezTo>
                      <a:pt x="63" y="70"/>
                      <a:pt x="65" y="70"/>
                      <a:pt x="67" y="70"/>
                    </a:cubicBezTo>
                    <a:cubicBezTo>
                      <a:pt x="69" y="71"/>
                      <a:pt x="73" y="79"/>
                      <a:pt x="73" y="79"/>
                    </a:cubicBezTo>
                    <a:cubicBezTo>
                      <a:pt x="73" y="79"/>
                      <a:pt x="80" y="90"/>
                      <a:pt x="82" y="92"/>
                    </a:cubicBezTo>
                    <a:cubicBezTo>
                      <a:pt x="85" y="94"/>
                      <a:pt x="90" y="96"/>
                      <a:pt x="95" y="96"/>
                    </a:cubicBezTo>
                    <a:cubicBezTo>
                      <a:pt x="99" y="96"/>
                      <a:pt x="110" y="100"/>
                      <a:pt x="113" y="102"/>
                    </a:cubicBezTo>
                    <a:cubicBezTo>
                      <a:pt x="117" y="103"/>
                      <a:pt x="116" y="105"/>
                      <a:pt x="121" y="106"/>
                    </a:cubicBezTo>
                    <a:cubicBezTo>
                      <a:pt x="125" y="106"/>
                      <a:pt x="131" y="105"/>
                      <a:pt x="127" y="102"/>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0" name="Freeform 160"/>
              <p:cNvSpPr>
                <a:spLocks/>
              </p:cNvSpPr>
              <p:nvPr/>
            </p:nvSpPr>
            <p:spPr bwMode="auto">
              <a:xfrm>
                <a:off x="5892299" y="2856133"/>
                <a:ext cx="56134" cy="98118"/>
              </a:xfrm>
              <a:custGeom>
                <a:avLst/>
                <a:gdLst>
                  <a:gd name="T0" fmla="*/ 31 w 47"/>
                  <a:gd name="T1" fmla="*/ 57 h 82"/>
                  <a:gd name="T2" fmla="*/ 36 w 47"/>
                  <a:gd name="T3" fmla="*/ 22 h 82"/>
                  <a:gd name="T4" fmla="*/ 43 w 47"/>
                  <a:gd name="T5" fmla="*/ 8 h 82"/>
                  <a:gd name="T6" fmla="*/ 22 w 47"/>
                  <a:gd name="T7" fmla="*/ 4 h 82"/>
                  <a:gd name="T8" fmla="*/ 16 w 47"/>
                  <a:gd name="T9" fmla="*/ 1 h 82"/>
                  <a:gd name="T10" fmla="*/ 10 w 47"/>
                  <a:gd name="T11" fmla="*/ 2 h 82"/>
                  <a:gd name="T12" fmla="*/ 13 w 47"/>
                  <a:gd name="T13" fmla="*/ 25 h 82"/>
                  <a:gd name="T14" fmla="*/ 3 w 47"/>
                  <a:gd name="T15" fmla="*/ 52 h 82"/>
                  <a:gd name="T16" fmla="*/ 8 w 47"/>
                  <a:gd name="T17" fmla="*/ 57 h 82"/>
                  <a:gd name="T18" fmla="*/ 10 w 47"/>
                  <a:gd name="T19" fmla="*/ 72 h 82"/>
                  <a:gd name="T20" fmla="*/ 17 w 47"/>
                  <a:gd name="T21" fmla="*/ 82 h 82"/>
                  <a:gd name="T22" fmla="*/ 26 w 47"/>
                  <a:gd name="T23" fmla="*/ 80 h 82"/>
                  <a:gd name="T24" fmla="*/ 30 w 47"/>
                  <a:gd name="T25" fmla="*/ 69 h 82"/>
                  <a:gd name="T26" fmla="*/ 31 w 47"/>
                  <a:gd name="T27" fmla="*/ 57 h 8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7"/>
                  <a:gd name="T43" fmla="*/ 0 h 82"/>
                  <a:gd name="T44" fmla="*/ 47 w 47"/>
                  <a:gd name="T45" fmla="*/ 82 h 8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7" h="82">
                    <a:moveTo>
                      <a:pt x="31" y="57"/>
                    </a:moveTo>
                    <a:cubicBezTo>
                      <a:pt x="33" y="51"/>
                      <a:pt x="34" y="28"/>
                      <a:pt x="36" y="22"/>
                    </a:cubicBezTo>
                    <a:cubicBezTo>
                      <a:pt x="39" y="17"/>
                      <a:pt x="47" y="12"/>
                      <a:pt x="43" y="8"/>
                    </a:cubicBezTo>
                    <a:cubicBezTo>
                      <a:pt x="38" y="4"/>
                      <a:pt x="24" y="5"/>
                      <a:pt x="22" y="4"/>
                    </a:cubicBezTo>
                    <a:cubicBezTo>
                      <a:pt x="20" y="3"/>
                      <a:pt x="23" y="0"/>
                      <a:pt x="16" y="1"/>
                    </a:cubicBezTo>
                    <a:cubicBezTo>
                      <a:pt x="15" y="1"/>
                      <a:pt x="12" y="1"/>
                      <a:pt x="10" y="2"/>
                    </a:cubicBezTo>
                    <a:cubicBezTo>
                      <a:pt x="11" y="10"/>
                      <a:pt x="13" y="21"/>
                      <a:pt x="13" y="25"/>
                    </a:cubicBezTo>
                    <a:cubicBezTo>
                      <a:pt x="15" y="31"/>
                      <a:pt x="7" y="45"/>
                      <a:pt x="3" y="52"/>
                    </a:cubicBezTo>
                    <a:cubicBezTo>
                      <a:pt x="0" y="59"/>
                      <a:pt x="6" y="56"/>
                      <a:pt x="8" y="57"/>
                    </a:cubicBezTo>
                    <a:cubicBezTo>
                      <a:pt x="10" y="58"/>
                      <a:pt x="11" y="67"/>
                      <a:pt x="10" y="72"/>
                    </a:cubicBezTo>
                    <a:cubicBezTo>
                      <a:pt x="10" y="77"/>
                      <a:pt x="10" y="81"/>
                      <a:pt x="17" y="82"/>
                    </a:cubicBezTo>
                    <a:cubicBezTo>
                      <a:pt x="22" y="82"/>
                      <a:pt x="24" y="81"/>
                      <a:pt x="26" y="80"/>
                    </a:cubicBezTo>
                    <a:cubicBezTo>
                      <a:pt x="27" y="75"/>
                      <a:pt x="28" y="71"/>
                      <a:pt x="30" y="69"/>
                    </a:cubicBezTo>
                    <a:cubicBezTo>
                      <a:pt x="33" y="66"/>
                      <a:pt x="28" y="63"/>
                      <a:pt x="31" y="57"/>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1" name="Freeform 161"/>
              <p:cNvSpPr>
                <a:spLocks/>
              </p:cNvSpPr>
              <p:nvPr/>
            </p:nvSpPr>
            <p:spPr bwMode="auto">
              <a:xfrm>
                <a:off x="6338840" y="2868271"/>
                <a:ext cx="99119" cy="100141"/>
              </a:xfrm>
              <a:custGeom>
                <a:avLst/>
                <a:gdLst>
                  <a:gd name="T0" fmla="*/ 36 w 83"/>
                  <a:gd name="T1" fmla="*/ 8 h 84"/>
                  <a:gd name="T2" fmla="*/ 12 w 83"/>
                  <a:gd name="T3" fmla="*/ 9 h 84"/>
                  <a:gd name="T4" fmla="*/ 12 w 83"/>
                  <a:gd name="T5" fmla="*/ 20 h 84"/>
                  <a:gd name="T6" fmla="*/ 0 w 83"/>
                  <a:gd name="T7" fmla="*/ 31 h 84"/>
                  <a:gd name="T8" fmla="*/ 1 w 83"/>
                  <a:gd name="T9" fmla="*/ 35 h 84"/>
                  <a:gd name="T10" fmla="*/ 8 w 83"/>
                  <a:gd name="T11" fmla="*/ 37 h 84"/>
                  <a:gd name="T12" fmla="*/ 14 w 83"/>
                  <a:gd name="T13" fmla="*/ 41 h 84"/>
                  <a:gd name="T14" fmla="*/ 16 w 83"/>
                  <a:gd name="T15" fmla="*/ 48 h 84"/>
                  <a:gd name="T16" fmla="*/ 39 w 83"/>
                  <a:gd name="T17" fmla="*/ 50 h 84"/>
                  <a:gd name="T18" fmla="*/ 39 w 83"/>
                  <a:gd name="T19" fmla="*/ 56 h 84"/>
                  <a:gd name="T20" fmla="*/ 25 w 83"/>
                  <a:gd name="T21" fmla="*/ 53 h 84"/>
                  <a:gd name="T22" fmla="*/ 18 w 83"/>
                  <a:gd name="T23" fmla="*/ 57 h 84"/>
                  <a:gd name="T24" fmla="*/ 23 w 83"/>
                  <a:gd name="T25" fmla="*/ 67 h 84"/>
                  <a:gd name="T26" fmla="*/ 28 w 83"/>
                  <a:gd name="T27" fmla="*/ 72 h 84"/>
                  <a:gd name="T28" fmla="*/ 33 w 83"/>
                  <a:gd name="T29" fmla="*/ 80 h 84"/>
                  <a:gd name="T30" fmla="*/ 39 w 83"/>
                  <a:gd name="T31" fmla="*/ 76 h 84"/>
                  <a:gd name="T32" fmla="*/ 41 w 83"/>
                  <a:gd name="T33" fmla="*/ 67 h 84"/>
                  <a:gd name="T34" fmla="*/ 45 w 83"/>
                  <a:gd name="T35" fmla="*/ 62 h 84"/>
                  <a:gd name="T36" fmla="*/ 45 w 83"/>
                  <a:gd name="T37" fmla="*/ 55 h 84"/>
                  <a:gd name="T38" fmla="*/ 50 w 83"/>
                  <a:gd name="T39" fmla="*/ 57 h 84"/>
                  <a:gd name="T40" fmla="*/ 51 w 83"/>
                  <a:gd name="T41" fmla="*/ 53 h 84"/>
                  <a:gd name="T42" fmla="*/ 60 w 83"/>
                  <a:gd name="T43" fmla="*/ 56 h 84"/>
                  <a:gd name="T44" fmla="*/ 59 w 83"/>
                  <a:gd name="T45" fmla="*/ 51 h 84"/>
                  <a:gd name="T46" fmla="*/ 53 w 83"/>
                  <a:gd name="T47" fmla="*/ 46 h 84"/>
                  <a:gd name="T48" fmla="*/ 42 w 83"/>
                  <a:gd name="T49" fmla="*/ 31 h 84"/>
                  <a:gd name="T50" fmla="*/ 37 w 83"/>
                  <a:gd name="T51" fmla="*/ 17 h 84"/>
                  <a:gd name="T52" fmla="*/ 47 w 83"/>
                  <a:gd name="T53" fmla="*/ 21 h 84"/>
                  <a:gd name="T54" fmla="*/ 50 w 83"/>
                  <a:gd name="T55" fmla="*/ 13 h 84"/>
                  <a:gd name="T56" fmla="*/ 61 w 83"/>
                  <a:gd name="T57" fmla="*/ 11 h 84"/>
                  <a:gd name="T58" fmla="*/ 71 w 83"/>
                  <a:gd name="T59" fmla="*/ 8 h 84"/>
                  <a:gd name="T60" fmla="*/ 83 w 83"/>
                  <a:gd name="T61" fmla="*/ 12 h 84"/>
                  <a:gd name="T62" fmla="*/ 80 w 83"/>
                  <a:gd name="T63" fmla="*/ 1 h 84"/>
                  <a:gd name="T64" fmla="*/ 57 w 83"/>
                  <a:gd name="T65" fmla="*/ 0 h 84"/>
                  <a:gd name="T66" fmla="*/ 36 w 83"/>
                  <a:gd name="T67" fmla="*/ 8 h 8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83"/>
                  <a:gd name="T103" fmla="*/ 0 h 84"/>
                  <a:gd name="T104" fmla="*/ 83 w 83"/>
                  <a:gd name="T105" fmla="*/ 84 h 8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83" h="84">
                    <a:moveTo>
                      <a:pt x="36" y="8"/>
                    </a:moveTo>
                    <a:cubicBezTo>
                      <a:pt x="32" y="9"/>
                      <a:pt x="20" y="9"/>
                      <a:pt x="12" y="9"/>
                    </a:cubicBezTo>
                    <a:cubicBezTo>
                      <a:pt x="12" y="14"/>
                      <a:pt x="13" y="18"/>
                      <a:pt x="12" y="20"/>
                    </a:cubicBezTo>
                    <a:cubicBezTo>
                      <a:pt x="12" y="22"/>
                      <a:pt x="6" y="27"/>
                      <a:pt x="0" y="31"/>
                    </a:cubicBezTo>
                    <a:cubicBezTo>
                      <a:pt x="0" y="32"/>
                      <a:pt x="1" y="33"/>
                      <a:pt x="1" y="35"/>
                    </a:cubicBezTo>
                    <a:cubicBezTo>
                      <a:pt x="4" y="41"/>
                      <a:pt x="6" y="35"/>
                      <a:pt x="8" y="37"/>
                    </a:cubicBezTo>
                    <a:cubicBezTo>
                      <a:pt x="9" y="38"/>
                      <a:pt x="10" y="37"/>
                      <a:pt x="14" y="41"/>
                    </a:cubicBezTo>
                    <a:cubicBezTo>
                      <a:pt x="19" y="45"/>
                      <a:pt x="12" y="45"/>
                      <a:pt x="16" y="48"/>
                    </a:cubicBezTo>
                    <a:cubicBezTo>
                      <a:pt x="20" y="51"/>
                      <a:pt x="37" y="50"/>
                      <a:pt x="39" y="50"/>
                    </a:cubicBezTo>
                    <a:cubicBezTo>
                      <a:pt x="41" y="51"/>
                      <a:pt x="41" y="54"/>
                      <a:pt x="39" y="56"/>
                    </a:cubicBezTo>
                    <a:cubicBezTo>
                      <a:pt x="37" y="58"/>
                      <a:pt x="28" y="54"/>
                      <a:pt x="25" y="53"/>
                    </a:cubicBezTo>
                    <a:cubicBezTo>
                      <a:pt x="21" y="52"/>
                      <a:pt x="20" y="54"/>
                      <a:pt x="18" y="57"/>
                    </a:cubicBezTo>
                    <a:cubicBezTo>
                      <a:pt x="16" y="60"/>
                      <a:pt x="23" y="64"/>
                      <a:pt x="23" y="67"/>
                    </a:cubicBezTo>
                    <a:cubicBezTo>
                      <a:pt x="23" y="71"/>
                      <a:pt x="25" y="72"/>
                      <a:pt x="28" y="72"/>
                    </a:cubicBezTo>
                    <a:cubicBezTo>
                      <a:pt x="31" y="72"/>
                      <a:pt x="31" y="76"/>
                      <a:pt x="33" y="80"/>
                    </a:cubicBezTo>
                    <a:cubicBezTo>
                      <a:pt x="35" y="84"/>
                      <a:pt x="36" y="75"/>
                      <a:pt x="39" y="76"/>
                    </a:cubicBezTo>
                    <a:cubicBezTo>
                      <a:pt x="41" y="76"/>
                      <a:pt x="41" y="72"/>
                      <a:pt x="41" y="67"/>
                    </a:cubicBezTo>
                    <a:cubicBezTo>
                      <a:pt x="41" y="62"/>
                      <a:pt x="44" y="63"/>
                      <a:pt x="45" y="62"/>
                    </a:cubicBezTo>
                    <a:cubicBezTo>
                      <a:pt x="46" y="61"/>
                      <a:pt x="45" y="59"/>
                      <a:pt x="45" y="55"/>
                    </a:cubicBezTo>
                    <a:cubicBezTo>
                      <a:pt x="46" y="52"/>
                      <a:pt x="48" y="56"/>
                      <a:pt x="50" y="57"/>
                    </a:cubicBezTo>
                    <a:cubicBezTo>
                      <a:pt x="52" y="59"/>
                      <a:pt x="50" y="55"/>
                      <a:pt x="51" y="53"/>
                    </a:cubicBezTo>
                    <a:cubicBezTo>
                      <a:pt x="51" y="51"/>
                      <a:pt x="58" y="55"/>
                      <a:pt x="60" y="56"/>
                    </a:cubicBezTo>
                    <a:cubicBezTo>
                      <a:pt x="62" y="57"/>
                      <a:pt x="60" y="55"/>
                      <a:pt x="59" y="51"/>
                    </a:cubicBezTo>
                    <a:cubicBezTo>
                      <a:pt x="58" y="47"/>
                      <a:pt x="58" y="47"/>
                      <a:pt x="53" y="46"/>
                    </a:cubicBezTo>
                    <a:cubicBezTo>
                      <a:pt x="49" y="45"/>
                      <a:pt x="46" y="36"/>
                      <a:pt x="42" y="31"/>
                    </a:cubicBezTo>
                    <a:cubicBezTo>
                      <a:pt x="38" y="26"/>
                      <a:pt x="36" y="20"/>
                      <a:pt x="37" y="17"/>
                    </a:cubicBezTo>
                    <a:cubicBezTo>
                      <a:pt x="38" y="14"/>
                      <a:pt x="43" y="20"/>
                      <a:pt x="47" y="21"/>
                    </a:cubicBezTo>
                    <a:cubicBezTo>
                      <a:pt x="50" y="22"/>
                      <a:pt x="50" y="17"/>
                      <a:pt x="50" y="13"/>
                    </a:cubicBezTo>
                    <a:cubicBezTo>
                      <a:pt x="49" y="10"/>
                      <a:pt x="56" y="11"/>
                      <a:pt x="61" y="11"/>
                    </a:cubicBezTo>
                    <a:cubicBezTo>
                      <a:pt x="66" y="11"/>
                      <a:pt x="67" y="10"/>
                      <a:pt x="71" y="8"/>
                    </a:cubicBezTo>
                    <a:cubicBezTo>
                      <a:pt x="75" y="7"/>
                      <a:pt x="79" y="11"/>
                      <a:pt x="83" y="12"/>
                    </a:cubicBezTo>
                    <a:cubicBezTo>
                      <a:pt x="82" y="9"/>
                      <a:pt x="81" y="5"/>
                      <a:pt x="80" y="1"/>
                    </a:cubicBezTo>
                    <a:cubicBezTo>
                      <a:pt x="72" y="1"/>
                      <a:pt x="62" y="0"/>
                      <a:pt x="57" y="0"/>
                    </a:cubicBezTo>
                    <a:cubicBezTo>
                      <a:pt x="50" y="0"/>
                      <a:pt x="41" y="8"/>
                      <a:pt x="36" y="8"/>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2" name="Freeform 162"/>
              <p:cNvSpPr>
                <a:spLocks/>
              </p:cNvSpPr>
              <p:nvPr/>
            </p:nvSpPr>
            <p:spPr bwMode="auto">
              <a:xfrm>
                <a:off x="6377274" y="2809603"/>
                <a:ext cx="87993" cy="64738"/>
              </a:xfrm>
              <a:custGeom>
                <a:avLst/>
                <a:gdLst>
                  <a:gd name="T0" fmla="*/ 38 w 74"/>
                  <a:gd name="T1" fmla="*/ 9 h 54"/>
                  <a:gd name="T2" fmla="*/ 10 w 74"/>
                  <a:gd name="T3" fmla="*/ 7 h 54"/>
                  <a:gd name="T4" fmla="*/ 1 w 74"/>
                  <a:gd name="T5" fmla="*/ 28 h 54"/>
                  <a:gd name="T6" fmla="*/ 12 w 74"/>
                  <a:gd name="T7" fmla="*/ 54 h 54"/>
                  <a:gd name="T8" fmla="*/ 25 w 74"/>
                  <a:gd name="T9" fmla="*/ 49 h 54"/>
                  <a:gd name="T10" fmla="*/ 48 w 74"/>
                  <a:gd name="T11" fmla="*/ 50 h 54"/>
                  <a:gd name="T12" fmla="*/ 48 w 74"/>
                  <a:gd name="T13" fmla="*/ 43 h 54"/>
                  <a:gd name="T14" fmla="*/ 74 w 74"/>
                  <a:gd name="T15" fmla="*/ 38 h 54"/>
                  <a:gd name="T16" fmla="*/ 74 w 74"/>
                  <a:gd name="T17" fmla="*/ 37 h 54"/>
                  <a:gd name="T18" fmla="*/ 67 w 74"/>
                  <a:gd name="T19" fmla="*/ 27 h 54"/>
                  <a:gd name="T20" fmla="*/ 71 w 74"/>
                  <a:gd name="T21" fmla="*/ 19 h 54"/>
                  <a:gd name="T22" fmla="*/ 72 w 74"/>
                  <a:gd name="T23" fmla="*/ 17 h 54"/>
                  <a:gd name="T24" fmla="*/ 55 w 74"/>
                  <a:gd name="T25" fmla="*/ 5 h 54"/>
                  <a:gd name="T26" fmla="*/ 38 w 74"/>
                  <a:gd name="T27" fmla="*/ 9 h 5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4"/>
                  <a:gd name="T43" fmla="*/ 0 h 54"/>
                  <a:gd name="T44" fmla="*/ 74 w 74"/>
                  <a:gd name="T45" fmla="*/ 54 h 5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4" h="54">
                    <a:moveTo>
                      <a:pt x="38" y="9"/>
                    </a:moveTo>
                    <a:cubicBezTo>
                      <a:pt x="32" y="10"/>
                      <a:pt x="15" y="7"/>
                      <a:pt x="10" y="7"/>
                    </a:cubicBezTo>
                    <a:cubicBezTo>
                      <a:pt x="6" y="7"/>
                      <a:pt x="2" y="22"/>
                      <a:pt x="1" y="28"/>
                    </a:cubicBezTo>
                    <a:cubicBezTo>
                      <a:pt x="0" y="32"/>
                      <a:pt x="8" y="46"/>
                      <a:pt x="12" y="54"/>
                    </a:cubicBezTo>
                    <a:cubicBezTo>
                      <a:pt x="16" y="51"/>
                      <a:pt x="21" y="49"/>
                      <a:pt x="25" y="49"/>
                    </a:cubicBezTo>
                    <a:cubicBezTo>
                      <a:pt x="30" y="49"/>
                      <a:pt x="40" y="50"/>
                      <a:pt x="48" y="50"/>
                    </a:cubicBezTo>
                    <a:cubicBezTo>
                      <a:pt x="47" y="47"/>
                      <a:pt x="47" y="45"/>
                      <a:pt x="48" y="43"/>
                    </a:cubicBezTo>
                    <a:cubicBezTo>
                      <a:pt x="49" y="39"/>
                      <a:pt x="63" y="38"/>
                      <a:pt x="74" y="38"/>
                    </a:cubicBezTo>
                    <a:cubicBezTo>
                      <a:pt x="74" y="38"/>
                      <a:pt x="74" y="37"/>
                      <a:pt x="74" y="37"/>
                    </a:cubicBezTo>
                    <a:cubicBezTo>
                      <a:pt x="72" y="31"/>
                      <a:pt x="66" y="31"/>
                      <a:pt x="67" y="27"/>
                    </a:cubicBezTo>
                    <a:cubicBezTo>
                      <a:pt x="69" y="22"/>
                      <a:pt x="71" y="22"/>
                      <a:pt x="71" y="19"/>
                    </a:cubicBezTo>
                    <a:cubicBezTo>
                      <a:pt x="71" y="18"/>
                      <a:pt x="72" y="18"/>
                      <a:pt x="72" y="17"/>
                    </a:cubicBezTo>
                    <a:cubicBezTo>
                      <a:pt x="66" y="12"/>
                      <a:pt x="59" y="7"/>
                      <a:pt x="55" y="5"/>
                    </a:cubicBezTo>
                    <a:cubicBezTo>
                      <a:pt x="48" y="0"/>
                      <a:pt x="43" y="7"/>
                      <a:pt x="38" y="9"/>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3" name="Freeform 163"/>
              <p:cNvSpPr>
                <a:spLocks/>
              </p:cNvSpPr>
              <p:nvPr/>
            </p:nvSpPr>
            <p:spPr bwMode="auto">
              <a:xfrm>
                <a:off x="6353000" y="2478835"/>
                <a:ext cx="112267" cy="63220"/>
              </a:xfrm>
              <a:custGeom>
                <a:avLst/>
                <a:gdLst>
                  <a:gd name="T0" fmla="*/ 87 w 94"/>
                  <a:gd name="T1" fmla="*/ 9 h 53"/>
                  <a:gd name="T2" fmla="*/ 67 w 94"/>
                  <a:gd name="T3" fmla="*/ 7 h 53"/>
                  <a:gd name="T4" fmla="*/ 52 w 94"/>
                  <a:gd name="T5" fmla="*/ 1 h 53"/>
                  <a:gd name="T6" fmla="*/ 43 w 94"/>
                  <a:gd name="T7" fmla="*/ 2 h 53"/>
                  <a:gd name="T8" fmla="*/ 43 w 94"/>
                  <a:gd name="T9" fmla="*/ 10 h 53"/>
                  <a:gd name="T10" fmla="*/ 34 w 94"/>
                  <a:gd name="T11" fmla="*/ 24 h 53"/>
                  <a:gd name="T12" fmla="*/ 17 w 94"/>
                  <a:gd name="T13" fmla="*/ 6 h 53"/>
                  <a:gd name="T14" fmla="*/ 6 w 94"/>
                  <a:gd name="T15" fmla="*/ 14 h 53"/>
                  <a:gd name="T16" fmla="*/ 1 w 94"/>
                  <a:gd name="T17" fmla="*/ 26 h 53"/>
                  <a:gd name="T18" fmla="*/ 0 w 94"/>
                  <a:gd name="T19" fmla="*/ 37 h 53"/>
                  <a:gd name="T20" fmla="*/ 24 w 94"/>
                  <a:gd name="T21" fmla="*/ 36 h 53"/>
                  <a:gd name="T22" fmla="*/ 51 w 94"/>
                  <a:gd name="T23" fmla="*/ 40 h 53"/>
                  <a:gd name="T24" fmla="*/ 67 w 94"/>
                  <a:gd name="T25" fmla="*/ 53 h 53"/>
                  <a:gd name="T26" fmla="*/ 68 w 94"/>
                  <a:gd name="T27" fmla="*/ 53 h 53"/>
                  <a:gd name="T28" fmla="*/ 91 w 94"/>
                  <a:gd name="T29" fmla="*/ 46 h 53"/>
                  <a:gd name="T30" fmla="*/ 90 w 94"/>
                  <a:gd name="T31" fmla="*/ 19 h 53"/>
                  <a:gd name="T32" fmla="*/ 87 w 94"/>
                  <a:gd name="T33" fmla="*/ 9 h 5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4"/>
                  <a:gd name="T52" fmla="*/ 0 h 53"/>
                  <a:gd name="T53" fmla="*/ 94 w 94"/>
                  <a:gd name="T54" fmla="*/ 53 h 5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4" h="53">
                    <a:moveTo>
                      <a:pt x="87" y="9"/>
                    </a:moveTo>
                    <a:cubicBezTo>
                      <a:pt x="79" y="9"/>
                      <a:pt x="71" y="8"/>
                      <a:pt x="67" y="7"/>
                    </a:cubicBezTo>
                    <a:cubicBezTo>
                      <a:pt x="61" y="5"/>
                      <a:pt x="58" y="0"/>
                      <a:pt x="52" y="1"/>
                    </a:cubicBezTo>
                    <a:cubicBezTo>
                      <a:pt x="50" y="2"/>
                      <a:pt x="47" y="2"/>
                      <a:pt x="43" y="2"/>
                    </a:cubicBezTo>
                    <a:cubicBezTo>
                      <a:pt x="43" y="5"/>
                      <a:pt x="44" y="7"/>
                      <a:pt x="43" y="10"/>
                    </a:cubicBezTo>
                    <a:cubicBezTo>
                      <a:pt x="43" y="17"/>
                      <a:pt x="37" y="25"/>
                      <a:pt x="34" y="24"/>
                    </a:cubicBezTo>
                    <a:cubicBezTo>
                      <a:pt x="30" y="23"/>
                      <a:pt x="20" y="7"/>
                      <a:pt x="17" y="6"/>
                    </a:cubicBezTo>
                    <a:cubicBezTo>
                      <a:pt x="14" y="6"/>
                      <a:pt x="6" y="10"/>
                      <a:pt x="6" y="14"/>
                    </a:cubicBezTo>
                    <a:cubicBezTo>
                      <a:pt x="6" y="17"/>
                      <a:pt x="4" y="23"/>
                      <a:pt x="1" y="26"/>
                    </a:cubicBezTo>
                    <a:cubicBezTo>
                      <a:pt x="0" y="27"/>
                      <a:pt x="0" y="32"/>
                      <a:pt x="0" y="37"/>
                    </a:cubicBezTo>
                    <a:cubicBezTo>
                      <a:pt x="14" y="32"/>
                      <a:pt x="19" y="35"/>
                      <a:pt x="24" y="36"/>
                    </a:cubicBezTo>
                    <a:cubicBezTo>
                      <a:pt x="31" y="37"/>
                      <a:pt x="44" y="37"/>
                      <a:pt x="51" y="40"/>
                    </a:cubicBezTo>
                    <a:cubicBezTo>
                      <a:pt x="55" y="41"/>
                      <a:pt x="61" y="47"/>
                      <a:pt x="67" y="53"/>
                    </a:cubicBezTo>
                    <a:cubicBezTo>
                      <a:pt x="67" y="53"/>
                      <a:pt x="68" y="53"/>
                      <a:pt x="68" y="53"/>
                    </a:cubicBezTo>
                    <a:cubicBezTo>
                      <a:pt x="75" y="53"/>
                      <a:pt x="89" y="51"/>
                      <a:pt x="91" y="46"/>
                    </a:cubicBezTo>
                    <a:cubicBezTo>
                      <a:pt x="93" y="41"/>
                      <a:pt x="94" y="25"/>
                      <a:pt x="90" y="19"/>
                    </a:cubicBezTo>
                    <a:cubicBezTo>
                      <a:pt x="89" y="17"/>
                      <a:pt x="88" y="13"/>
                      <a:pt x="87" y="9"/>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4" name="Freeform 164"/>
              <p:cNvSpPr>
                <a:spLocks/>
              </p:cNvSpPr>
              <p:nvPr/>
            </p:nvSpPr>
            <p:spPr bwMode="auto">
              <a:xfrm>
                <a:off x="6347437" y="2516767"/>
                <a:ext cx="85971" cy="76370"/>
              </a:xfrm>
              <a:custGeom>
                <a:avLst/>
                <a:gdLst>
                  <a:gd name="T0" fmla="*/ 56 w 72"/>
                  <a:gd name="T1" fmla="*/ 8 h 64"/>
                  <a:gd name="T2" fmla="*/ 29 w 72"/>
                  <a:gd name="T3" fmla="*/ 4 h 64"/>
                  <a:gd name="T4" fmla="*/ 5 w 72"/>
                  <a:gd name="T5" fmla="*/ 5 h 64"/>
                  <a:gd name="T6" fmla="*/ 4 w 72"/>
                  <a:gd name="T7" fmla="*/ 21 h 64"/>
                  <a:gd name="T8" fmla="*/ 0 w 72"/>
                  <a:gd name="T9" fmla="*/ 30 h 64"/>
                  <a:gd name="T10" fmla="*/ 28 w 72"/>
                  <a:gd name="T11" fmla="*/ 41 h 64"/>
                  <a:gd name="T12" fmla="*/ 40 w 72"/>
                  <a:gd name="T13" fmla="*/ 63 h 64"/>
                  <a:gd name="T14" fmla="*/ 40 w 72"/>
                  <a:gd name="T15" fmla="*/ 64 h 64"/>
                  <a:gd name="T16" fmla="*/ 48 w 72"/>
                  <a:gd name="T17" fmla="*/ 58 h 64"/>
                  <a:gd name="T18" fmla="*/ 64 w 72"/>
                  <a:gd name="T19" fmla="*/ 48 h 64"/>
                  <a:gd name="T20" fmla="*/ 72 w 72"/>
                  <a:gd name="T21" fmla="*/ 21 h 64"/>
                  <a:gd name="T22" fmla="*/ 56 w 72"/>
                  <a:gd name="T23" fmla="*/ 8 h 6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2"/>
                  <a:gd name="T37" fmla="*/ 0 h 64"/>
                  <a:gd name="T38" fmla="*/ 72 w 72"/>
                  <a:gd name="T39" fmla="*/ 64 h 6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2" h="64">
                    <a:moveTo>
                      <a:pt x="56" y="8"/>
                    </a:moveTo>
                    <a:cubicBezTo>
                      <a:pt x="49" y="5"/>
                      <a:pt x="36" y="5"/>
                      <a:pt x="29" y="4"/>
                    </a:cubicBezTo>
                    <a:cubicBezTo>
                      <a:pt x="24" y="3"/>
                      <a:pt x="19" y="0"/>
                      <a:pt x="5" y="5"/>
                    </a:cubicBezTo>
                    <a:cubicBezTo>
                      <a:pt x="5" y="10"/>
                      <a:pt x="5" y="16"/>
                      <a:pt x="4" y="21"/>
                    </a:cubicBezTo>
                    <a:cubicBezTo>
                      <a:pt x="3" y="25"/>
                      <a:pt x="2" y="28"/>
                      <a:pt x="0" y="30"/>
                    </a:cubicBezTo>
                    <a:cubicBezTo>
                      <a:pt x="13" y="32"/>
                      <a:pt x="25" y="36"/>
                      <a:pt x="28" y="41"/>
                    </a:cubicBezTo>
                    <a:cubicBezTo>
                      <a:pt x="31" y="46"/>
                      <a:pt x="40" y="56"/>
                      <a:pt x="40" y="63"/>
                    </a:cubicBezTo>
                    <a:cubicBezTo>
                      <a:pt x="40" y="63"/>
                      <a:pt x="40" y="63"/>
                      <a:pt x="40" y="64"/>
                    </a:cubicBezTo>
                    <a:cubicBezTo>
                      <a:pt x="42" y="61"/>
                      <a:pt x="44" y="58"/>
                      <a:pt x="48" y="58"/>
                    </a:cubicBezTo>
                    <a:cubicBezTo>
                      <a:pt x="54" y="56"/>
                      <a:pt x="62" y="55"/>
                      <a:pt x="64" y="48"/>
                    </a:cubicBezTo>
                    <a:cubicBezTo>
                      <a:pt x="65" y="42"/>
                      <a:pt x="66" y="23"/>
                      <a:pt x="72" y="21"/>
                    </a:cubicBezTo>
                    <a:cubicBezTo>
                      <a:pt x="66" y="15"/>
                      <a:pt x="60" y="9"/>
                      <a:pt x="56" y="8"/>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5" name="Freeform 165"/>
              <p:cNvSpPr>
                <a:spLocks/>
              </p:cNvSpPr>
              <p:nvPr/>
            </p:nvSpPr>
            <p:spPr bwMode="auto">
              <a:xfrm>
                <a:off x="6393962" y="2527388"/>
                <a:ext cx="133508" cy="118348"/>
              </a:xfrm>
              <a:custGeom>
                <a:avLst/>
                <a:gdLst>
                  <a:gd name="T0" fmla="*/ 99 w 112"/>
                  <a:gd name="T1" fmla="*/ 69 h 99"/>
                  <a:gd name="T2" fmla="*/ 109 w 112"/>
                  <a:gd name="T3" fmla="*/ 52 h 99"/>
                  <a:gd name="T4" fmla="*/ 97 w 112"/>
                  <a:gd name="T5" fmla="*/ 38 h 99"/>
                  <a:gd name="T6" fmla="*/ 85 w 112"/>
                  <a:gd name="T7" fmla="*/ 5 h 99"/>
                  <a:gd name="T8" fmla="*/ 71 w 112"/>
                  <a:gd name="T9" fmla="*/ 6 h 99"/>
                  <a:gd name="T10" fmla="*/ 68 w 112"/>
                  <a:gd name="T11" fmla="*/ 0 h 99"/>
                  <a:gd name="T12" fmla="*/ 58 w 112"/>
                  <a:gd name="T13" fmla="*/ 1 h 99"/>
                  <a:gd name="T14" fmla="*/ 57 w 112"/>
                  <a:gd name="T15" fmla="*/ 5 h 99"/>
                  <a:gd name="T16" fmla="*/ 34 w 112"/>
                  <a:gd name="T17" fmla="*/ 12 h 99"/>
                  <a:gd name="T18" fmla="*/ 25 w 112"/>
                  <a:gd name="T19" fmla="*/ 39 h 99"/>
                  <a:gd name="T20" fmla="*/ 9 w 112"/>
                  <a:gd name="T21" fmla="*/ 49 h 99"/>
                  <a:gd name="T22" fmla="*/ 1 w 112"/>
                  <a:gd name="T23" fmla="*/ 55 h 99"/>
                  <a:gd name="T24" fmla="*/ 0 w 112"/>
                  <a:gd name="T25" fmla="*/ 91 h 99"/>
                  <a:gd name="T26" fmla="*/ 1 w 112"/>
                  <a:gd name="T27" fmla="*/ 99 h 99"/>
                  <a:gd name="T28" fmla="*/ 75 w 112"/>
                  <a:gd name="T29" fmla="*/ 99 h 99"/>
                  <a:gd name="T30" fmla="*/ 96 w 112"/>
                  <a:gd name="T31" fmla="*/ 86 h 99"/>
                  <a:gd name="T32" fmla="*/ 97 w 112"/>
                  <a:gd name="T33" fmla="*/ 85 h 99"/>
                  <a:gd name="T34" fmla="*/ 99 w 112"/>
                  <a:gd name="T35" fmla="*/ 69 h 9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2"/>
                  <a:gd name="T55" fmla="*/ 0 h 99"/>
                  <a:gd name="T56" fmla="*/ 112 w 112"/>
                  <a:gd name="T57" fmla="*/ 99 h 9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2" h="99">
                    <a:moveTo>
                      <a:pt x="99" y="69"/>
                    </a:moveTo>
                    <a:cubicBezTo>
                      <a:pt x="101" y="66"/>
                      <a:pt x="112" y="59"/>
                      <a:pt x="109" y="52"/>
                    </a:cubicBezTo>
                    <a:cubicBezTo>
                      <a:pt x="107" y="45"/>
                      <a:pt x="100" y="45"/>
                      <a:pt x="97" y="38"/>
                    </a:cubicBezTo>
                    <a:cubicBezTo>
                      <a:pt x="95" y="31"/>
                      <a:pt x="88" y="7"/>
                      <a:pt x="85" y="5"/>
                    </a:cubicBezTo>
                    <a:cubicBezTo>
                      <a:pt x="82" y="2"/>
                      <a:pt x="71" y="11"/>
                      <a:pt x="71" y="6"/>
                    </a:cubicBezTo>
                    <a:cubicBezTo>
                      <a:pt x="70" y="0"/>
                      <a:pt x="72" y="0"/>
                      <a:pt x="68" y="0"/>
                    </a:cubicBezTo>
                    <a:cubicBezTo>
                      <a:pt x="66" y="0"/>
                      <a:pt x="62" y="0"/>
                      <a:pt x="58" y="1"/>
                    </a:cubicBezTo>
                    <a:cubicBezTo>
                      <a:pt x="57" y="2"/>
                      <a:pt x="57" y="4"/>
                      <a:pt x="57" y="5"/>
                    </a:cubicBezTo>
                    <a:cubicBezTo>
                      <a:pt x="55" y="10"/>
                      <a:pt x="41" y="12"/>
                      <a:pt x="34" y="12"/>
                    </a:cubicBezTo>
                    <a:cubicBezTo>
                      <a:pt x="27" y="12"/>
                      <a:pt x="26" y="33"/>
                      <a:pt x="25" y="39"/>
                    </a:cubicBezTo>
                    <a:cubicBezTo>
                      <a:pt x="23" y="46"/>
                      <a:pt x="15" y="47"/>
                      <a:pt x="9" y="49"/>
                    </a:cubicBezTo>
                    <a:cubicBezTo>
                      <a:pt x="5" y="49"/>
                      <a:pt x="3" y="52"/>
                      <a:pt x="1" y="55"/>
                    </a:cubicBezTo>
                    <a:cubicBezTo>
                      <a:pt x="1" y="62"/>
                      <a:pt x="0" y="82"/>
                      <a:pt x="0" y="91"/>
                    </a:cubicBezTo>
                    <a:cubicBezTo>
                      <a:pt x="0" y="96"/>
                      <a:pt x="0" y="98"/>
                      <a:pt x="1" y="99"/>
                    </a:cubicBezTo>
                    <a:cubicBezTo>
                      <a:pt x="21" y="99"/>
                      <a:pt x="68" y="99"/>
                      <a:pt x="75" y="99"/>
                    </a:cubicBezTo>
                    <a:cubicBezTo>
                      <a:pt x="83" y="98"/>
                      <a:pt x="93" y="90"/>
                      <a:pt x="96" y="86"/>
                    </a:cubicBezTo>
                    <a:cubicBezTo>
                      <a:pt x="96" y="86"/>
                      <a:pt x="97" y="85"/>
                      <a:pt x="97" y="85"/>
                    </a:cubicBezTo>
                    <a:cubicBezTo>
                      <a:pt x="97" y="78"/>
                      <a:pt x="97" y="71"/>
                      <a:pt x="99" y="69"/>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6" name="Freeform 166"/>
              <p:cNvSpPr>
                <a:spLocks/>
              </p:cNvSpPr>
              <p:nvPr/>
            </p:nvSpPr>
            <p:spPr bwMode="auto">
              <a:xfrm>
                <a:off x="6219493" y="2652817"/>
                <a:ext cx="101648" cy="62209"/>
              </a:xfrm>
              <a:custGeom>
                <a:avLst/>
                <a:gdLst>
                  <a:gd name="T0" fmla="*/ 80 w 85"/>
                  <a:gd name="T1" fmla="*/ 26 h 52"/>
                  <a:gd name="T2" fmla="*/ 56 w 85"/>
                  <a:gd name="T3" fmla="*/ 14 h 52"/>
                  <a:gd name="T4" fmla="*/ 49 w 85"/>
                  <a:gd name="T5" fmla="*/ 12 h 52"/>
                  <a:gd name="T6" fmla="*/ 43 w 85"/>
                  <a:gd name="T7" fmla="*/ 2 h 52"/>
                  <a:gd name="T8" fmla="*/ 33 w 85"/>
                  <a:gd name="T9" fmla="*/ 0 h 52"/>
                  <a:gd name="T10" fmla="*/ 24 w 85"/>
                  <a:gd name="T11" fmla="*/ 7 h 52"/>
                  <a:gd name="T12" fmla="*/ 3 w 85"/>
                  <a:gd name="T13" fmla="*/ 22 h 52"/>
                  <a:gd name="T14" fmla="*/ 15 w 85"/>
                  <a:gd name="T15" fmla="*/ 38 h 52"/>
                  <a:gd name="T16" fmla="*/ 34 w 85"/>
                  <a:gd name="T17" fmla="*/ 47 h 52"/>
                  <a:gd name="T18" fmla="*/ 53 w 85"/>
                  <a:gd name="T19" fmla="*/ 43 h 52"/>
                  <a:gd name="T20" fmla="*/ 59 w 85"/>
                  <a:gd name="T21" fmla="*/ 52 h 52"/>
                  <a:gd name="T22" fmla="*/ 73 w 85"/>
                  <a:gd name="T23" fmla="*/ 46 h 52"/>
                  <a:gd name="T24" fmla="*/ 85 w 85"/>
                  <a:gd name="T25" fmla="*/ 37 h 52"/>
                  <a:gd name="T26" fmla="*/ 85 w 85"/>
                  <a:gd name="T27" fmla="*/ 37 h 52"/>
                  <a:gd name="T28" fmla="*/ 80 w 85"/>
                  <a:gd name="T29" fmla="*/ 26 h 5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5"/>
                  <a:gd name="T46" fmla="*/ 0 h 52"/>
                  <a:gd name="T47" fmla="*/ 85 w 85"/>
                  <a:gd name="T48" fmla="*/ 52 h 5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5" h="52">
                    <a:moveTo>
                      <a:pt x="80" y="26"/>
                    </a:moveTo>
                    <a:cubicBezTo>
                      <a:pt x="76" y="24"/>
                      <a:pt x="59" y="15"/>
                      <a:pt x="56" y="14"/>
                    </a:cubicBezTo>
                    <a:cubicBezTo>
                      <a:pt x="53" y="13"/>
                      <a:pt x="50" y="14"/>
                      <a:pt x="49" y="12"/>
                    </a:cubicBezTo>
                    <a:cubicBezTo>
                      <a:pt x="47" y="10"/>
                      <a:pt x="46" y="2"/>
                      <a:pt x="43" y="2"/>
                    </a:cubicBezTo>
                    <a:cubicBezTo>
                      <a:pt x="42" y="2"/>
                      <a:pt x="37" y="1"/>
                      <a:pt x="33" y="0"/>
                    </a:cubicBezTo>
                    <a:cubicBezTo>
                      <a:pt x="31" y="2"/>
                      <a:pt x="27" y="4"/>
                      <a:pt x="24" y="7"/>
                    </a:cubicBezTo>
                    <a:cubicBezTo>
                      <a:pt x="18" y="13"/>
                      <a:pt x="6" y="18"/>
                      <a:pt x="3" y="22"/>
                    </a:cubicBezTo>
                    <a:cubicBezTo>
                      <a:pt x="0" y="26"/>
                      <a:pt x="9" y="31"/>
                      <a:pt x="15" y="38"/>
                    </a:cubicBezTo>
                    <a:cubicBezTo>
                      <a:pt x="21" y="44"/>
                      <a:pt x="27" y="47"/>
                      <a:pt x="34" y="47"/>
                    </a:cubicBezTo>
                    <a:cubicBezTo>
                      <a:pt x="42" y="47"/>
                      <a:pt x="50" y="42"/>
                      <a:pt x="53" y="43"/>
                    </a:cubicBezTo>
                    <a:cubicBezTo>
                      <a:pt x="56" y="43"/>
                      <a:pt x="58" y="47"/>
                      <a:pt x="59" y="52"/>
                    </a:cubicBezTo>
                    <a:cubicBezTo>
                      <a:pt x="65" y="50"/>
                      <a:pt x="71" y="47"/>
                      <a:pt x="73" y="46"/>
                    </a:cubicBezTo>
                    <a:cubicBezTo>
                      <a:pt x="77" y="43"/>
                      <a:pt x="82" y="37"/>
                      <a:pt x="85" y="37"/>
                    </a:cubicBezTo>
                    <a:cubicBezTo>
                      <a:pt x="85" y="37"/>
                      <a:pt x="85" y="37"/>
                      <a:pt x="85" y="37"/>
                    </a:cubicBezTo>
                    <a:cubicBezTo>
                      <a:pt x="84" y="32"/>
                      <a:pt x="83" y="28"/>
                      <a:pt x="80" y="26"/>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7" name="Freeform 167"/>
              <p:cNvSpPr>
                <a:spLocks/>
              </p:cNvSpPr>
              <p:nvPr/>
            </p:nvSpPr>
            <p:spPr bwMode="auto">
              <a:xfrm>
                <a:off x="6251859" y="2565826"/>
                <a:ext cx="149184" cy="137567"/>
              </a:xfrm>
              <a:custGeom>
                <a:avLst/>
                <a:gdLst>
                  <a:gd name="T0" fmla="*/ 124 w 125"/>
                  <a:gd name="T1" fmla="*/ 82 h 115"/>
                  <a:gd name="T2" fmla="*/ 122 w 125"/>
                  <a:gd name="T3" fmla="*/ 70 h 115"/>
                  <a:gd name="T4" fmla="*/ 119 w 125"/>
                  <a:gd name="T5" fmla="*/ 59 h 115"/>
                  <a:gd name="T6" fmla="*/ 120 w 125"/>
                  <a:gd name="T7" fmla="*/ 22 h 115"/>
                  <a:gd name="T8" fmla="*/ 110 w 125"/>
                  <a:gd name="T9" fmla="*/ 4 h 115"/>
                  <a:gd name="T10" fmla="*/ 70 w 125"/>
                  <a:gd name="T11" fmla="*/ 3 h 115"/>
                  <a:gd name="T12" fmla="*/ 61 w 125"/>
                  <a:gd name="T13" fmla="*/ 8 h 115"/>
                  <a:gd name="T14" fmla="*/ 51 w 125"/>
                  <a:gd name="T15" fmla="*/ 0 h 115"/>
                  <a:gd name="T16" fmla="*/ 18 w 125"/>
                  <a:gd name="T17" fmla="*/ 9 h 115"/>
                  <a:gd name="T18" fmla="*/ 2 w 125"/>
                  <a:gd name="T19" fmla="*/ 14 h 115"/>
                  <a:gd name="T20" fmla="*/ 3 w 125"/>
                  <a:gd name="T21" fmla="*/ 41 h 115"/>
                  <a:gd name="T22" fmla="*/ 8 w 125"/>
                  <a:gd name="T23" fmla="*/ 69 h 115"/>
                  <a:gd name="T24" fmla="*/ 6 w 125"/>
                  <a:gd name="T25" fmla="*/ 73 h 115"/>
                  <a:gd name="T26" fmla="*/ 16 w 125"/>
                  <a:gd name="T27" fmla="*/ 75 h 115"/>
                  <a:gd name="T28" fmla="*/ 22 w 125"/>
                  <a:gd name="T29" fmla="*/ 85 h 115"/>
                  <a:gd name="T30" fmla="*/ 29 w 125"/>
                  <a:gd name="T31" fmla="*/ 87 h 115"/>
                  <a:gd name="T32" fmla="*/ 53 w 125"/>
                  <a:gd name="T33" fmla="*/ 99 h 115"/>
                  <a:gd name="T34" fmla="*/ 58 w 125"/>
                  <a:gd name="T35" fmla="*/ 110 h 115"/>
                  <a:gd name="T36" fmla="*/ 71 w 125"/>
                  <a:gd name="T37" fmla="*/ 110 h 115"/>
                  <a:gd name="T38" fmla="*/ 84 w 125"/>
                  <a:gd name="T39" fmla="*/ 110 h 115"/>
                  <a:gd name="T40" fmla="*/ 95 w 125"/>
                  <a:gd name="T41" fmla="*/ 108 h 115"/>
                  <a:gd name="T42" fmla="*/ 107 w 125"/>
                  <a:gd name="T43" fmla="*/ 115 h 115"/>
                  <a:gd name="T44" fmla="*/ 110 w 125"/>
                  <a:gd name="T45" fmla="*/ 106 h 115"/>
                  <a:gd name="T46" fmla="*/ 124 w 125"/>
                  <a:gd name="T47" fmla="*/ 82 h 11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25"/>
                  <a:gd name="T73" fmla="*/ 0 h 115"/>
                  <a:gd name="T74" fmla="*/ 125 w 125"/>
                  <a:gd name="T75" fmla="*/ 115 h 11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25" h="115">
                    <a:moveTo>
                      <a:pt x="124" y="82"/>
                    </a:moveTo>
                    <a:cubicBezTo>
                      <a:pt x="123" y="79"/>
                      <a:pt x="124" y="75"/>
                      <a:pt x="122" y="70"/>
                    </a:cubicBezTo>
                    <a:cubicBezTo>
                      <a:pt x="120" y="66"/>
                      <a:pt x="119" y="69"/>
                      <a:pt x="119" y="59"/>
                    </a:cubicBezTo>
                    <a:cubicBezTo>
                      <a:pt x="119" y="50"/>
                      <a:pt x="120" y="29"/>
                      <a:pt x="120" y="22"/>
                    </a:cubicBezTo>
                    <a:cubicBezTo>
                      <a:pt x="120" y="16"/>
                      <a:pt x="114" y="9"/>
                      <a:pt x="110" y="4"/>
                    </a:cubicBezTo>
                    <a:cubicBezTo>
                      <a:pt x="98" y="4"/>
                      <a:pt x="81" y="5"/>
                      <a:pt x="70" y="3"/>
                    </a:cubicBezTo>
                    <a:cubicBezTo>
                      <a:pt x="68" y="6"/>
                      <a:pt x="64" y="8"/>
                      <a:pt x="61" y="8"/>
                    </a:cubicBezTo>
                    <a:cubicBezTo>
                      <a:pt x="57" y="9"/>
                      <a:pt x="58" y="0"/>
                      <a:pt x="51" y="0"/>
                    </a:cubicBezTo>
                    <a:cubicBezTo>
                      <a:pt x="44" y="0"/>
                      <a:pt x="24" y="5"/>
                      <a:pt x="18" y="9"/>
                    </a:cubicBezTo>
                    <a:cubicBezTo>
                      <a:pt x="13" y="13"/>
                      <a:pt x="7" y="14"/>
                      <a:pt x="2" y="14"/>
                    </a:cubicBezTo>
                    <a:cubicBezTo>
                      <a:pt x="1" y="25"/>
                      <a:pt x="0" y="38"/>
                      <a:pt x="3" y="41"/>
                    </a:cubicBezTo>
                    <a:cubicBezTo>
                      <a:pt x="7" y="47"/>
                      <a:pt x="8" y="64"/>
                      <a:pt x="8" y="69"/>
                    </a:cubicBezTo>
                    <a:cubicBezTo>
                      <a:pt x="8" y="70"/>
                      <a:pt x="7" y="72"/>
                      <a:pt x="6" y="73"/>
                    </a:cubicBezTo>
                    <a:cubicBezTo>
                      <a:pt x="10" y="74"/>
                      <a:pt x="15" y="75"/>
                      <a:pt x="16" y="75"/>
                    </a:cubicBezTo>
                    <a:cubicBezTo>
                      <a:pt x="19" y="75"/>
                      <a:pt x="20" y="83"/>
                      <a:pt x="22" y="85"/>
                    </a:cubicBezTo>
                    <a:cubicBezTo>
                      <a:pt x="23" y="87"/>
                      <a:pt x="26" y="86"/>
                      <a:pt x="29" y="87"/>
                    </a:cubicBezTo>
                    <a:cubicBezTo>
                      <a:pt x="32" y="88"/>
                      <a:pt x="49" y="97"/>
                      <a:pt x="53" y="99"/>
                    </a:cubicBezTo>
                    <a:cubicBezTo>
                      <a:pt x="56" y="101"/>
                      <a:pt x="57" y="105"/>
                      <a:pt x="58" y="110"/>
                    </a:cubicBezTo>
                    <a:cubicBezTo>
                      <a:pt x="62" y="109"/>
                      <a:pt x="68" y="109"/>
                      <a:pt x="71" y="110"/>
                    </a:cubicBezTo>
                    <a:cubicBezTo>
                      <a:pt x="74" y="112"/>
                      <a:pt x="82" y="110"/>
                      <a:pt x="84" y="110"/>
                    </a:cubicBezTo>
                    <a:cubicBezTo>
                      <a:pt x="85" y="110"/>
                      <a:pt x="91" y="108"/>
                      <a:pt x="95" y="108"/>
                    </a:cubicBezTo>
                    <a:cubicBezTo>
                      <a:pt x="97" y="108"/>
                      <a:pt x="102" y="111"/>
                      <a:pt x="107" y="115"/>
                    </a:cubicBezTo>
                    <a:cubicBezTo>
                      <a:pt x="108" y="112"/>
                      <a:pt x="109" y="110"/>
                      <a:pt x="110" y="106"/>
                    </a:cubicBezTo>
                    <a:cubicBezTo>
                      <a:pt x="111" y="99"/>
                      <a:pt x="125" y="85"/>
                      <a:pt x="124" y="82"/>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8" name="Freeform 168"/>
              <p:cNvSpPr>
                <a:spLocks/>
              </p:cNvSpPr>
              <p:nvPr/>
            </p:nvSpPr>
            <p:spPr bwMode="auto">
              <a:xfrm>
                <a:off x="6127454" y="2737785"/>
                <a:ext cx="72822" cy="34898"/>
              </a:xfrm>
              <a:custGeom>
                <a:avLst/>
                <a:gdLst>
                  <a:gd name="T0" fmla="*/ 49 w 61"/>
                  <a:gd name="T1" fmla="*/ 7 h 29"/>
                  <a:gd name="T2" fmla="*/ 20 w 61"/>
                  <a:gd name="T3" fmla="*/ 0 h 29"/>
                  <a:gd name="T4" fmla="*/ 3 w 61"/>
                  <a:gd name="T5" fmla="*/ 20 h 29"/>
                  <a:gd name="T6" fmla="*/ 10 w 61"/>
                  <a:gd name="T7" fmla="*/ 26 h 29"/>
                  <a:gd name="T8" fmla="*/ 13 w 61"/>
                  <a:gd name="T9" fmla="*/ 29 h 29"/>
                  <a:gd name="T10" fmla="*/ 25 w 61"/>
                  <a:gd name="T11" fmla="*/ 27 h 29"/>
                  <a:gd name="T12" fmla="*/ 51 w 61"/>
                  <a:gd name="T13" fmla="*/ 27 h 29"/>
                  <a:gd name="T14" fmla="*/ 61 w 61"/>
                  <a:gd name="T15" fmla="*/ 18 h 29"/>
                  <a:gd name="T16" fmla="*/ 49 w 61"/>
                  <a:gd name="T17" fmla="*/ 7 h 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1"/>
                  <a:gd name="T28" fmla="*/ 0 h 29"/>
                  <a:gd name="T29" fmla="*/ 61 w 61"/>
                  <a:gd name="T30" fmla="*/ 29 h 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1" h="29">
                    <a:moveTo>
                      <a:pt x="49" y="7"/>
                    </a:moveTo>
                    <a:cubicBezTo>
                      <a:pt x="46" y="4"/>
                      <a:pt x="32" y="2"/>
                      <a:pt x="20" y="0"/>
                    </a:cubicBezTo>
                    <a:cubicBezTo>
                      <a:pt x="17" y="6"/>
                      <a:pt x="6" y="18"/>
                      <a:pt x="3" y="20"/>
                    </a:cubicBezTo>
                    <a:cubicBezTo>
                      <a:pt x="0" y="22"/>
                      <a:pt x="6" y="24"/>
                      <a:pt x="10" y="26"/>
                    </a:cubicBezTo>
                    <a:cubicBezTo>
                      <a:pt x="11" y="26"/>
                      <a:pt x="12" y="28"/>
                      <a:pt x="13" y="29"/>
                    </a:cubicBezTo>
                    <a:cubicBezTo>
                      <a:pt x="18" y="28"/>
                      <a:pt x="23" y="28"/>
                      <a:pt x="25" y="27"/>
                    </a:cubicBezTo>
                    <a:cubicBezTo>
                      <a:pt x="29" y="26"/>
                      <a:pt x="49" y="27"/>
                      <a:pt x="51" y="27"/>
                    </a:cubicBezTo>
                    <a:cubicBezTo>
                      <a:pt x="53" y="26"/>
                      <a:pt x="57" y="21"/>
                      <a:pt x="61" y="18"/>
                    </a:cubicBezTo>
                    <a:cubicBezTo>
                      <a:pt x="58" y="14"/>
                      <a:pt x="53" y="10"/>
                      <a:pt x="49" y="7"/>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9" name="Freeform 169"/>
              <p:cNvSpPr>
                <a:spLocks/>
              </p:cNvSpPr>
              <p:nvPr/>
            </p:nvSpPr>
            <p:spPr bwMode="auto">
              <a:xfrm>
                <a:off x="6244273" y="2766613"/>
                <a:ext cx="90016" cy="71818"/>
              </a:xfrm>
              <a:custGeom>
                <a:avLst/>
                <a:gdLst>
                  <a:gd name="T0" fmla="*/ 39 w 75"/>
                  <a:gd name="T1" fmla="*/ 20 h 60"/>
                  <a:gd name="T2" fmla="*/ 64 w 75"/>
                  <a:gd name="T3" fmla="*/ 21 h 60"/>
                  <a:gd name="T4" fmla="*/ 75 w 75"/>
                  <a:gd name="T5" fmla="*/ 19 h 60"/>
                  <a:gd name="T6" fmla="*/ 72 w 75"/>
                  <a:gd name="T7" fmla="*/ 7 h 60"/>
                  <a:gd name="T8" fmla="*/ 62 w 75"/>
                  <a:gd name="T9" fmla="*/ 11 h 60"/>
                  <a:gd name="T10" fmla="*/ 41 w 75"/>
                  <a:gd name="T11" fmla="*/ 0 h 60"/>
                  <a:gd name="T12" fmla="*/ 12 w 75"/>
                  <a:gd name="T13" fmla="*/ 8 h 60"/>
                  <a:gd name="T14" fmla="*/ 0 w 75"/>
                  <a:gd name="T15" fmla="*/ 17 h 60"/>
                  <a:gd name="T16" fmla="*/ 3 w 75"/>
                  <a:gd name="T17" fmla="*/ 24 h 60"/>
                  <a:gd name="T18" fmla="*/ 10 w 75"/>
                  <a:gd name="T19" fmla="*/ 21 h 60"/>
                  <a:gd name="T20" fmla="*/ 11 w 75"/>
                  <a:gd name="T21" fmla="*/ 30 h 60"/>
                  <a:gd name="T22" fmla="*/ 17 w 75"/>
                  <a:gd name="T23" fmla="*/ 36 h 60"/>
                  <a:gd name="T24" fmla="*/ 22 w 75"/>
                  <a:gd name="T25" fmla="*/ 44 h 60"/>
                  <a:gd name="T26" fmla="*/ 36 w 75"/>
                  <a:gd name="T27" fmla="*/ 51 h 60"/>
                  <a:gd name="T28" fmla="*/ 44 w 75"/>
                  <a:gd name="T29" fmla="*/ 59 h 60"/>
                  <a:gd name="T30" fmla="*/ 47 w 75"/>
                  <a:gd name="T31" fmla="*/ 60 h 60"/>
                  <a:gd name="T32" fmla="*/ 28 w 75"/>
                  <a:gd name="T33" fmla="*/ 31 h 60"/>
                  <a:gd name="T34" fmla="*/ 39 w 75"/>
                  <a:gd name="T35" fmla="*/ 20 h 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5"/>
                  <a:gd name="T55" fmla="*/ 0 h 60"/>
                  <a:gd name="T56" fmla="*/ 75 w 75"/>
                  <a:gd name="T57" fmla="*/ 60 h 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5" h="60">
                    <a:moveTo>
                      <a:pt x="39" y="20"/>
                    </a:moveTo>
                    <a:cubicBezTo>
                      <a:pt x="47" y="20"/>
                      <a:pt x="59" y="21"/>
                      <a:pt x="64" y="21"/>
                    </a:cubicBezTo>
                    <a:cubicBezTo>
                      <a:pt x="66" y="21"/>
                      <a:pt x="71" y="20"/>
                      <a:pt x="75" y="19"/>
                    </a:cubicBezTo>
                    <a:cubicBezTo>
                      <a:pt x="73" y="13"/>
                      <a:pt x="72" y="9"/>
                      <a:pt x="72" y="7"/>
                    </a:cubicBezTo>
                    <a:cubicBezTo>
                      <a:pt x="72" y="7"/>
                      <a:pt x="67" y="11"/>
                      <a:pt x="62" y="11"/>
                    </a:cubicBezTo>
                    <a:cubicBezTo>
                      <a:pt x="57" y="11"/>
                      <a:pt x="47" y="5"/>
                      <a:pt x="41" y="0"/>
                    </a:cubicBezTo>
                    <a:cubicBezTo>
                      <a:pt x="30" y="2"/>
                      <a:pt x="14" y="6"/>
                      <a:pt x="12" y="8"/>
                    </a:cubicBezTo>
                    <a:cubicBezTo>
                      <a:pt x="9" y="10"/>
                      <a:pt x="4" y="14"/>
                      <a:pt x="0" y="17"/>
                    </a:cubicBezTo>
                    <a:cubicBezTo>
                      <a:pt x="1" y="19"/>
                      <a:pt x="2" y="22"/>
                      <a:pt x="3" y="24"/>
                    </a:cubicBezTo>
                    <a:cubicBezTo>
                      <a:pt x="6" y="28"/>
                      <a:pt x="7" y="23"/>
                      <a:pt x="10" y="21"/>
                    </a:cubicBezTo>
                    <a:cubicBezTo>
                      <a:pt x="13" y="18"/>
                      <a:pt x="11" y="24"/>
                      <a:pt x="11" y="30"/>
                    </a:cubicBezTo>
                    <a:cubicBezTo>
                      <a:pt x="11" y="35"/>
                      <a:pt x="12" y="33"/>
                      <a:pt x="17" y="36"/>
                    </a:cubicBezTo>
                    <a:cubicBezTo>
                      <a:pt x="22" y="39"/>
                      <a:pt x="19" y="40"/>
                      <a:pt x="22" y="44"/>
                    </a:cubicBezTo>
                    <a:cubicBezTo>
                      <a:pt x="25" y="49"/>
                      <a:pt x="32" y="49"/>
                      <a:pt x="36" y="51"/>
                    </a:cubicBezTo>
                    <a:cubicBezTo>
                      <a:pt x="40" y="53"/>
                      <a:pt x="42" y="57"/>
                      <a:pt x="44" y="59"/>
                    </a:cubicBezTo>
                    <a:cubicBezTo>
                      <a:pt x="45" y="59"/>
                      <a:pt x="46" y="60"/>
                      <a:pt x="47" y="60"/>
                    </a:cubicBezTo>
                    <a:cubicBezTo>
                      <a:pt x="41" y="52"/>
                      <a:pt x="29" y="36"/>
                      <a:pt x="28" y="31"/>
                    </a:cubicBezTo>
                    <a:cubicBezTo>
                      <a:pt x="26" y="26"/>
                      <a:pt x="32" y="20"/>
                      <a:pt x="39" y="20"/>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0" name="Freeform 170"/>
              <p:cNvSpPr>
                <a:spLocks/>
              </p:cNvSpPr>
              <p:nvPr/>
            </p:nvSpPr>
            <p:spPr bwMode="auto">
              <a:xfrm>
                <a:off x="6240732" y="2755992"/>
                <a:ext cx="52594" cy="30852"/>
              </a:xfrm>
              <a:custGeom>
                <a:avLst/>
                <a:gdLst>
                  <a:gd name="T0" fmla="*/ 44 w 44"/>
                  <a:gd name="T1" fmla="*/ 9 h 26"/>
                  <a:gd name="T2" fmla="*/ 42 w 44"/>
                  <a:gd name="T3" fmla="*/ 7 h 26"/>
                  <a:gd name="T4" fmla="*/ 36 w 44"/>
                  <a:gd name="T5" fmla="*/ 0 h 26"/>
                  <a:gd name="T6" fmla="*/ 28 w 44"/>
                  <a:gd name="T7" fmla="*/ 4 h 26"/>
                  <a:gd name="T8" fmla="*/ 14 w 44"/>
                  <a:gd name="T9" fmla="*/ 5 h 26"/>
                  <a:gd name="T10" fmla="*/ 0 w 44"/>
                  <a:gd name="T11" fmla="*/ 6 h 26"/>
                  <a:gd name="T12" fmla="*/ 3 w 44"/>
                  <a:gd name="T13" fmla="*/ 10 h 26"/>
                  <a:gd name="T14" fmla="*/ 0 w 44"/>
                  <a:gd name="T15" fmla="*/ 20 h 26"/>
                  <a:gd name="T16" fmla="*/ 3 w 44"/>
                  <a:gd name="T17" fmla="*/ 26 h 26"/>
                  <a:gd name="T18" fmla="*/ 15 w 44"/>
                  <a:gd name="T19" fmla="*/ 17 h 26"/>
                  <a:gd name="T20" fmla="*/ 44 w 44"/>
                  <a:gd name="T21" fmla="*/ 9 h 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
                  <a:gd name="T34" fmla="*/ 0 h 26"/>
                  <a:gd name="T35" fmla="*/ 44 w 44"/>
                  <a:gd name="T36" fmla="*/ 26 h 2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 h="26">
                    <a:moveTo>
                      <a:pt x="44" y="9"/>
                    </a:moveTo>
                    <a:cubicBezTo>
                      <a:pt x="43" y="8"/>
                      <a:pt x="42" y="7"/>
                      <a:pt x="42" y="7"/>
                    </a:cubicBezTo>
                    <a:cubicBezTo>
                      <a:pt x="40" y="4"/>
                      <a:pt x="38" y="2"/>
                      <a:pt x="36" y="0"/>
                    </a:cubicBezTo>
                    <a:cubicBezTo>
                      <a:pt x="33" y="2"/>
                      <a:pt x="30" y="4"/>
                      <a:pt x="28" y="4"/>
                    </a:cubicBezTo>
                    <a:cubicBezTo>
                      <a:pt x="24" y="4"/>
                      <a:pt x="16" y="4"/>
                      <a:pt x="14" y="5"/>
                    </a:cubicBezTo>
                    <a:cubicBezTo>
                      <a:pt x="13" y="5"/>
                      <a:pt x="6" y="5"/>
                      <a:pt x="0" y="6"/>
                    </a:cubicBezTo>
                    <a:cubicBezTo>
                      <a:pt x="2" y="7"/>
                      <a:pt x="3" y="9"/>
                      <a:pt x="3" y="10"/>
                    </a:cubicBezTo>
                    <a:cubicBezTo>
                      <a:pt x="4" y="12"/>
                      <a:pt x="2" y="16"/>
                      <a:pt x="0" y="20"/>
                    </a:cubicBezTo>
                    <a:cubicBezTo>
                      <a:pt x="1" y="20"/>
                      <a:pt x="2" y="23"/>
                      <a:pt x="3" y="26"/>
                    </a:cubicBezTo>
                    <a:cubicBezTo>
                      <a:pt x="7" y="23"/>
                      <a:pt x="12" y="19"/>
                      <a:pt x="15" y="17"/>
                    </a:cubicBezTo>
                    <a:cubicBezTo>
                      <a:pt x="17" y="15"/>
                      <a:pt x="33" y="11"/>
                      <a:pt x="44" y="9"/>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1" name="Freeform 171"/>
              <p:cNvSpPr>
                <a:spLocks/>
              </p:cNvSpPr>
              <p:nvPr/>
            </p:nvSpPr>
            <p:spPr bwMode="auto">
              <a:xfrm>
                <a:off x="6101157" y="1999372"/>
                <a:ext cx="400016" cy="479462"/>
              </a:xfrm>
              <a:custGeom>
                <a:avLst/>
                <a:gdLst>
                  <a:gd name="T0" fmla="*/ 103 w 335"/>
                  <a:gd name="T1" fmla="*/ 329 h 401"/>
                  <a:gd name="T2" fmla="*/ 101 w 335"/>
                  <a:gd name="T3" fmla="*/ 262 h 401"/>
                  <a:gd name="T4" fmla="*/ 123 w 335"/>
                  <a:gd name="T5" fmla="*/ 216 h 401"/>
                  <a:gd name="T6" fmla="*/ 142 w 335"/>
                  <a:gd name="T7" fmla="*/ 166 h 401"/>
                  <a:gd name="T8" fmla="*/ 171 w 335"/>
                  <a:gd name="T9" fmla="*/ 115 h 401"/>
                  <a:gd name="T10" fmla="*/ 200 w 335"/>
                  <a:gd name="T11" fmla="*/ 81 h 401"/>
                  <a:gd name="T12" fmla="*/ 229 w 335"/>
                  <a:gd name="T13" fmla="*/ 90 h 401"/>
                  <a:gd name="T14" fmla="*/ 269 w 335"/>
                  <a:gd name="T15" fmla="*/ 84 h 401"/>
                  <a:gd name="T16" fmla="*/ 291 w 335"/>
                  <a:gd name="T17" fmla="*/ 46 h 401"/>
                  <a:gd name="T18" fmla="*/ 309 w 335"/>
                  <a:gd name="T19" fmla="*/ 76 h 401"/>
                  <a:gd name="T20" fmla="*/ 324 w 335"/>
                  <a:gd name="T21" fmla="*/ 69 h 401"/>
                  <a:gd name="T22" fmla="*/ 317 w 335"/>
                  <a:gd name="T23" fmla="*/ 48 h 401"/>
                  <a:gd name="T24" fmla="*/ 325 w 335"/>
                  <a:gd name="T25" fmla="*/ 40 h 401"/>
                  <a:gd name="T26" fmla="*/ 321 w 335"/>
                  <a:gd name="T27" fmla="*/ 21 h 401"/>
                  <a:gd name="T28" fmla="*/ 303 w 335"/>
                  <a:gd name="T29" fmla="*/ 15 h 401"/>
                  <a:gd name="T30" fmla="*/ 295 w 335"/>
                  <a:gd name="T31" fmla="*/ 20 h 401"/>
                  <a:gd name="T32" fmla="*/ 296 w 335"/>
                  <a:gd name="T33" fmla="*/ 3 h 401"/>
                  <a:gd name="T34" fmla="*/ 278 w 335"/>
                  <a:gd name="T35" fmla="*/ 24 h 401"/>
                  <a:gd name="T36" fmla="*/ 265 w 335"/>
                  <a:gd name="T37" fmla="*/ 22 h 401"/>
                  <a:gd name="T38" fmla="*/ 263 w 335"/>
                  <a:gd name="T39" fmla="*/ 17 h 401"/>
                  <a:gd name="T40" fmla="*/ 251 w 335"/>
                  <a:gd name="T41" fmla="*/ 3 h 401"/>
                  <a:gd name="T42" fmla="*/ 245 w 335"/>
                  <a:gd name="T43" fmla="*/ 17 h 401"/>
                  <a:gd name="T44" fmla="*/ 234 w 335"/>
                  <a:gd name="T45" fmla="*/ 22 h 401"/>
                  <a:gd name="T46" fmla="*/ 236 w 335"/>
                  <a:gd name="T47" fmla="*/ 47 h 401"/>
                  <a:gd name="T48" fmla="*/ 225 w 335"/>
                  <a:gd name="T49" fmla="*/ 33 h 401"/>
                  <a:gd name="T50" fmla="*/ 218 w 335"/>
                  <a:gd name="T51" fmla="*/ 44 h 401"/>
                  <a:gd name="T52" fmla="*/ 210 w 335"/>
                  <a:gd name="T53" fmla="*/ 53 h 401"/>
                  <a:gd name="T54" fmla="*/ 201 w 335"/>
                  <a:gd name="T55" fmla="*/ 48 h 401"/>
                  <a:gd name="T56" fmla="*/ 187 w 335"/>
                  <a:gd name="T57" fmla="*/ 46 h 401"/>
                  <a:gd name="T58" fmla="*/ 179 w 335"/>
                  <a:gd name="T59" fmla="*/ 52 h 401"/>
                  <a:gd name="T60" fmla="*/ 180 w 335"/>
                  <a:gd name="T61" fmla="*/ 72 h 401"/>
                  <a:gd name="T62" fmla="*/ 165 w 335"/>
                  <a:gd name="T63" fmla="*/ 84 h 401"/>
                  <a:gd name="T64" fmla="*/ 147 w 335"/>
                  <a:gd name="T65" fmla="*/ 91 h 401"/>
                  <a:gd name="T66" fmla="*/ 145 w 335"/>
                  <a:gd name="T67" fmla="*/ 103 h 401"/>
                  <a:gd name="T68" fmla="*/ 144 w 335"/>
                  <a:gd name="T69" fmla="*/ 116 h 401"/>
                  <a:gd name="T70" fmla="*/ 130 w 335"/>
                  <a:gd name="T71" fmla="*/ 129 h 401"/>
                  <a:gd name="T72" fmla="*/ 125 w 335"/>
                  <a:gd name="T73" fmla="*/ 145 h 401"/>
                  <a:gd name="T74" fmla="*/ 107 w 335"/>
                  <a:gd name="T75" fmla="*/ 173 h 401"/>
                  <a:gd name="T76" fmla="*/ 104 w 335"/>
                  <a:gd name="T77" fmla="*/ 185 h 401"/>
                  <a:gd name="T78" fmla="*/ 103 w 335"/>
                  <a:gd name="T79" fmla="*/ 206 h 401"/>
                  <a:gd name="T80" fmla="*/ 82 w 335"/>
                  <a:gd name="T81" fmla="*/ 223 h 401"/>
                  <a:gd name="T82" fmla="*/ 73 w 335"/>
                  <a:gd name="T83" fmla="*/ 252 h 401"/>
                  <a:gd name="T84" fmla="*/ 67 w 335"/>
                  <a:gd name="T85" fmla="*/ 254 h 401"/>
                  <a:gd name="T86" fmla="*/ 51 w 335"/>
                  <a:gd name="T87" fmla="*/ 269 h 401"/>
                  <a:gd name="T88" fmla="*/ 38 w 335"/>
                  <a:gd name="T89" fmla="*/ 279 h 401"/>
                  <a:gd name="T90" fmla="*/ 22 w 335"/>
                  <a:gd name="T91" fmla="*/ 287 h 401"/>
                  <a:gd name="T92" fmla="*/ 12 w 335"/>
                  <a:gd name="T93" fmla="*/ 300 h 401"/>
                  <a:gd name="T94" fmla="*/ 13 w 335"/>
                  <a:gd name="T95" fmla="*/ 322 h 401"/>
                  <a:gd name="T96" fmla="*/ 9 w 335"/>
                  <a:gd name="T97" fmla="*/ 338 h 401"/>
                  <a:gd name="T98" fmla="*/ 18 w 335"/>
                  <a:gd name="T99" fmla="*/ 348 h 401"/>
                  <a:gd name="T100" fmla="*/ 11 w 335"/>
                  <a:gd name="T101" fmla="*/ 367 h 401"/>
                  <a:gd name="T102" fmla="*/ 22 w 335"/>
                  <a:gd name="T103" fmla="*/ 377 h 401"/>
                  <a:gd name="T104" fmla="*/ 28 w 335"/>
                  <a:gd name="T105" fmla="*/ 398 h 401"/>
                  <a:gd name="T106" fmla="*/ 63 w 335"/>
                  <a:gd name="T107" fmla="*/ 381 h 401"/>
                  <a:gd name="T108" fmla="*/ 83 w 335"/>
                  <a:gd name="T109" fmla="*/ 375 h 40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35"/>
                  <a:gd name="T166" fmla="*/ 0 h 401"/>
                  <a:gd name="T167" fmla="*/ 335 w 335"/>
                  <a:gd name="T168" fmla="*/ 401 h 40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35" h="401">
                    <a:moveTo>
                      <a:pt x="97" y="363"/>
                    </a:moveTo>
                    <a:cubicBezTo>
                      <a:pt x="97" y="357"/>
                      <a:pt x="100" y="354"/>
                      <a:pt x="104" y="349"/>
                    </a:cubicBezTo>
                    <a:cubicBezTo>
                      <a:pt x="108" y="343"/>
                      <a:pt x="103" y="335"/>
                      <a:pt x="103" y="329"/>
                    </a:cubicBezTo>
                    <a:cubicBezTo>
                      <a:pt x="103" y="322"/>
                      <a:pt x="105" y="324"/>
                      <a:pt x="108" y="322"/>
                    </a:cubicBezTo>
                    <a:cubicBezTo>
                      <a:pt x="110" y="320"/>
                      <a:pt x="104" y="314"/>
                      <a:pt x="102" y="312"/>
                    </a:cubicBezTo>
                    <a:cubicBezTo>
                      <a:pt x="100" y="310"/>
                      <a:pt x="101" y="270"/>
                      <a:pt x="101" y="262"/>
                    </a:cubicBezTo>
                    <a:cubicBezTo>
                      <a:pt x="101" y="253"/>
                      <a:pt x="106" y="242"/>
                      <a:pt x="107" y="240"/>
                    </a:cubicBezTo>
                    <a:cubicBezTo>
                      <a:pt x="109" y="238"/>
                      <a:pt x="116" y="235"/>
                      <a:pt x="122" y="232"/>
                    </a:cubicBezTo>
                    <a:cubicBezTo>
                      <a:pt x="129" y="229"/>
                      <a:pt x="121" y="219"/>
                      <a:pt x="123" y="216"/>
                    </a:cubicBezTo>
                    <a:cubicBezTo>
                      <a:pt x="126" y="212"/>
                      <a:pt x="127" y="198"/>
                      <a:pt x="128" y="193"/>
                    </a:cubicBezTo>
                    <a:cubicBezTo>
                      <a:pt x="128" y="188"/>
                      <a:pt x="129" y="182"/>
                      <a:pt x="134" y="179"/>
                    </a:cubicBezTo>
                    <a:cubicBezTo>
                      <a:pt x="138" y="176"/>
                      <a:pt x="139" y="170"/>
                      <a:pt x="142" y="166"/>
                    </a:cubicBezTo>
                    <a:cubicBezTo>
                      <a:pt x="145" y="162"/>
                      <a:pt x="148" y="137"/>
                      <a:pt x="151" y="133"/>
                    </a:cubicBezTo>
                    <a:cubicBezTo>
                      <a:pt x="153" y="129"/>
                      <a:pt x="156" y="119"/>
                      <a:pt x="161" y="115"/>
                    </a:cubicBezTo>
                    <a:cubicBezTo>
                      <a:pt x="166" y="110"/>
                      <a:pt x="165" y="115"/>
                      <a:pt x="171" y="115"/>
                    </a:cubicBezTo>
                    <a:cubicBezTo>
                      <a:pt x="177" y="115"/>
                      <a:pt x="172" y="100"/>
                      <a:pt x="175" y="98"/>
                    </a:cubicBezTo>
                    <a:cubicBezTo>
                      <a:pt x="177" y="96"/>
                      <a:pt x="192" y="102"/>
                      <a:pt x="197" y="103"/>
                    </a:cubicBezTo>
                    <a:cubicBezTo>
                      <a:pt x="203" y="104"/>
                      <a:pt x="200" y="81"/>
                      <a:pt x="200" y="81"/>
                    </a:cubicBezTo>
                    <a:cubicBezTo>
                      <a:pt x="200" y="81"/>
                      <a:pt x="204" y="79"/>
                      <a:pt x="210" y="79"/>
                    </a:cubicBezTo>
                    <a:cubicBezTo>
                      <a:pt x="215" y="79"/>
                      <a:pt x="209" y="70"/>
                      <a:pt x="213" y="72"/>
                    </a:cubicBezTo>
                    <a:cubicBezTo>
                      <a:pt x="218" y="74"/>
                      <a:pt x="223" y="87"/>
                      <a:pt x="229" y="90"/>
                    </a:cubicBezTo>
                    <a:cubicBezTo>
                      <a:pt x="235" y="93"/>
                      <a:pt x="244" y="88"/>
                      <a:pt x="247" y="87"/>
                    </a:cubicBezTo>
                    <a:cubicBezTo>
                      <a:pt x="250" y="86"/>
                      <a:pt x="254" y="92"/>
                      <a:pt x="258" y="92"/>
                    </a:cubicBezTo>
                    <a:cubicBezTo>
                      <a:pt x="263" y="92"/>
                      <a:pt x="267" y="84"/>
                      <a:pt x="269" y="84"/>
                    </a:cubicBezTo>
                    <a:cubicBezTo>
                      <a:pt x="270" y="83"/>
                      <a:pt x="274" y="70"/>
                      <a:pt x="275" y="64"/>
                    </a:cubicBezTo>
                    <a:cubicBezTo>
                      <a:pt x="276" y="58"/>
                      <a:pt x="278" y="50"/>
                      <a:pt x="282" y="50"/>
                    </a:cubicBezTo>
                    <a:cubicBezTo>
                      <a:pt x="285" y="50"/>
                      <a:pt x="289" y="46"/>
                      <a:pt x="291" y="46"/>
                    </a:cubicBezTo>
                    <a:cubicBezTo>
                      <a:pt x="294" y="45"/>
                      <a:pt x="300" y="49"/>
                      <a:pt x="302" y="52"/>
                    </a:cubicBezTo>
                    <a:cubicBezTo>
                      <a:pt x="303" y="56"/>
                      <a:pt x="312" y="55"/>
                      <a:pt x="314" y="62"/>
                    </a:cubicBezTo>
                    <a:cubicBezTo>
                      <a:pt x="316" y="68"/>
                      <a:pt x="311" y="73"/>
                      <a:pt x="309" y="76"/>
                    </a:cubicBezTo>
                    <a:cubicBezTo>
                      <a:pt x="307" y="77"/>
                      <a:pt x="308" y="82"/>
                      <a:pt x="309" y="85"/>
                    </a:cubicBezTo>
                    <a:cubicBezTo>
                      <a:pt x="311" y="82"/>
                      <a:pt x="316" y="79"/>
                      <a:pt x="317" y="76"/>
                    </a:cubicBezTo>
                    <a:cubicBezTo>
                      <a:pt x="318" y="73"/>
                      <a:pt x="321" y="70"/>
                      <a:pt x="324" y="69"/>
                    </a:cubicBezTo>
                    <a:cubicBezTo>
                      <a:pt x="326" y="68"/>
                      <a:pt x="329" y="61"/>
                      <a:pt x="332" y="54"/>
                    </a:cubicBezTo>
                    <a:cubicBezTo>
                      <a:pt x="331" y="54"/>
                      <a:pt x="330" y="54"/>
                      <a:pt x="330" y="54"/>
                    </a:cubicBezTo>
                    <a:cubicBezTo>
                      <a:pt x="322" y="54"/>
                      <a:pt x="317" y="51"/>
                      <a:pt x="317" y="48"/>
                    </a:cubicBezTo>
                    <a:cubicBezTo>
                      <a:pt x="317" y="46"/>
                      <a:pt x="307" y="44"/>
                      <a:pt x="305" y="41"/>
                    </a:cubicBezTo>
                    <a:cubicBezTo>
                      <a:pt x="302" y="39"/>
                      <a:pt x="310" y="40"/>
                      <a:pt x="316" y="42"/>
                    </a:cubicBezTo>
                    <a:cubicBezTo>
                      <a:pt x="322" y="43"/>
                      <a:pt x="323" y="42"/>
                      <a:pt x="325" y="40"/>
                    </a:cubicBezTo>
                    <a:cubicBezTo>
                      <a:pt x="327" y="39"/>
                      <a:pt x="332" y="35"/>
                      <a:pt x="334" y="33"/>
                    </a:cubicBezTo>
                    <a:cubicBezTo>
                      <a:pt x="335" y="30"/>
                      <a:pt x="334" y="27"/>
                      <a:pt x="330" y="27"/>
                    </a:cubicBezTo>
                    <a:cubicBezTo>
                      <a:pt x="326" y="27"/>
                      <a:pt x="326" y="22"/>
                      <a:pt x="321" y="21"/>
                    </a:cubicBezTo>
                    <a:cubicBezTo>
                      <a:pt x="317" y="20"/>
                      <a:pt x="318" y="17"/>
                      <a:pt x="315" y="19"/>
                    </a:cubicBezTo>
                    <a:cubicBezTo>
                      <a:pt x="311" y="20"/>
                      <a:pt x="314" y="15"/>
                      <a:pt x="310" y="11"/>
                    </a:cubicBezTo>
                    <a:cubicBezTo>
                      <a:pt x="307" y="8"/>
                      <a:pt x="304" y="12"/>
                      <a:pt x="303" y="15"/>
                    </a:cubicBezTo>
                    <a:cubicBezTo>
                      <a:pt x="301" y="18"/>
                      <a:pt x="301" y="22"/>
                      <a:pt x="298" y="24"/>
                    </a:cubicBezTo>
                    <a:cubicBezTo>
                      <a:pt x="295" y="26"/>
                      <a:pt x="297" y="22"/>
                      <a:pt x="298" y="20"/>
                    </a:cubicBezTo>
                    <a:cubicBezTo>
                      <a:pt x="299" y="19"/>
                      <a:pt x="297" y="20"/>
                      <a:pt x="295" y="20"/>
                    </a:cubicBezTo>
                    <a:cubicBezTo>
                      <a:pt x="292" y="20"/>
                      <a:pt x="293" y="17"/>
                      <a:pt x="295" y="16"/>
                    </a:cubicBezTo>
                    <a:cubicBezTo>
                      <a:pt x="297" y="14"/>
                      <a:pt x="300" y="9"/>
                      <a:pt x="300" y="7"/>
                    </a:cubicBezTo>
                    <a:cubicBezTo>
                      <a:pt x="300" y="6"/>
                      <a:pt x="298" y="1"/>
                      <a:pt x="296" y="3"/>
                    </a:cubicBezTo>
                    <a:cubicBezTo>
                      <a:pt x="293" y="5"/>
                      <a:pt x="290" y="2"/>
                      <a:pt x="288" y="4"/>
                    </a:cubicBezTo>
                    <a:cubicBezTo>
                      <a:pt x="286" y="6"/>
                      <a:pt x="283" y="15"/>
                      <a:pt x="283" y="20"/>
                    </a:cubicBezTo>
                    <a:cubicBezTo>
                      <a:pt x="283" y="25"/>
                      <a:pt x="280" y="24"/>
                      <a:pt x="278" y="24"/>
                    </a:cubicBezTo>
                    <a:cubicBezTo>
                      <a:pt x="275" y="24"/>
                      <a:pt x="279" y="4"/>
                      <a:pt x="280" y="2"/>
                    </a:cubicBezTo>
                    <a:cubicBezTo>
                      <a:pt x="281" y="0"/>
                      <a:pt x="276" y="4"/>
                      <a:pt x="273" y="8"/>
                    </a:cubicBezTo>
                    <a:cubicBezTo>
                      <a:pt x="270" y="12"/>
                      <a:pt x="267" y="19"/>
                      <a:pt x="265" y="22"/>
                    </a:cubicBezTo>
                    <a:cubicBezTo>
                      <a:pt x="263" y="26"/>
                      <a:pt x="261" y="36"/>
                      <a:pt x="258" y="40"/>
                    </a:cubicBezTo>
                    <a:cubicBezTo>
                      <a:pt x="255" y="45"/>
                      <a:pt x="256" y="32"/>
                      <a:pt x="258" y="29"/>
                    </a:cubicBezTo>
                    <a:cubicBezTo>
                      <a:pt x="260" y="27"/>
                      <a:pt x="261" y="19"/>
                      <a:pt x="263" y="17"/>
                    </a:cubicBezTo>
                    <a:cubicBezTo>
                      <a:pt x="265" y="14"/>
                      <a:pt x="269" y="8"/>
                      <a:pt x="266" y="9"/>
                    </a:cubicBezTo>
                    <a:cubicBezTo>
                      <a:pt x="263" y="9"/>
                      <a:pt x="260" y="4"/>
                      <a:pt x="257" y="6"/>
                    </a:cubicBezTo>
                    <a:cubicBezTo>
                      <a:pt x="255" y="8"/>
                      <a:pt x="254" y="5"/>
                      <a:pt x="251" y="3"/>
                    </a:cubicBezTo>
                    <a:cubicBezTo>
                      <a:pt x="249" y="2"/>
                      <a:pt x="249" y="8"/>
                      <a:pt x="251" y="11"/>
                    </a:cubicBezTo>
                    <a:cubicBezTo>
                      <a:pt x="252" y="13"/>
                      <a:pt x="248" y="15"/>
                      <a:pt x="248" y="18"/>
                    </a:cubicBezTo>
                    <a:cubicBezTo>
                      <a:pt x="248" y="20"/>
                      <a:pt x="246" y="18"/>
                      <a:pt x="245" y="17"/>
                    </a:cubicBezTo>
                    <a:cubicBezTo>
                      <a:pt x="243" y="16"/>
                      <a:pt x="244" y="22"/>
                      <a:pt x="245" y="24"/>
                    </a:cubicBezTo>
                    <a:cubicBezTo>
                      <a:pt x="246" y="27"/>
                      <a:pt x="241" y="23"/>
                      <a:pt x="240" y="21"/>
                    </a:cubicBezTo>
                    <a:cubicBezTo>
                      <a:pt x="239" y="19"/>
                      <a:pt x="237" y="21"/>
                      <a:pt x="234" y="22"/>
                    </a:cubicBezTo>
                    <a:cubicBezTo>
                      <a:pt x="231" y="23"/>
                      <a:pt x="231" y="24"/>
                      <a:pt x="231" y="27"/>
                    </a:cubicBezTo>
                    <a:cubicBezTo>
                      <a:pt x="231" y="30"/>
                      <a:pt x="238" y="35"/>
                      <a:pt x="237" y="36"/>
                    </a:cubicBezTo>
                    <a:cubicBezTo>
                      <a:pt x="236" y="38"/>
                      <a:pt x="235" y="43"/>
                      <a:pt x="236" y="47"/>
                    </a:cubicBezTo>
                    <a:cubicBezTo>
                      <a:pt x="236" y="51"/>
                      <a:pt x="232" y="42"/>
                      <a:pt x="230" y="44"/>
                    </a:cubicBezTo>
                    <a:cubicBezTo>
                      <a:pt x="228" y="47"/>
                      <a:pt x="227" y="38"/>
                      <a:pt x="229" y="37"/>
                    </a:cubicBezTo>
                    <a:cubicBezTo>
                      <a:pt x="231" y="35"/>
                      <a:pt x="229" y="29"/>
                      <a:pt x="225" y="33"/>
                    </a:cubicBezTo>
                    <a:cubicBezTo>
                      <a:pt x="221" y="36"/>
                      <a:pt x="223" y="29"/>
                      <a:pt x="217" y="30"/>
                    </a:cubicBezTo>
                    <a:cubicBezTo>
                      <a:pt x="212" y="32"/>
                      <a:pt x="207" y="34"/>
                      <a:pt x="206" y="37"/>
                    </a:cubicBezTo>
                    <a:cubicBezTo>
                      <a:pt x="205" y="40"/>
                      <a:pt x="214" y="42"/>
                      <a:pt x="218" y="44"/>
                    </a:cubicBezTo>
                    <a:cubicBezTo>
                      <a:pt x="221" y="46"/>
                      <a:pt x="219" y="50"/>
                      <a:pt x="220" y="52"/>
                    </a:cubicBezTo>
                    <a:cubicBezTo>
                      <a:pt x="221" y="54"/>
                      <a:pt x="213" y="46"/>
                      <a:pt x="210" y="45"/>
                    </a:cubicBezTo>
                    <a:cubicBezTo>
                      <a:pt x="207" y="45"/>
                      <a:pt x="210" y="50"/>
                      <a:pt x="210" y="53"/>
                    </a:cubicBezTo>
                    <a:cubicBezTo>
                      <a:pt x="210" y="55"/>
                      <a:pt x="208" y="50"/>
                      <a:pt x="206" y="48"/>
                    </a:cubicBezTo>
                    <a:cubicBezTo>
                      <a:pt x="204" y="46"/>
                      <a:pt x="205" y="56"/>
                      <a:pt x="201" y="57"/>
                    </a:cubicBezTo>
                    <a:cubicBezTo>
                      <a:pt x="198" y="58"/>
                      <a:pt x="201" y="49"/>
                      <a:pt x="201" y="48"/>
                    </a:cubicBezTo>
                    <a:cubicBezTo>
                      <a:pt x="201" y="47"/>
                      <a:pt x="198" y="51"/>
                      <a:pt x="196" y="55"/>
                    </a:cubicBezTo>
                    <a:cubicBezTo>
                      <a:pt x="193" y="59"/>
                      <a:pt x="193" y="54"/>
                      <a:pt x="194" y="51"/>
                    </a:cubicBezTo>
                    <a:cubicBezTo>
                      <a:pt x="195" y="48"/>
                      <a:pt x="192" y="46"/>
                      <a:pt x="187" y="46"/>
                    </a:cubicBezTo>
                    <a:cubicBezTo>
                      <a:pt x="181" y="45"/>
                      <a:pt x="185" y="41"/>
                      <a:pt x="185" y="38"/>
                    </a:cubicBezTo>
                    <a:cubicBezTo>
                      <a:pt x="185" y="34"/>
                      <a:pt x="182" y="38"/>
                      <a:pt x="179" y="43"/>
                    </a:cubicBezTo>
                    <a:cubicBezTo>
                      <a:pt x="177" y="47"/>
                      <a:pt x="176" y="46"/>
                      <a:pt x="179" y="52"/>
                    </a:cubicBezTo>
                    <a:cubicBezTo>
                      <a:pt x="181" y="58"/>
                      <a:pt x="173" y="55"/>
                      <a:pt x="172" y="58"/>
                    </a:cubicBezTo>
                    <a:cubicBezTo>
                      <a:pt x="171" y="61"/>
                      <a:pt x="173" y="62"/>
                      <a:pt x="177" y="63"/>
                    </a:cubicBezTo>
                    <a:cubicBezTo>
                      <a:pt x="181" y="65"/>
                      <a:pt x="179" y="70"/>
                      <a:pt x="180" y="72"/>
                    </a:cubicBezTo>
                    <a:cubicBezTo>
                      <a:pt x="180" y="74"/>
                      <a:pt x="172" y="71"/>
                      <a:pt x="171" y="74"/>
                    </a:cubicBezTo>
                    <a:cubicBezTo>
                      <a:pt x="170" y="77"/>
                      <a:pt x="168" y="79"/>
                      <a:pt x="165" y="80"/>
                    </a:cubicBezTo>
                    <a:cubicBezTo>
                      <a:pt x="161" y="80"/>
                      <a:pt x="162" y="82"/>
                      <a:pt x="165" y="84"/>
                    </a:cubicBezTo>
                    <a:cubicBezTo>
                      <a:pt x="168" y="87"/>
                      <a:pt x="165" y="87"/>
                      <a:pt x="163" y="86"/>
                    </a:cubicBezTo>
                    <a:cubicBezTo>
                      <a:pt x="161" y="86"/>
                      <a:pt x="157" y="89"/>
                      <a:pt x="155" y="90"/>
                    </a:cubicBezTo>
                    <a:cubicBezTo>
                      <a:pt x="152" y="92"/>
                      <a:pt x="149" y="94"/>
                      <a:pt x="147" y="91"/>
                    </a:cubicBezTo>
                    <a:cubicBezTo>
                      <a:pt x="145" y="89"/>
                      <a:pt x="141" y="89"/>
                      <a:pt x="141" y="93"/>
                    </a:cubicBezTo>
                    <a:cubicBezTo>
                      <a:pt x="141" y="97"/>
                      <a:pt x="136" y="100"/>
                      <a:pt x="136" y="102"/>
                    </a:cubicBezTo>
                    <a:cubicBezTo>
                      <a:pt x="136" y="104"/>
                      <a:pt x="141" y="104"/>
                      <a:pt x="145" y="103"/>
                    </a:cubicBezTo>
                    <a:cubicBezTo>
                      <a:pt x="148" y="102"/>
                      <a:pt x="143" y="107"/>
                      <a:pt x="140" y="110"/>
                    </a:cubicBezTo>
                    <a:cubicBezTo>
                      <a:pt x="138" y="114"/>
                      <a:pt x="143" y="113"/>
                      <a:pt x="146" y="111"/>
                    </a:cubicBezTo>
                    <a:cubicBezTo>
                      <a:pt x="149" y="110"/>
                      <a:pt x="148" y="115"/>
                      <a:pt x="144" y="116"/>
                    </a:cubicBezTo>
                    <a:cubicBezTo>
                      <a:pt x="141" y="118"/>
                      <a:pt x="137" y="118"/>
                      <a:pt x="135" y="122"/>
                    </a:cubicBezTo>
                    <a:cubicBezTo>
                      <a:pt x="132" y="126"/>
                      <a:pt x="139" y="126"/>
                      <a:pt x="144" y="127"/>
                    </a:cubicBezTo>
                    <a:cubicBezTo>
                      <a:pt x="150" y="128"/>
                      <a:pt x="128" y="125"/>
                      <a:pt x="130" y="129"/>
                    </a:cubicBezTo>
                    <a:cubicBezTo>
                      <a:pt x="132" y="133"/>
                      <a:pt x="126" y="136"/>
                      <a:pt x="126" y="138"/>
                    </a:cubicBezTo>
                    <a:cubicBezTo>
                      <a:pt x="126" y="141"/>
                      <a:pt x="131" y="140"/>
                      <a:pt x="134" y="140"/>
                    </a:cubicBezTo>
                    <a:cubicBezTo>
                      <a:pt x="137" y="140"/>
                      <a:pt x="128" y="145"/>
                      <a:pt x="125" y="145"/>
                    </a:cubicBezTo>
                    <a:cubicBezTo>
                      <a:pt x="122" y="145"/>
                      <a:pt x="117" y="149"/>
                      <a:pt x="118" y="153"/>
                    </a:cubicBezTo>
                    <a:cubicBezTo>
                      <a:pt x="118" y="157"/>
                      <a:pt x="115" y="159"/>
                      <a:pt x="111" y="162"/>
                    </a:cubicBezTo>
                    <a:cubicBezTo>
                      <a:pt x="108" y="164"/>
                      <a:pt x="106" y="170"/>
                      <a:pt x="107" y="173"/>
                    </a:cubicBezTo>
                    <a:cubicBezTo>
                      <a:pt x="107" y="175"/>
                      <a:pt x="109" y="174"/>
                      <a:pt x="115" y="178"/>
                    </a:cubicBezTo>
                    <a:cubicBezTo>
                      <a:pt x="121" y="182"/>
                      <a:pt x="110" y="178"/>
                      <a:pt x="107" y="178"/>
                    </a:cubicBezTo>
                    <a:cubicBezTo>
                      <a:pt x="103" y="179"/>
                      <a:pt x="100" y="184"/>
                      <a:pt x="104" y="185"/>
                    </a:cubicBezTo>
                    <a:cubicBezTo>
                      <a:pt x="107" y="187"/>
                      <a:pt x="104" y="189"/>
                      <a:pt x="104" y="194"/>
                    </a:cubicBezTo>
                    <a:cubicBezTo>
                      <a:pt x="105" y="199"/>
                      <a:pt x="100" y="202"/>
                      <a:pt x="97" y="206"/>
                    </a:cubicBezTo>
                    <a:cubicBezTo>
                      <a:pt x="94" y="209"/>
                      <a:pt x="101" y="208"/>
                      <a:pt x="103" y="206"/>
                    </a:cubicBezTo>
                    <a:cubicBezTo>
                      <a:pt x="106" y="205"/>
                      <a:pt x="98" y="213"/>
                      <a:pt x="95" y="215"/>
                    </a:cubicBezTo>
                    <a:cubicBezTo>
                      <a:pt x="93" y="217"/>
                      <a:pt x="90" y="218"/>
                      <a:pt x="90" y="222"/>
                    </a:cubicBezTo>
                    <a:cubicBezTo>
                      <a:pt x="90" y="227"/>
                      <a:pt x="86" y="222"/>
                      <a:pt x="82" y="223"/>
                    </a:cubicBezTo>
                    <a:cubicBezTo>
                      <a:pt x="78" y="224"/>
                      <a:pt x="73" y="236"/>
                      <a:pt x="71" y="238"/>
                    </a:cubicBezTo>
                    <a:cubicBezTo>
                      <a:pt x="69" y="241"/>
                      <a:pt x="66" y="246"/>
                      <a:pt x="65" y="248"/>
                    </a:cubicBezTo>
                    <a:cubicBezTo>
                      <a:pt x="64" y="250"/>
                      <a:pt x="70" y="252"/>
                      <a:pt x="73" y="252"/>
                    </a:cubicBezTo>
                    <a:cubicBezTo>
                      <a:pt x="77" y="252"/>
                      <a:pt x="82" y="249"/>
                      <a:pt x="84" y="248"/>
                    </a:cubicBezTo>
                    <a:cubicBezTo>
                      <a:pt x="87" y="246"/>
                      <a:pt x="77" y="256"/>
                      <a:pt x="73" y="258"/>
                    </a:cubicBezTo>
                    <a:cubicBezTo>
                      <a:pt x="70" y="259"/>
                      <a:pt x="69" y="254"/>
                      <a:pt x="67" y="254"/>
                    </a:cubicBezTo>
                    <a:cubicBezTo>
                      <a:pt x="66" y="254"/>
                      <a:pt x="65" y="257"/>
                      <a:pt x="64" y="259"/>
                    </a:cubicBezTo>
                    <a:cubicBezTo>
                      <a:pt x="63" y="261"/>
                      <a:pt x="56" y="260"/>
                      <a:pt x="53" y="261"/>
                    </a:cubicBezTo>
                    <a:cubicBezTo>
                      <a:pt x="51" y="263"/>
                      <a:pt x="49" y="266"/>
                      <a:pt x="51" y="269"/>
                    </a:cubicBezTo>
                    <a:cubicBezTo>
                      <a:pt x="52" y="272"/>
                      <a:pt x="51" y="273"/>
                      <a:pt x="52" y="277"/>
                    </a:cubicBezTo>
                    <a:cubicBezTo>
                      <a:pt x="53" y="281"/>
                      <a:pt x="50" y="276"/>
                      <a:pt x="45" y="275"/>
                    </a:cubicBezTo>
                    <a:cubicBezTo>
                      <a:pt x="40" y="273"/>
                      <a:pt x="41" y="277"/>
                      <a:pt x="38" y="279"/>
                    </a:cubicBezTo>
                    <a:cubicBezTo>
                      <a:pt x="34" y="282"/>
                      <a:pt x="28" y="280"/>
                      <a:pt x="25" y="282"/>
                    </a:cubicBezTo>
                    <a:cubicBezTo>
                      <a:pt x="23" y="283"/>
                      <a:pt x="26" y="284"/>
                      <a:pt x="29" y="287"/>
                    </a:cubicBezTo>
                    <a:cubicBezTo>
                      <a:pt x="33" y="289"/>
                      <a:pt x="27" y="288"/>
                      <a:pt x="22" y="287"/>
                    </a:cubicBezTo>
                    <a:cubicBezTo>
                      <a:pt x="17" y="287"/>
                      <a:pt x="19" y="290"/>
                      <a:pt x="19" y="293"/>
                    </a:cubicBezTo>
                    <a:cubicBezTo>
                      <a:pt x="19" y="296"/>
                      <a:pt x="12" y="294"/>
                      <a:pt x="10" y="296"/>
                    </a:cubicBezTo>
                    <a:cubicBezTo>
                      <a:pt x="8" y="299"/>
                      <a:pt x="15" y="300"/>
                      <a:pt x="12" y="300"/>
                    </a:cubicBezTo>
                    <a:cubicBezTo>
                      <a:pt x="9" y="300"/>
                      <a:pt x="3" y="302"/>
                      <a:pt x="6" y="306"/>
                    </a:cubicBezTo>
                    <a:cubicBezTo>
                      <a:pt x="9" y="310"/>
                      <a:pt x="9" y="310"/>
                      <a:pt x="12" y="317"/>
                    </a:cubicBezTo>
                    <a:cubicBezTo>
                      <a:pt x="15" y="324"/>
                      <a:pt x="19" y="322"/>
                      <a:pt x="13" y="322"/>
                    </a:cubicBezTo>
                    <a:cubicBezTo>
                      <a:pt x="7" y="321"/>
                      <a:pt x="8" y="324"/>
                      <a:pt x="11" y="328"/>
                    </a:cubicBezTo>
                    <a:cubicBezTo>
                      <a:pt x="13" y="331"/>
                      <a:pt x="12" y="330"/>
                      <a:pt x="6" y="332"/>
                    </a:cubicBezTo>
                    <a:cubicBezTo>
                      <a:pt x="0" y="335"/>
                      <a:pt x="6" y="334"/>
                      <a:pt x="9" y="338"/>
                    </a:cubicBezTo>
                    <a:cubicBezTo>
                      <a:pt x="12" y="341"/>
                      <a:pt x="7" y="342"/>
                      <a:pt x="11" y="343"/>
                    </a:cubicBezTo>
                    <a:cubicBezTo>
                      <a:pt x="14" y="345"/>
                      <a:pt x="6" y="349"/>
                      <a:pt x="11" y="352"/>
                    </a:cubicBezTo>
                    <a:cubicBezTo>
                      <a:pt x="15" y="355"/>
                      <a:pt x="15" y="352"/>
                      <a:pt x="18" y="348"/>
                    </a:cubicBezTo>
                    <a:cubicBezTo>
                      <a:pt x="22" y="344"/>
                      <a:pt x="19" y="351"/>
                      <a:pt x="16" y="356"/>
                    </a:cubicBezTo>
                    <a:cubicBezTo>
                      <a:pt x="14" y="362"/>
                      <a:pt x="13" y="355"/>
                      <a:pt x="8" y="357"/>
                    </a:cubicBezTo>
                    <a:cubicBezTo>
                      <a:pt x="3" y="358"/>
                      <a:pt x="10" y="361"/>
                      <a:pt x="11" y="367"/>
                    </a:cubicBezTo>
                    <a:cubicBezTo>
                      <a:pt x="12" y="373"/>
                      <a:pt x="11" y="371"/>
                      <a:pt x="15" y="371"/>
                    </a:cubicBezTo>
                    <a:cubicBezTo>
                      <a:pt x="20" y="371"/>
                      <a:pt x="19" y="370"/>
                      <a:pt x="21" y="367"/>
                    </a:cubicBezTo>
                    <a:cubicBezTo>
                      <a:pt x="24" y="364"/>
                      <a:pt x="20" y="373"/>
                      <a:pt x="22" y="377"/>
                    </a:cubicBezTo>
                    <a:cubicBezTo>
                      <a:pt x="23" y="381"/>
                      <a:pt x="18" y="376"/>
                      <a:pt x="15" y="378"/>
                    </a:cubicBezTo>
                    <a:cubicBezTo>
                      <a:pt x="12" y="381"/>
                      <a:pt x="14" y="386"/>
                      <a:pt x="17" y="388"/>
                    </a:cubicBezTo>
                    <a:cubicBezTo>
                      <a:pt x="19" y="390"/>
                      <a:pt x="24" y="395"/>
                      <a:pt x="28" y="398"/>
                    </a:cubicBezTo>
                    <a:cubicBezTo>
                      <a:pt x="32" y="401"/>
                      <a:pt x="37" y="400"/>
                      <a:pt x="42" y="398"/>
                    </a:cubicBezTo>
                    <a:cubicBezTo>
                      <a:pt x="46" y="397"/>
                      <a:pt x="45" y="400"/>
                      <a:pt x="49" y="398"/>
                    </a:cubicBezTo>
                    <a:cubicBezTo>
                      <a:pt x="53" y="395"/>
                      <a:pt x="58" y="389"/>
                      <a:pt x="63" y="381"/>
                    </a:cubicBezTo>
                    <a:cubicBezTo>
                      <a:pt x="68" y="372"/>
                      <a:pt x="70" y="372"/>
                      <a:pt x="74" y="372"/>
                    </a:cubicBezTo>
                    <a:cubicBezTo>
                      <a:pt x="78" y="372"/>
                      <a:pt x="78" y="369"/>
                      <a:pt x="78" y="364"/>
                    </a:cubicBezTo>
                    <a:cubicBezTo>
                      <a:pt x="78" y="359"/>
                      <a:pt x="80" y="370"/>
                      <a:pt x="83" y="375"/>
                    </a:cubicBezTo>
                    <a:cubicBezTo>
                      <a:pt x="85" y="376"/>
                      <a:pt x="88" y="378"/>
                      <a:pt x="91" y="379"/>
                    </a:cubicBezTo>
                    <a:cubicBezTo>
                      <a:pt x="96" y="380"/>
                      <a:pt x="96" y="369"/>
                      <a:pt x="97" y="363"/>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2" name="Freeform 172"/>
              <p:cNvSpPr>
                <a:spLocks/>
              </p:cNvSpPr>
              <p:nvPr/>
            </p:nvSpPr>
            <p:spPr bwMode="auto">
              <a:xfrm>
                <a:off x="6339851" y="2053489"/>
                <a:ext cx="167390" cy="366678"/>
              </a:xfrm>
              <a:custGeom>
                <a:avLst/>
                <a:gdLst>
                  <a:gd name="T0" fmla="*/ 136 w 140"/>
                  <a:gd name="T1" fmla="*/ 215 h 307"/>
                  <a:gd name="T2" fmla="*/ 129 w 140"/>
                  <a:gd name="T3" fmla="*/ 204 h 307"/>
                  <a:gd name="T4" fmla="*/ 131 w 140"/>
                  <a:gd name="T5" fmla="*/ 191 h 307"/>
                  <a:gd name="T6" fmla="*/ 124 w 140"/>
                  <a:gd name="T7" fmla="*/ 177 h 307"/>
                  <a:gd name="T8" fmla="*/ 122 w 140"/>
                  <a:gd name="T9" fmla="*/ 151 h 307"/>
                  <a:gd name="T10" fmla="*/ 127 w 140"/>
                  <a:gd name="T11" fmla="*/ 141 h 307"/>
                  <a:gd name="T12" fmla="*/ 112 w 140"/>
                  <a:gd name="T13" fmla="*/ 100 h 307"/>
                  <a:gd name="T14" fmla="*/ 121 w 140"/>
                  <a:gd name="T15" fmla="*/ 83 h 307"/>
                  <a:gd name="T16" fmla="*/ 103 w 140"/>
                  <a:gd name="T17" fmla="*/ 60 h 307"/>
                  <a:gd name="T18" fmla="*/ 109 w 140"/>
                  <a:gd name="T19" fmla="*/ 43 h 307"/>
                  <a:gd name="T20" fmla="*/ 109 w 140"/>
                  <a:gd name="T21" fmla="*/ 40 h 307"/>
                  <a:gd name="T22" fmla="*/ 109 w 140"/>
                  <a:gd name="T23" fmla="*/ 31 h 307"/>
                  <a:gd name="T24" fmla="*/ 114 w 140"/>
                  <a:gd name="T25" fmla="*/ 17 h 307"/>
                  <a:gd name="T26" fmla="*/ 102 w 140"/>
                  <a:gd name="T27" fmla="*/ 7 h 307"/>
                  <a:gd name="T28" fmla="*/ 91 w 140"/>
                  <a:gd name="T29" fmla="*/ 1 h 307"/>
                  <a:gd name="T30" fmla="*/ 82 w 140"/>
                  <a:gd name="T31" fmla="*/ 5 h 307"/>
                  <a:gd name="T32" fmla="*/ 75 w 140"/>
                  <a:gd name="T33" fmla="*/ 19 h 307"/>
                  <a:gd name="T34" fmla="*/ 69 w 140"/>
                  <a:gd name="T35" fmla="*/ 39 h 307"/>
                  <a:gd name="T36" fmla="*/ 58 w 140"/>
                  <a:gd name="T37" fmla="*/ 47 h 307"/>
                  <a:gd name="T38" fmla="*/ 47 w 140"/>
                  <a:gd name="T39" fmla="*/ 42 h 307"/>
                  <a:gd name="T40" fmla="*/ 29 w 140"/>
                  <a:gd name="T41" fmla="*/ 45 h 307"/>
                  <a:gd name="T42" fmla="*/ 13 w 140"/>
                  <a:gd name="T43" fmla="*/ 27 h 307"/>
                  <a:gd name="T44" fmla="*/ 10 w 140"/>
                  <a:gd name="T45" fmla="*/ 34 h 307"/>
                  <a:gd name="T46" fmla="*/ 0 w 140"/>
                  <a:gd name="T47" fmla="*/ 36 h 307"/>
                  <a:gd name="T48" fmla="*/ 0 w 140"/>
                  <a:gd name="T49" fmla="*/ 40 h 307"/>
                  <a:gd name="T50" fmla="*/ 18 w 140"/>
                  <a:gd name="T51" fmla="*/ 46 h 307"/>
                  <a:gd name="T52" fmla="*/ 30 w 140"/>
                  <a:gd name="T53" fmla="*/ 54 h 307"/>
                  <a:gd name="T54" fmla="*/ 41 w 140"/>
                  <a:gd name="T55" fmla="*/ 71 h 307"/>
                  <a:gd name="T56" fmla="*/ 43 w 140"/>
                  <a:gd name="T57" fmla="*/ 81 h 307"/>
                  <a:gd name="T58" fmla="*/ 44 w 140"/>
                  <a:gd name="T59" fmla="*/ 90 h 307"/>
                  <a:gd name="T60" fmla="*/ 44 w 140"/>
                  <a:gd name="T61" fmla="*/ 98 h 307"/>
                  <a:gd name="T62" fmla="*/ 50 w 140"/>
                  <a:gd name="T63" fmla="*/ 111 h 307"/>
                  <a:gd name="T64" fmla="*/ 45 w 140"/>
                  <a:gd name="T65" fmla="*/ 128 h 307"/>
                  <a:gd name="T66" fmla="*/ 47 w 140"/>
                  <a:gd name="T67" fmla="*/ 132 h 307"/>
                  <a:gd name="T68" fmla="*/ 49 w 140"/>
                  <a:gd name="T69" fmla="*/ 145 h 307"/>
                  <a:gd name="T70" fmla="*/ 50 w 140"/>
                  <a:gd name="T71" fmla="*/ 145 h 307"/>
                  <a:gd name="T72" fmla="*/ 60 w 140"/>
                  <a:gd name="T73" fmla="*/ 153 h 307"/>
                  <a:gd name="T74" fmla="*/ 58 w 140"/>
                  <a:gd name="T75" fmla="*/ 169 h 307"/>
                  <a:gd name="T76" fmla="*/ 45 w 140"/>
                  <a:gd name="T77" fmla="*/ 188 h 307"/>
                  <a:gd name="T78" fmla="*/ 28 w 140"/>
                  <a:gd name="T79" fmla="*/ 210 h 307"/>
                  <a:gd name="T80" fmla="*/ 12 w 140"/>
                  <a:gd name="T81" fmla="*/ 231 h 307"/>
                  <a:gd name="T82" fmla="*/ 13 w 140"/>
                  <a:gd name="T83" fmla="*/ 241 h 307"/>
                  <a:gd name="T84" fmla="*/ 17 w 140"/>
                  <a:gd name="T85" fmla="*/ 269 h 307"/>
                  <a:gd name="T86" fmla="*/ 14 w 140"/>
                  <a:gd name="T87" fmla="*/ 283 h 307"/>
                  <a:gd name="T88" fmla="*/ 20 w 140"/>
                  <a:gd name="T89" fmla="*/ 291 h 307"/>
                  <a:gd name="T90" fmla="*/ 28 w 140"/>
                  <a:gd name="T91" fmla="*/ 298 h 307"/>
                  <a:gd name="T92" fmla="*/ 34 w 140"/>
                  <a:gd name="T93" fmla="*/ 305 h 307"/>
                  <a:gd name="T94" fmla="*/ 49 w 140"/>
                  <a:gd name="T95" fmla="*/ 305 h 307"/>
                  <a:gd name="T96" fmla="*/ 61 w 140"/>
                  <a:gd name="T97" fmla="*/ 300 h 307"/>
                  <a:gd name="T98" fmla="*/ 80 w 140"/>
                  <a:gd name="T99" fmla="*/ 296 h 307"/>
                  <a:gd name="T100" fmla="*/ 89 w 140"/>
                  <a:gd name="T101" fmla="*/ 294 h 307"/>
                  <a:gd name="T102" fmla="*/ 96 w 140"/>
                  <a:gd name="T103" fmla="*/ 294 h 307"/>
                  <a:gd name="T104" fmla="*/ 132 w 140"/>
                  <a:gd name="T105" fmla="*/ 248 h 307"/>
                  <a:gd name="T106" fmla="*/ 136 w 140"/>
                  <a:gd name="T107" fmla="*/ 215 h 30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40"/>
                  <a:gd name="T163" fmla="*/ 0 h 307"/>
                  <a:gd name="T164" fmla="*/ 140 w 140"/>
                  <a:gd name="T165" fmla="*/ 307 h 30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40" h="307">
                    <a:moveTo>
                      <a:pt x="136" y="215"/>
                    </a:moveTo>
                    <a:cubicBezTo>
                      <a:pt x="132" y="210"/>
                      <a:pt x="127" y="210"/>
                      <a:pt x="129" y="204"/>
                    </a:cubicBezTo>
                    <a:cubicBezTo>
                      <a:pt x="131" y="198"/>
                      <a:pt x="135" y="194"/>
                      <a:pt x="131" y="191"/>
                    </a:cubicBezTo>
                    <a:cubicBezTo>
                      <a:pt x="126" y="187"/>
                      <a:pt x="124" y="182"/>
                      <a:pt x="124" y="177"/>
                    </a:cubicBezTo>
                    <a:cubicBezTo>
                      <a:pt x="124" y="172"/>
                      <a:pt x="119" y="156"/>
                      <a:pt x="122" y="151"/>
                    </a:cubicBezTo>
                    <a:cubicBezTo>
                      <a:pt x="125" y="147"/>
                      <a:pt x="127" y="144"/>
                      <a:pt x="127" y="141"/>
                    </a:cubicBezTo>
                    <a:cubicBezTo>
                      <a:pt x="127" y="138"/>
                      <a:pt x="109" y="105"/>
                      <a:pt x="112" y="100"/>
                    </a:cubicBezTo>
                    <a:cubicBezTo>
                      <a:pt x="115" y="96"/>
                      <a:pt x="121" y="89"/>
                      <a:pt x="121" y="83"/>
                    </a:cubicBezTo>
                    <a:cubicBezTo>
                      <a:pt x="120" y="77"/>
                      <a:pt x="103" y="66"/>
                      <a:pt x="103" y="60"/>
                    </a:cubicBezTo>
                    <a:cubicBezTo>
                      <a:pt x="103" y="53"/>
                      <a:pt x="110" y="47"/>
                      <a:pt x="109" y="43"/>
                    </a:cubicBezTo>
                    <a:cubicBezTo>
                      <a:pt x="108" y="42"/>
                      <a:pt x="109" y="41"/>
                      <a:pt x="109" y="40"/>
                    </a:cubicBezTo>
                    <a:cubicBezTo>
                      <a:pt x="108" y="37"/>
                      <a:pt x="107" y="32"/>
                      <a:pt x="109" y="31"/>
                    </a:cubicBezTo>
                    <a:cubicBezTo>
                      <a:pt x="111" y="28"/>
                      <a:pt x="116" y="23"/>
                      <a:pt x="114" y="17"/>
                    </a:cubicBezTo>
                    <a:cubicBezTo>
                      <a:pt x="112" y="10"/>
                      <a:pt x="103" y="11"/>
                      <a:pt x="102" y="7"/>
                    </a:cubicBezTo>
                    <a:cubicBezTo>
                      <a:pt x="100" y="4"/>
                      <a:pt x="94" y="0"/>
                      <a:pt x="91" y="1"/>
                    </a:cubicBezTo>
                    <a:cubicBezTo>
                      <a:pt x="89" y="1"/>
                      <a:pt x="85" y="5"/>
                      <a:pt x="82" y="5"/>
                    </a:cubicBezTo>
                    <a:cubicBezTo>
                      <a:pt x="78" y="5"/>
                      <a:pt x="76" y="13"/>
                      <a:pt x="75" y="19"/>
                    </a:cubicBezTo>
                    <a:cubicBezTo>
                      <a:pt x="74" y="25"/>
                      <a:pt x="70" y="38"/>
                      <a:pt x="69" y="39"/>
                    </a:cubicBezTo>
                    <a:cubicBezTo>
                      <a:pt x="67" y="39"/>
                      <a:pt x="63" y="47"/>
                      <a:pt x="58" y="47"/>
                    </a:cubicBezTo>
                    <a:cubicBezTo>
                      <a:pt x="54" y="47"/>
                      <a:pt x="50" y="41"/>
                      <a:pt x="47" y="42"/>
                    </a:cubicBezTo>
                    <a:cubicBezTo>
                      <a:pt x="44" y="43"/>
                      <a:pt x="35" y="48"/>
                      <a:pt x="29" y="45"/>
                    </a:cubicBezTo>
                    <a:cubicBezTo>
                      <a:pt x="23" y="42"/>
                      <a:pt x="18" y="29"/>
                      <a:pt x="13" y="27"/>
                    </a:cubicBezTo>
                    <a:cubicBezTo>
                      <a:pt x="9" y="25"/>
                      <a:pt x="15" y="34"/>
                      <a:pt x="10" y="34"/>
                    </a:cubicBezTo>
                    <a:cubicBezTo>
                      <a:pt x="4" y="34"/>
                      <a:pt x="0" y="36"/>
                      <a:pt x="0" y="36"/>
                    </a:cubicBezTo>
                    <a:cubicBezTo>
                      <a:pt x="0" y="36"/>
                      <a:pt x="0" y="38"/>
                      <a:pt x="0" y="40"/>
                    </a:cubicBezTo>
                    <a:cubicBezTo>
                      <a:pt x="8" y="42"/>
                      <a:pt x="15" y="44"/>
                      <a:pt x="18" y="46"/>
                    </a:cubicBezTo>
                    <a:cubicBezTo>
                      <a:pt x="23" y="50"/>
                      <a:pt x="26" y="51"/>
                      <a:pt x="30" y="54"/>
                    </a:cubicBezTo>
                    <a:cubicBezTo>
                      <a:pt x="34" y="56"/>
                      <a:pt x="38" y="68"/>
                      <a:pt x="41" y="71"/>
                    </a:cubicBezTo>
                    <a:cubicBezTo>
                      <a:pt x="44" y="75"/>
                      <a:pt x="43" y="77"/>
                      <a:pt x="43" y="81"/>
                    </a:cubicBezTo>
                    <a:cubicBezTo>
                      <a:pt x="42" y="84"/>
                      <a:pt x="43" y="87"/>
                      <a:pt x="44" y="90"/>
                    </a:cubicBezTo>
                    <a:cubicBezTo>
                      <a:pt x="45" y="93"/>
                      <a:pt x="44" y="94"/>
                      <a:pt x="44" y="98"/>
                    </a:cubicBezTo>
                    <a:cubicBezTo>
                      <a:pt x="44" y="102"/>
                      <a:pt x="50" y="106"/>
                      <a:pt x="50" y="111"/>
                    </a:cubicBezTo>
                    <a:cubicBezTo>
                      <a:pt x="50" y="116"/>
                      <a:pt x="45" y="125"/>
                      <a:pt x="45" y="128"/>
                    </a:cubicBezTo>
                    <a:cubicBezTo>
                      <a:pt x="45" y="130"/>
                      <a:pt x="47" y="130"/>
                      <a:pt x="47" y="132"/>
                    </a:cubicBezTo>
                    <a:cubicBezTo>
                      <a:pt x="47" y="133"/>
                      <a:pt x="48" y="139"/>
                      <a:pt x="49" y="145"/>
                    </a:cubicBezTo>
                    <a:cubicBezTo>
                      <a:pt x="49" y="145"/>
                      <a:pt x="50" y="145"/>
                      <a:pt x="50" y="145"/>
                    </a:cubicBezTo>
                    <a:cubicBezTo>
                      <a:pt x="55" y="144"/>
                      <a:pt x="58" y="149"/>
                      <a:pt x="60" y="153"/>
                    </a:cubicBezTo>
                    <a:cubicBezTo>
                      <a:pt x="62" y="157"/>
                      <a:pt x="61" y="168"/>
                      <a:pt x="58" y="169"/>
                    </a:cubicBezTo>
                    <a:cubicBezTo>
                      <a:pt x="54" y="170"/>
                      <a:pt x="46" y="183"/>
                      <a:pt x="45" y="188"/>
                    </a:cubicBezTo>
                    <a:cubicBezTo>
                      <a:pt x="43" y="192"/>
                      <a:pt x="30" y="204"/>
                      <a:pt x="28" y="210"/>
                    </a:cubicBezTo>
                    <a:cubicBezTo>
                      <a:pt x="26" y="215"/>
                      <a:pt x="15" y="227"/>
                      <a:pt x="12" y="231"/>
                    </a:cubicBezTo>
                    <a:cubicBezTo>
                      <a:pt x="9" y="235"/>
                      <a:pt x="11" y="234"/>
                      <a:pt x="13" y="241"/>
                    </a:cubicBezTo>
                    <a:cubicBezTo>
                      <a:pt x="15" y="248"/>
                      <a:pt x="18" y="266"/>
                      <a:pt x="17" y="269"/>
                    </a:cubicBezTo>
                    <a:cubicBezTo>
                      <a:pt x="16" y="273"/>
                      <a:pt x="14" y="279"/>
                      <a:pt x="14" y="283"/>
                    </a:cubicBezTo>
                    <a:cubicBezTo>
                      <a:pt x="14" y="287"/>
                      <a:pt x="16" y="291"/>
                      <a:pt x="20" y="291"/>
                    </a:cubicBezTo>
                    <a:cubicBezTo>
                      <a:pt x="24" y="291"/>
                      <a:pt x="28" y="295"/>
                      <a:pt x="28" y="298"/>
                    </a:cubicBezTo>
                    <a:cubicBezTo>
                      <a:pt x="29" y="301"/>
                      <a:pt x="30" y="303"/>
                      <a:pt x="34" y="305"/>
                    </a:cubicBezTo>
                    <a:cubicBezTo>
                      <a:pt x="38" y="307"/>
                      <a:pt x="46" y="307"/>
                      <a:pt x="49" y="305"/>
                    </a:cubicBezTo>
                    <a:cubicBezTo>
                      <a:pt x="51" y="304"/>
                      <a:pt x="53" y="301"/>
                      <a:pt x="61" y="300"/>
                    </a:cubicBezTo>
                    <a:cubicBezTo>
                      <a:pt x="69" y="300"/>
                      <a:pt x="76" y="298"/>
                      <a:pt x="80" y="296"/>
                    </a:cubicBezTo>
                    <a:cubicBezTo>
                      <a:pt x="83" y="293"/>
                      <a:pt x="86" y="293"/>
                      <a:pt x="89" y="294"/>
                    </a:cubicBezTo>
                    <a:cubicBezTo>
                      <a:pt x="90" y="294"/>
                      <a:pt x="93" y="294"/>
                      <a:pt x="96" y="294"/>
                    </a:cubicBezTo>
                    <a:cubicBezTo>
                      <a:pt x="108" y="280"/>
                      <a:pt x="129" y="256"/>
                      <a:pt x="132" y="248"/>
                    </a:cubicBezTo>
                    <a:cubicBezTo>
                      <a:pt x="136" y="238"/>
                      <a:pt x="140" y="220"/>
                      <a:pt x="136" y="215"/>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3" name="Freeform 173"/>
              <p:cNvSpPr>
                <a:spLocks/>
              </p:cNvSpPr>
              <p:nvPr/>
            </p:nvSpPr>
            <p:spPr bwMode="auto">
              <a:xfrm>
                <a:off x="6566915" y="3047311"/>
                <a:ext cx="320114" cy="274629"/>
              </a:xfrm>
              <a:custGeom>
                <a:avLst/>
                <a:gdLst>
                  <a:gd name="T0" fmla="*/ 109 w 268"/>
                  <a:gd name="T1" fmla="*/ 204 h 230"/>
                  <a:gd name="T2" fmla="*/ 124 w 268"/>
                  <a:gd name="T3" fmla="*/ 205 h 230"/>
                  <a:gd name="T4" fmla="*/ 140 w 268"/>
                  <a:gd name="T5" fmla="*/ 211 h 230"/>
                  <a:gd name="T6" fmla="*/ 140 w 268"/>
                  <a:gd name="T7" fmla="*/ 230 h 230"/>
                  <a:gd name="T8" fmla="*/ 208 w 268"/>
                  <a:gd name="T9" fmla="*/ 190 h 230"/>
                  <a:gd name="T10" fmla="*/ 253 w 268"/>
                  <a:gd name="T11" fmla="*/ 168 h 230"/>
                  <a:gd name="T12" fmla="*/ 253 w 268"/>
                  <a:gd name="T13" fmla="*/ 129 h 230"/>
                  <a:gd name="T14" fmla="*/ 214 w 268"/>
                  <a:gd name="T15" fmla="*/ 126 h 230"/>
                  <a:gd name="T16" fmla="*/ 206 w 268"/>
                  <a:gd name="T17" fmla="*/ 113 h 230"/>
                  <a:gd name="T18" fmla="*/ 202 w 268"/>
                  <a:gd name="T19" fmla="*/ 100 h 230"/>
                  <a:gd name="T20" fmla="*/ 200 w 268"/>
                  <a:gd name="T21" fmla="*/ 96 h 230"/>
                  <a:gd name="T22" fmla="*/ 199 w 268"/>
                  <a:gd name="T23" fmla="*/ 87 h 230"/>
                  <a:gd name="T24" fmla="*/ 198 w 268"/>
                  <a:gd name="T25" fmla="*/ 86 h 230"/>
                  <a:gd name="T26" fmla="*/ 195 w 268"/>
                  <a:gd name="T27" fmla="*/ 73 h 230"/>
                  <a:gd name="T28" fmla="*/ 187 w 268"/>
                  <a:gd name="T29" fmla="*/ 62 h 230"/>
                  <a:gd name="T30" fmla="*/ 177 w 268"/>
                  <a:gd name="T31" fmla="*/ 51 h 230"/>
                  <a:gd name="T32" fmla="*/ 176 w 268"/>
                  <a:gd name="T33" fmla="*/ 48 h 230"/>
                  <a:gd name="T34" fmla="*/ 169 w 268"/>
                  <a:gd name="T35" fmla="*/ 52 h 230"/>
                  <a:gd name="T36" fmla="*/ 160 w 268"/>
                  <a:gd name="T37" fmla="*/ 54 h 230"/>
                  <a:gd name="T38" fmla="*/ 153 w 268"/>
                  <a:gd name="T39" fmla="*/ 42 h 230"/>
                  <a:gd name="T40" fmla="*/ 115 w 268"/>
                  <a:gd name="T41" fmla="*/ 31 h 230"/>
                  <a:gd name="T42" fmla="*/ 103 w 268"/>
                  <a:gd name="T43" fmla="*/ 14 h 230"/>
                  <a:gd name="T44" fmla="*/ 43 w 268"/>
                  <a:gd name="T45" fmla="*/ 2 h 230"/>
                  <a:gd name="T46" fmla="*/ 26 w 268"/>
                  <a:gd name="T47" fmla="*/ 13 h 230"/>
                  <a:gd name="T48" fmla="*/ 33 w 268"/>
                  <a:gd name="T49" fmla="*/ 29 h 230"/>
                  <a:gd name="T50" fmla="*/ 17 w 268"/>
                  <a:gd name="T51" fmla="*/ 38 h 230"/>
                  <a:gd name="T52" fmla="*/ 2 w 268"/>
                  <a:gd name="T53" fmla="*/ 38 h 230"/>
                  <a:gd name="T54" fmla="*/ 0 w 268"/>
                  <a:gd name="T55" fmla="*/ 54 h 230"/>
                  <a:gd name="T56" fmla="*/ 1 w 268"/>
                  <a:gd name="T57" fmla="*/ 54 h 230"/>
                  <a:gd name="T58" fmla="*/ 17 w 268"/>
                  <a:gd name="T59" fmla="*/ 77 h 230"/>
                  <a:gd name="T60" fmla="*/ 31 w 268"/>
                  <a:gd name="T61" fmla="*/ 92 h 230"/>
                  <a:gd name="T62" fmla="*/ 28 w 268"/>
                  <a:gd name="T63" fmla="*/ 99 h 230"/>
                  <a:gd name="T64" fmla="*/ 38 w 268"/>
                  <a:gd name="T65" fmla="*/ 107 h 230"/>
                  <a:gd name="T66" fmla="*/ 56 w 268"/>
                  <a:gd name="T67" fmla="*/ 134 h 230"/>
                  <a:gd name="T68" fmla="*/ 54 w 268"/>
                  <a:gd name="T69" fmla="*/ 139 h 230"/>
                  <a:gd name="T70" fmla="*/ 62 w 268"/>
                  <a:gd name="T71" fmla="*/ 161 h 230"/>
                  <a:gd name="T72" fmla="*/ 73 w 268"/>
                  <a:gd name="T73" fmla="*/ 169 h 230"/>
                  <a:gd name="T74" fmla="*/ 84 w 268"/>
                  <a:gd name="T75" fmla="*/ 184 h 230"/>
                  <a:gd name="T76" fmla="*/ 97 w 268"/>
                  <a:gd name="T77" fmla="*/ 208 h 230"/>
                  <a:gd name="T78" fmla="*/ 98 w 268"/>
                  <a:gd name="T79" fmla="*/ 216 h 230"/>
                  <a:gd name="T80" fmla="*/ 109 w 268"/>
                  <a:gd name="T81" fmla="*/ 204 h 2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68"/>
                  <a:gd name="T124" fmla="*/ 0 h 230"/>
                  <a:gd name="T125" fmla="*/ 268 w 268"/>
                  <a:gd name="T126" fmla="*/ 230 h 2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68" h="230">
                    <a:moveTo>
                      <a:pt x="109" y="204"/>
                    </a:moveTo>
                    <a:cubicBezTo>
                      <a:pt x="114" y="202"/>
                      <a:pt x="117" y="205"/>
                      <a:pt x="124" y="205"/>
                    </a:cubicBezTo>
                    <a:cubicBezTo>
                      <a:pt x="130" y="205"/>
                      <a:pt x="139" y="206"/>
                      <a:pt x="140" y="211"/>
                    </a:cubicBezTo>
                    <a:cubicBezTo>
                      <a:pt x="140" y="216"/>
                      <a:pt x="140" y="230"/>
                      <a:pt x="140" y="230"/>
                    </a:cubicBezTo>
                    <a:cubicBezTo>
                      <a:pt x="140" y="230"/>
                      <a:pt x="200" y="191"/>
                      <a:pt x="208" y="190"/>
                    </a:cubicBezTo>
                    <a:cubicBezTo>
                      <a:pt x="215" y="188"/>
                      <a:pt x="247" y="179"/>
                      <a:pt x="253" y="168"/>
                    </a:cubicBezTo>
                    <a:cubicBezTo>
                      <a:pt x="259" y="156"/>
                      <a:pt x="268" y="129"/>
                      <a:pt x="253" y="129"/>
                    </a:cubicBezTo>
                    <a:cubicBezTo>
                      <a:pt x="238" y="129"/>
                      <a:pt x="218" y="132"/>
                      <a:pt x="214" y="126"/>
                    </a:cubicBezTo>
                    <a:cubicBezTo>
                      <a:pt x="210" y="121"/>
                      <a:pt x="210" y="116"/>
                      <a:pt x="206" y="113"/>
                    </a:cubicBezTo>
                    <a:cubicBezTo>
                      <a:pt x="203" y="110"/>
                      <a:pt x="200" y="104"/>
                      <a:pt x="202" y="100"/>
                    </a:cubicBezTo>
                    <a:cubicBezTo>
                      <a:pt x="201" y="99"/>
                      <a:pt x="201" y="98"/>
                      <a:pt x="200" y="96"/>
                    </a:cubicBezTo>
                    <a:cubicBezTo>
                      <a:pt x="199" y="93"/>
                      <a:pt x="199" y="90"/>
                      <a:pt x="199" y="87"/>
                    </a:cubicBezTo>
                    <a:cubicBezTo>
                      <a:pt x="199" y="86"/>
                      <a:pt x="198" y="86"/>
                      <a:pt x="198" y="86"/>
                    </a:cubicBezTo>
                    <a:cubicBezTo>
                      <a:pt x="197" y="85"/>
                      <a:pt x="195" y="76"/>
                      <a:pt x="195" y="73"/>
                    </a:cubicBezTo>
                    <a:cubicBezTo>
                      <a:pt x="194" y="71"/>
                      <a:pt x="189" y="64"/>
                      <a:pt x="187" y="62"/>
                    </a:cubicBezTo>
                    <a:cubicBezTo>
                      <a:pt x="184" y="60"/>
                      <a:pt x="179" y="55"/>
                      <a:pt x="177" y="51"/>
                    </a:cubicBezTo>
                    <a:cubicBezTo>
                      <a:pt x="177" y="50"/>
                      <a:pt x="176" y="49"/>
                      <a:pt x="176" y="48"/>
                    </a:cubicBezTo>
                    <a:cubicBezTo>
                      <a:pt x="173" y="49"/>
                      <a:pt x="170" y="51"/>
                      <a:pt x="169" y="52"/>
                    </a:cubicBezTo>
                    <a:cubicBezTo>
                      <a:pt x="166" y="53"/>
                      <a:pt x="163" y="58"/>
                      <a:pt x="160" y="54"/>
                    </a:cubicBezTo>
                    <a:cubicBezTo>
                      <a:pt x="157" y="50"/>
                      <a:pt x="156" y="43"/>
                      <a:pt x="153" y="42"/>
                    </a:cubicBezTo>
                    <a:cubicBezTo>
                      <a:pt x="149" y="41"/>
                      <a:pt x="117" y="33"/>
                      <a:pt x="115" y="31"/>
                    </a:cubicBezTo>
                    <a:cubicBezTo>
                      <a:pt x="113" y="29"/>
                      <a:pt x="109" y="18"/>
                      <a:pt x="103" y="14"/>
                    </a:cubicBezTo>
                    <a:cubicBezTo>
                      <a:pt x="98" y="11"/>
                      <a:pt x="49" y="0"/>
                      <a:pt x="43" y="2"/>
                    </a:cubicBezTo>
                    <a:cubicBezTo>
                      <a:pt x="37" y="4"/>
                      <a:pt x="26" y="10"/>
                      <a:pt x="26" y="13"/>
                    </a:cubicBezTo>
                    <a:cubicBezTo>
                      <a:pt x="26" y="16"/>
                      <a:pt x="36" y="25"/>
                      <a:pt x="33" y="29"/>
                    </a:cubicBezTo>
                    <a:cubicBezTo>
                      <a:pt x="31" y="33"/>
                      <a:pt x="22" y="38"/>
                      <a:pt x="17" y="38"/>
                    </a:cubicBezTo>
                    <a:cubicBezTo>
                      <a:pt x="14" y="38"/>
                      <a:pt x="7" y="38"/>
                      <a:pt x="2" y="38"/>
                    </a:cubicBezTo>
                    <a:cubicBezTo>
                      <a:pt x="1" y="43"/>
                      <a:pt x="1" y="49"/>
                      <a:pt x="0" y="54"/>
                    </a:cubicBezTo>
                    <a:cubicBezTo>
                      <a:pt x="1" y="54"/>
                      <a:pt x="1" y="54"/>
                      <a:pt x="1" y="54"/>
                    </a:cubicBezTo>
                    <a:cubicBezTo>
                      <a:pt x="6" y="54"/>
                      <a:pt x="13" y="70"/>
                      <a:pt x="17" y="77"/>
                    </a:cubicBezTo>
                    <a:cubicBezTo>
                      <a:pt x="20" y="84"/>
                      <a:pt x="28" y="90"/>
                      <a:pt x="31" y="92"/>
                    </a:cubicBezTo>
                    <a:cubicBezTo>
                      <a:pt x="33" y="94"/>
                      <a:pt x="28" y="95"/>
                      <a:pt x="28" y="99"/>
                    </a:cubicBezTo>
                    <a:cubicBezTo>
                      <a:pt x="28" y="103"/>
                      <a:pt x="34" y="105"/>
                      <a:pt x="38" y="107"/>
                    </a:cubicBezTo>
                    <a:cubicBezTo>
                      <a:pt x="42" y="109"/>
                      <a:pt x="55" y="131"/>
                      <a:pt x="56" y="134"/>
                    </a:cubicBezTo>
                    <a:cubicBezTo>
                      <a:pt x="57" y="136"/>
                      <a:pt x="55" y="137"/>
                      <a:pt x="54" y="139"/>
                    </a:cubicBezTo>
                    <a:cubicBezTo>
                      <a:pt x="53" y="142"/>
                      <a:pt x="59" y="156"/>
                      <a:pt x="62" y="161"/>
                    </a:cubicBezTo>
                    <a:cubicBezTo>
                      <a:pt x="64" y="165"/>
                      <a:pt x="70" y="167"/>
                      <a:pt x="73" y="169"/>
                    </a:cubicBezTo>
                    <a:cubicBezTo>
                      <a:pt x="76" y="172"/>
                      <a:pt x="80" y="178"/>
                      <a:pt x="84" y="184"/>
                    </a:cubicBezTo>
                    <a:cubicBezTo>
                      <a:pt x="88" y="191"/>
                      <a:pt x="94" y="201"/>
                      <a:pt x="97" y="208"/>
                    </a:cubicBezTo>
                    <a:cubicBezTo>
                      <a:pt x="100" y="212"/>
                      <a:pt x="99" y="214"/>
                      <a:pt x="98" y="216"/>
                    </a:cubicBezTo>
                    <a:cubicBezTo>
                      <a:pt x="102" y="210"/>
                      <a:pt x="107" y="205"/>
                      <a:pt x="109" y="204"/>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4" name="Freeform 174"/>
              <p:cNvSpPr>
                <a:spLocks/>
              </p:cNvSpPr>
              <p:nvPr/>
            </p:nvSpPr>
            <p:spPr bwMode="auto">
              <a:xfrm>
                <a:off x="6684240" y="3269341"/>
                <a:ext cx="155253" cy="88508"/>
              </a:xfrm>
              <a:custGeom>
                <a:avLst/>
                <a:gdLst>
                  <a:gd name="T0" fmla="*/ 110 w 130"/>
                  <a:gd name="T1" fmla="*/ 4 h 74"/>
                  <a:gd name="T2" fmla="*/ 42 w 130"/>
                  <a:gd name="T3" fmla="*/ 44 h 74"/>
                  <a:gd name="T4" fmla="*/ 42 w 130"/>
                  <a:gd name="T5" fmla="*/ 25 h 74"/>
                  <a:gd name="T6" fmla="*/ 26 w 130"/>
                  <a:gd name="T7" fmla="*/ 19 h 74"/>
                  <a:gd name="T8" fmla="*/ 11 w 130"/>
                  <a:gd name="T9" fmla="*/ 18 h 74"/>
                  <a:gd name="T10" fmla="*/ 0 w 130"/>
                  <a:gd name="T11" fmla="*/ 30 h 74"/>
                  <a:gd name="T12" fmla="*/ 0 w 130"/>
                  <a:gd name="T13" fmla="*/ 33 h 74"/>
                  <a:gd name="T14" fmla="*/ 9 w 130"/>
                  <a:gd name="T15" fmla="*/ 64 h 74"/>
                  <a:gd name="T16" fmla="*/ 17 w 130"/>
                  <a:gd name="T17" fmla="*/ 74 h 74"/>
                  <a:gd name="T18" fmla="*/ 34 w 130"/>
                  <a:gd name="T19" fmla="*/ 68 h 74"/>
                  <a:gd name="T20" fmla="*/ 56 w 130"/>
                  <a:gd name="T21" fmla="*/ 65 h 74"/>
                  <a:gd name="T22" fmla="*/ 91 w 130"/>
                  <a:gd name="T23" fmla="*/ 49 h 74"/>
                  <a:gd name="T24" fmla="*/ 120 w 130"/>
                  <a:gd name="T25" fmla="*/ 39 h 74"/>
                  <a:gd name="T26" fmla="*/ 126 w 130"/>
                  <a:gd name="T27" fmla="*/ 27 h 74"/>
                  <a:gd name="T28" fmla="*/ 130 w 130"/>
                  <a:gd name="T29" fmla="*/ 25 h 74"/>
                  <a:gd name="T30" fmla="*/ 122 w 130"/>
                  <a:gd name="T31" fmla="*/ 0 h 74"/>
                  <a:gd name="T32" fmla="*/ 110 w 130"/>
                  <a:gd name="T33" fmla="*/ 4 h 7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0"/>
                  <a:gd name="T52" fmla="*/ 0 h 74"/>
                  <a:gd name="T53" fmla="*/ 130 w 130"/>
                  <a:gd name="T54" fmla="*/ 74 h 7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0" h="74">
                    <a:moveTo>
                      <a:pt x="110" y="4"/>
                    </a:moveTo>
                    <a:cubicBezTo>
                      <a:pt x="102" y="5"/>
                      <a:pt x="42" y="44"/>
                      <a:pt x="42" y="44"/>
                    </a:cubicBezTo>
                    <a:cubicBezTo>
                      <a:pt x="42" y="44"/>
                      <a:pt x="42" y="30"/>
                      <a:pt x="42" y="25"/>
                    </a:cubicBezTo>
                    <a:cubicBezTo>
                      <a:pt x="41" y="20"/>
                      <a:pt x="32" y="19"/>
                      <a:pt x="26" y="19"/>
                    </a:cubicBezTo>
                    <a:cubicBezTo>
                      <a:pt x="19" y="19"/>
                      <a:pt x="16" y="16"/>
                      <a:pt x="11" y="18"/>
                    </a:cubicBezTo>
                    <a:cubicBezTo>
                      <a:pt x="9" y="19"/>
                      <a:pt x="4" y="24"/>
                      <a:pt x="0" y="30"/>
                    </a:cubicBezTo>
                    <a:cubicBezTo>
                      <a:pt x="0" y="31"/>
                      <a:pt x="0" y="32"/>
                      <a:pt x="0" y="33"/>
                    </a:cubicBezTo>
                    <a:cubicBezTo>
                      <a:pt x="1" y="38"/>
                      <a:pt x="9" y="59"/>
                      <a:pt x="9" y="64"/>
                    </a:cubicBezTo>
                    <a:cubicBezTo>
                      <a:pt x="9" y="70"/>
                      <a:pt x="14" y="74"/>
                      <a:pt x="17" y="74"/>
                    </a:cubicBezTo>
                    <a:cubicBezTo>
                      <a:pt x="20" y="74"/>
                      <a:pt x="31" y="70"/>
                      <a:pt x="34" y="68"/>
                    </a:cubicBezTo>
                    <a:cubicBezTo>
                      <a:pt x="36" y="66"/>
                      <a:pt x="49" y="65"/>
                      <a:pt x="56" y="65"/>
                    </a:cubicBezTo>
                    <a:cubicBezTo>
                      <a:pt x="64" y="65"/>
                      <a:pt x="85" y="54"/>
                      <a:pt x="91" y="49"/>
                    </a:cubicBezTo>
                    <a:cubicBezTo>
                      <a:pt x="98" y="45"/>
                      <a:pt x="118" y="40"/>
                      <a:pt x="120" y="39"/>
                    </a:cubicBezTo>
                    <a:cubicBezTo>
                      <a:pt x="122" y="38"/>
                      <a:pt x="124" y="30"/>
                      <a:pt x="126" y="27"/>
                    </a:cubicBezTo>
                    <a:cubicBezTo>
                      <a:pt x="127" y="27"/>
                      <a:pt x="128" y="26"/>
                      <a:pt x="130" y="25"/>
                    </a:cubicBezTo>
                    <a:cubicBezTo>
                      <a:pt x="128" y="18"/>
                      <a:pt x="125" y="8"/>
                      <a:pt x="122" y="0"/>
                    </a:cubicBezTo>
                    <a:cubicBezTo>
                      <a:pt x="117" y="2"/>
                      <a:pt x="112" y="3"/>
                      <a:pt x="110" y="4"/>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5" name="Freeform 175"/>
              <p:cNvSpPr>
                <a:spLocks/>
              </p:cNvSpPr>
              <p:nvPr/>
            </p:nvSpPr>
            <p:spPr bwMode="auto">
              <a:xfrm>
                <a:off x="6829884" y="3166671"/>
                <a:ext cx="114796" cy="132510"/>
              </a:xfrm>
              <a:custGeom>
                <a:avLst/>
                <a:gdLst>
                  <a:gd name="T0" fmla="*/ 92 w 96"/>
                  <a:gd name="T1" fmla="*/ 29 h 111"/>
                  <a:gd name="T2" fmla="*/ 82 w 96"/>
                  <a:gd name="T3" fmla="*/ 19 h 111"/>
                  <a:gd name="T4" fmla="*/ 65 w 96"/>
                  <a:gd name="T5" fmla="*/ 14 h 111"/>
                  <a:gd name="T6" fmla="*/ 54 w 96"/>
                  <a:gd name="T7" fmla="*/ 0 h 111"/>
                  <a:gd name="T8" fmla="*/ 48 w 96"/>
                  <a:gd name="T9" fmla="*/ 2 h 111"/>
                  <a:gd name="T10" fmla="*/ 45 w 96"/>
                  <a:gd name="T11" fmla="*/ 13 h 111"/>
                  <a:gd name="T12" fmla="*/ 37 w 96"/>
                  <a:gd name="T13" fmla="*/ 30 h 111"/>
                  <a:gd name="T14" fmla="*/ 33 w 96"/>
                  <a:gd name="T15" fmla="*/ 68 h 111"/>
                  <a:gd name="T16" fmla="*/ 0 w 96"/>
                  <a:gd name="T17" fmla="*/ 86 h 111"/>
                  <a:gd name="T18" fmla="*/ 8 w 96"/>
                  <a:gd name="T19" fmla="*/ 111 h 111"/>
                  <a:gd name="T20" fmla="*/ 28 w 96"/>
                  <a:gd name="T21" fmla="*/ 105 h 111"/>
                  <a:gd name="T22" fmla="*/ 42 w 96"/>
                  <a:gd name="T23" fmla="*/ 99 h 111"/>
                  <a:gd name="T24" fmla="*/ 49 w 96"/>
                  <a:gd name="T25" fmla="*/ 93 h 111"/>
                  <a:gd name="T26" fmla="*/ 56 w 96"/>
                  <a:gd name="T27" fmla="*/ 85 h 111"/>
                  <a:gd name="T28" fmla="*/ 68 w 96"/>
                  <a:gd name="T29" fmla="*/ 80 h 111"/>
                  <a:gd name="T30" fmla="*/ 70 w 96"/>
                  <a:gd name="T31" fmla="*/ 71 h 111"/>
                  <a:gd name="T32" fmla="*/ 73 w 96"/>
                  <a:gd name="T33" fmla="*/ 58 h 111"/>
                  <a:gd name="T34" fmla="*/ 77 w 96"/>
                  <a:gd name="T35" fmla="*/ 60 h 111"/>
                  <a:gd name="T36" fmla="*/ 85 w 96"/>
                  <a:gd name="T37" fmla="*/ 50 h 111"/>
                  <a:gd name="T38" fmla="*/ 93 w 96"/>
                  <a:gd name="T39" fmla="*/ 37 h 111"/>
                  <a:gd name="T40" fmla="*/ 92 w 96"/>
                  <a:gd name="T41" fmla="*/ 29 h 11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6"/>
                  <a:gd name="T64" fmla="*/ 0 h 111"/>
                  <a:gd name="T65" fmla="*/ 96 w 96"/>
                  <a:gd name="T66" fmla="*/ 111 h 11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6" h="111">
                    <a:moveTo>
                      <a:pt x="92" y="29"/>
                    </a:moveTo>
                    <a:cubicBezTo>
                      <a:pt x="87" y="28"/>
                      <a:pt x="86" y="24"/>
                      <a:pt x="82" y="19"/>
                    </a:cubicBezTo>
                    <a:cubicBezTo>
                      <a:pt x="79" y="15"/>
                      <a:pt x="71" y="15"/>
                      <a:pt x="65" y="14"/>
                    </a:cubicBezTo>
                    <a:cubicBezTo>
                      <a:pt x="61" y="13"/>
                      <a:pt x="57" y="6"/>
                      <a:pt x="54" y="0"/>
                    </a:cubicBezTo>
                    <a:cubicBezTo>
                      <a:pt x="52" y="1"/>
                      <a:pt x="49" y="1"/>
                      <a:pt x="48" y="2"/>
                    </a:cubicBezTo>
                    <a:cubicBezTo>
                      <a:pt x="46" y="4"/>
                      <a:pt x="48" y="6"/>
                      <a:pt x="45" y="13"/>
                    </a:cubicBezTo>
                    <a:cubicBezTo>
                      <a:pt x="43" y="18"/>
                      <a:pt x="40" y="23"/>
                      <a:pt x="37" y="30"/>
                    </a:cubicBezTo>
                    <a:cubicBezTo>
                      <a:pt x="46" y="35"/>
                      <a:pt x="38" y="57"/>
                      <a:pt x="33" y="68"/>
                    </a:cubicBezTo>
                    <a:cubicBezTo>
                      <a:pt x="29" y="75"/>
                      <a:pt x="13" y="82"/>
                      <a:pt x="0" y="86"/>
                    </a:cubicBezTo>
                    <a:cubicBezTo>
                      <a:pt x="3" y="94"/>
                      <a:pt x="6" y="104"/>
                      <a:pt x="8" y="111"/>
                    </a:cubicBezTo>
                    <a:cubicBezTo>
                      <a:pt x="14" y="108"/>
                      <a:pt x="25" y="105"/>
                      <a:pt x="28" y="105"/>
                    </a:cubicBezTo>
                    <a:cubicBezTo>
                      <a:pt x="32" y="105"/>
                      <a:pt x="41" y="104"/>
                      <a:pt x="42" y="99"/>
                    </a:cubicBezTo>
                    <a:cubicBezTo>
                      <a:pt x="43" y="95"/>
                      <a:pt x="44" y="94"/>
                      <a:pt x="49" y="93"/>
                    </a:cubicBezTo>
                    <a:cubicBezTo>
                      <a:pt x="53" y="92"/>
                      <a:pt x="54" y="87"/>
                      <a:pt x="56" y="85"/>
                    </a:cubicBezTo>
                    <a:cubicBezTo>
                      <a:pt x="57" y="83"/>
                      <a:pt x="63" y="80"/>
                      <a:pt x="68" y="80"/>
                    </a:cubicBezTo>
                    <a:cubicBezTo>
                      <a:pt x="73" y="79"/>
                      <a:pt x="70" y="75"/>
                      <a:pt x="70" y="71"/>
                    </a:cubicBezTo>
                    <a:cubicBezTo>
                      <a:pt x="69" y="68"/>
                      <a:pt x="71" y="64"/>
                      <a:pt x="73" y="58"/>
                    </a:cubicBezTo>
                    <a:cubicBezTo>
                      <a:pt x="74" y="52"/>
                      <a:pt x="74" y="59"/>
                      <a:pt x="77" y="60"/>
                    </a:cubicBezTo>
                    <a:cubicBezTo>
                      <a:pt x="79" y="61"/>
                      <a:pt x="83" y="52"/>
                      <a:pt x="85" y="50"/>
                    </a:cubicBezTo>
                    <a:cubicBezTo>
                      <a:pt x="88" y="48"/>
                      <a:pt x="91" y="41"/>
                      <a:pt x="93" y="37"/>
                    </a:cubicBezTo>
                    <a:cubicBezTo>
                      <a:pt x="95" y="32"/>
                      <a:pt x="96" y="30"/>
                      <a:pt x="92" y="29"/>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6" name="Freeform 176"/>
              <p:cNvSpPr>
                <a:spLocks/>
              </p:cNvSpPr>
              <p:nvPr/>
            </p:nvSpPr>
            <p:spPr bwMode="auto">
              <a:xfrm>
                <a:off x="6806115" y="3146440"/>
                <a:ext cx="90522" cy="58668"/>
              </a:xfrm>
              <a:custGeom>
                <a:avLst/>
                <a:gdLst>
                  <a:gd name="T0" fmla="*/ 68 w 76"/>
                  <a:gd name="T1" fmla="*/ 19 h 49"/>
                  <a:gd name="T2" fmla="*/ 74 w 76"/>
                  <a:gd name="T3" fmla="*/ 17 h 49"/>
                  <a:gd name="T4" fmla="*/ 72 w 76"/>
                  <a:gd name="T5" fmla="*/ 11 h 49"/>
                  <a:gd name="T6" fmla="*/ 74 w 76"/>
                  <a:gd name="T7" fmla="*/ 1 h 49"/>
                  <a:gd name="T8" fmla="*/ 49 w 76"/>
                  <a:gd name="T9" fmla="*/ 24 h 49"/>
                  <a:gd name="T10" fmla="*/ 29 w 76"/>
                  <a:gd name="T11" fmla="*/ 26 h 49"/>
                  <a:gd name="T12" fmla="*/ 17 w 76"/>
                  <a:gd name="T13" fmla="*/ 26 h 49"/>
                  <a:gd name="T14" fmla="*/ 10 w 76"/>
                  <a:gd name="T15" fmla="*/ 20 h 49"/>
                  <a:gd name="T16" fmla="*/ 2 w 76"/>
                  <a:gd name="T17" fmla="*/ 17 h 49"/>
                  <a:gd name="T18" fmla="*/ 6 w 76"/>
                  <a:gd name="T19" fmla="*/ 30 h 49"/>
                  <a:gd name="T20" fmla="*/ 14 w 76"/>
                  <a:gd name="T21" fmla="*/ 43 h 49"/>
                  <a:gd name="T22" fmla="*/ 53 w 76"/>
                  <a:gd name="T23" fmla="*/ 46 h 49"/>
                  <a:gd name="T24" fmla="*/ 57 w 76"/>
                  <a:gd name="T25" fmla="*/ 47 h 49"/>
                  <a:gd name="T26" fmla="*/ 65 w 76"/>
                  <a:gd name="T27" fmla="*/ 30 h 49"/>
                  <a:gd name="T28" fmla="*/ 68 w 76"/>
                  <a:gd name="T29" fmla="*/ 19 h 4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6"/>
                  <a:gd name="T46" fmla="*/ 0 h 49"/>
                  <a:gd name="T47" fmla="*/ 76 w 76"/>
                  <a:gd name="T48" fmla="*/ 49 h 4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6" h="49">
                    <a:moveTo>
                      <a:pt x="68" y="19"/>
                    </a:moveTo>
                    <a:cubicBezTo>
                      <a:pt x="69" y="18"/>
                      <a:pt x="72" y="18"/>
                      <a:pt x="74" y="17"/>
                    </a:cubicBezTo>
                    <a:cubicBezTo>
                      <a:pt x="73" y="15"/>
                      <a:pt x="73" y="13"/>
                      <a:pt x="72" y="11"/>
                    </a:cubicBezTo>
                    <a:cubicBezTo>
                      <a:pt x="71" y="5"/>
                      <a:pt x="76" y="0"/>
                      <a:pt x="74" y="1"/>
                    </a:cubicBezTo>
                    <a:cubicBezTo>
                      <a:pt x="72" y="1"/>
                      <a:pt x="52" y="20"/>
                      <a:pt x="49" y="24"/>
                    </a:cubicBezTo>
                    <a:cubicBezTo>
                      <a:pt x="47" y="28"/>
                      <a:pt x="35" y="25"/>
                      <a:pt x="29" y="26"/>
                    </a:cubicBezTo>
                    <a:cubicBezTo>
                      <a:pt x="23" y="27"/>
                      <a:pt x="22" y="28"/>
                      <a:pt x="17" y="26"/>
                    </a:cubicBezTo>
                    <a:cubicBezTo>
                      <a:pt x="14" y="25"/>
                      <a:pt x="11" y="22"/>
                      <a:pt x="10" y="20"/>
                    </a:cubicBezTo>
                    <a:cubicBezTo>
                      <a:pt x="8" y="20"/>
                      <a:pt x="4" y="19"/>
                      <a:pt x="2" y="17"/>
                    </a:cubicBezTo>
                    <a:cubicBezTo>
                      <a:pt x="0" y="21"/>
                      <a:pt x="3" y="27"/>
                      <a:pt x="6" y="30"/>
                    </a:cubicBezTo>
                    <a:cubicBezTo>
                      <a:pt x="10" y="33"/>
                      <a:pt x="10" y="38"/>
                      <a:pt x="14" y="43"/>
                    </a:cubicBezTo>
                    <a:cubicBezTo>
                      <a:pt x="18" y="49"/>
                      <a:pt x="38" y="46"/>
                      <a:pt x="53" y="46"/>
                    </a:cubicBezTo>
                    <a:cubicBezTo>
                      <a:pt x="55" y="46"/>
                      <a:pt x="56" y="46"/>
                      <a:pt x="57" y="47"/>
                    </a:cubicBezTo>
                    <a:cubicBezTo>
                      <a:pt x="60" y="40"/>
                      <a:pt x="63" y="35"/>
                      <a:pt x="65" y="30"/>
                    </a:cubicBezTo>
                    <a:cubicBezTo>
                      <a:pt x="68" y="23"/>
                      <a:pt x="66" y="21"/>
                      <a:pt x="68" y="19"/>
                    </a:cubicBezTo>
                    <a:close/>
                  </a:path>
                </a:pathLst>
              </a:custGeom>
              <a:solidFill>
                <a:schemeClr val="accent4"/>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7" name="Freeform 177"/>
              <p:cNvSpPr>
                <a:spLocks/>
              </p:cNvSpPr>
              <p:nvPr/>
            </p:nvSpPr>
            <p:spPr bwMode="auto">
              <a:xfrm>
                <a:off x="6644795" y="2820224"/>
                <a:ext cx="107210" cy="59680"/>
              </a:xfrm>
              <a:custGeom>
                <a:avLst/>
                <a:gdLst>
                  <a:gd name="T0" fmla="*/ 74 w 90"/>
                  <a:gd name="T1" fmla="*/ 44 h 50"/>
                  <a:gd name="T2" fmla="*/ 89 w 90"/>
                  <a:gd name="T3" fmla="*/ 46 h 50"/>
                  <a:gd name="T4" fmla="*/ 90 w 90"/>
                  <a:gd name="T5" fmla="*/ 32 h 50"/>
                  <a:gd name="T6" fmla="*/ 76 w 90"/>
                  <a:gd name="T7" fmla="*/ 24 h 50"/>
                  <a:gd name="T8" fmla="*/ 32 w 90"/>
                  <a:gd name="T9" fmla="*/ 10 h 50"/>
                  <a:gd name="T10" fmla="*/ 11 w 90"/>
                  <a:gd name="T11" fmla="*/ 1 h 50"/>
                  <a:gd name="T12" fmla="*/ 0 w 90"/>
                  <a:gd name="T13" fmla="*/ 6 h 50"/>
                  <a:gd name="T14" fmla="*/ 10 w 90"/>
                  <a:gd name="T15" fmla="*/ 10 h 50"/>
                  <a:gd name="T16" fmla="*/ 17 w 90"/>
                  <a:gd name="T17" fmla="*/ 19 h 50"/>
                  <a:gd name="T18" fmla="*/ 23 w 90"/>
                  <a:gd name="T19" fmla="*/ 33 h 50"/>
                  <a:gd name="T20" fmla="*/ 21 w 90"/>
                  <a:gd name="T21" fmla="*/ 36 h 50"/>
                  <a:gd name="T22" fmla="*/ 32 w 90"/>
                  <a:gd name="T23" fmla="*/ 41 h 50"/>
                  <a:gd name="T24" fmla="*/ 45 w 90"/>
                  <a:gd name="T25" fmla="*/ 50 h 50"/>
                  <a:gd name="T26" fmla="*/ 61 w 90"/>
                  <a:gd name="T27" fmla="*/ 46 h 50"/>
                  <a:gd name="T28" fmla="*/ 74 w 90"/>
                  <a:gd name="T29" fmla="*/ 44 h 5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0"/>
                  <a:gd name="T46" fmla="*/ 0 h 50"/>
                  <a:gd name="T47" fmla="*/ 90 w 90"/>
                  <a:gd name="T48" fmla="*/ 50 h 5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0" h="50">
                    <a:moveTo>
                      <a:pt x="74" y="44"/>
                    </a:moveTo>
                    <a:cubicBezTo>
                      <a:pt x="80" y="44"/>
                      <a:pt x="86" y="48"/>
                      <a:pt x="89" y="46"/>
                    </a:cubicBezTo>
                    <a:cubicBezTo>
                      <a:pt x="90" y="44"/>
                      <a:pt x="89" y="36"/>
                      <a:pt x="90" y="32"/>
                    </a:cubicBezTo>
                    <a:cubicBezTo>
                      <a:pt x="86" y="28"/>
                      <a:pt x="81" y="25"/>
                      <a:pt x="76" y="24"/>
                    </a:cubicBezTo>
                    <a:cubicBezTo>
                      <a:pt x="68" y="21"/>
                      <a:pt x="39" y="13"/>
                      <a:pt x="32" y="10"/>
                    </a:cubicBezTo>
                    <a:cubicBezTo>
                      <a:pt x="24" y="6"/>
                      <a:pt x="15" y="0"/>
                      <a:pt x="11" y="1"/>
                    </a:cubicBezTo>
                    <a:cubicBezTo>
                      <a:pt x="9" y="1"/>
                      <a:pt x="4" y="4"/>
                      <a:pt x="0" y="6"/>
                    </a:cubicBezTo>
                    <a:cubicBezTo>
                      <a:pt x="3" y="10"/>
                      <a:pt x="4" y="9"/>
                      <a:pt x="10" y="10"/>
                    </a:cubicBezTo>
                    <a:cubicBezTo>
                      <a:pt x="17" y="10"/>
                      <a:pt x="15" y="12"/>
                      <a:pt x="17" y="19"/>
                    </a:cubicBezTo>
                    <a:cubicBezTo>
                      <a:pt x="20" y="26"/>
                      <a:pt x="23" y="28"/>
                      <a:pt x="23" y="33"/>
                    </a:cubicBezTo>
                    <a:cubicBezTo>
                      <a:pt x="23" y="34"/>
                      <a:pt x="22" y="35"/>
                      <a:pt x="21" y="36"/>
                    </a:cubicBezTo>
                    <a:cubicBezTo>
                      <a:pt x="25" y="38"/>
                      <a:pt x="29" y="40"/>
                      <a:pt x="32" y="41"/>
                    </a:cubicBezTo>
                    <a:cubicBezTo>
                      <a:pt x="38" y="43"/>
                      <a:pt x="43" y="47"/>
                      <a:pt x="45" y="50"/>
                    </a:cubicBezTo>
                    <a:cubicBezTo>
                      <a:pt x="51" y="48"/>
                      <a:pt x="57" y="46"/>
                      <a:pt x="61" y="46"/>
                    </a:cubicBezTo>
                    <a:cubicBezTo>
                      <a:pt x="68" y="47"/>
                      <a:pt x="69" y="43"/>
                      <a:pt x="74" y="44"/>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8" name="Freeform 178"/>
              <p:cNvSpPr>
                <a:spLocks/>
              </p:cNvSpPr>
              <p:nvPr/>
            </p:nvSpPr>
            <p:spPr bwMode="auto">
              <a:xfrm>
                <a:off x="6698400" y="2874341"/>
                <a:ext cx="50065" cy="46530"/>
              </a:xfrm>
              <a:custGeom>
                <a:avLst/>
                <a:gdLst>
                  <a:gd name="T0" fmla="*/ 23 w 42"/>
                  <a:gd name="T1" fmla="*/ 0 h 39"/>
                  <a:gd name="T2" fmla="*/ 16 w 42"/>
                  <a:gd name="T3" fmla="*/ 1 h 39"/>
                  <a:gd name="T4" fmla="*/ 0 w 42"/>
                  <a:gd name="T5" fmla="*/ 5 h 39"/>
                  <a:gd name="T6" fmla="*/ 1 w 42"/>
                  <a:gd name="T7" fmla="*/ 8 h 39"/>
                  <a:gd name="T8" fmla="*/ 13 w 42"/>
                  <a:gd name="T9" fmla="*/ 23 h 39"/>
                  <a:gd name="T10" fmla="*/ 36 w 42"/>
                  <a:gd name="T11" fmla="*/ 38 h 39"/>
                  <a:gd name="T12" fmla="*/ 42 w 42"/>
                  <a:gd name="T13" fmla="*/ 37 h 39"/>
                  <a:gd name="T14" fmla="*/ 39 w 42"/>
                  <a:gd name="T15" fmla="*/ 20 h 39"/>
                  <a:gd name="T16" fmla="*/ 23 w 42"/>
                  <a:gd name="T17" fmla="*/ 0 h 3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2"/>
                  <a:gd name="T28" fmla="*/ 0 h 39"/>
                  <a:gd name="T29" fmla="*/ 42 w 42"/>
                  <a:gd name="T30" fmla="*/ 39 h 3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2" h="39">
                    <a:moveTo>
                      <a:pt x="23" y="0"/>
                    </a:moveTo>
                    <a:cubicBezTo>
                      <a:pt x="21" y="1"/>
                      <a:pt x="19" y="2"/>
                      <a:pt x="16" y="1"/>
                    </a:cubicBezTo>
                    <a:cubicBezTo>
                      <a:pt x="12" y="1"/>
                      <a:pt x="6" y="3"/>
                      <a:pt x="0" y="5"/>
                    </a:cubicBezTo>
                    <a:cubicBezTo>
                      <a:pt x="1" y="6"/>
                      <a:pt x="1" y="7"/>
                      <a:pt x="1" y="8"/>
                    </a:cubicBezTo>
                    <a:cubicBezTo>
                      <a:pt x="1" y="12"/>
                      <a:pt x="8" y="17"/>
                      <a:pt x="13" y="23"/>
                    </a:cubicBezTo>
                    <a:cubicBezTo>
                      <a:pt x="19" y="29"/>
                      <a:pt x="31" y="36"/>
                      <a:pt x="36" y="38"/>
                    </a:cubicBezTo>
                    <a:cubicBezTo>
                      <a:pt x="37" y="39"/>
                      <a:pt x="39" y="38"/>
                      <a:pt x="42" y="37"/>
                    </a:cubicBezTo>
                    <a:cubicBezTo>
                      <a:pt x="41" y="30"/>
                      <a:pt x="41" y="24"/>
                      <a:pt x="39" y="20"/>
                    </a:cubicBezTo>
                    <a:cubicBezTo>
                      <a:pt x="35" y="17"/>
                      <a:pt x="27" y="10"/>
                      <a:pt x="23" y="0"/>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9" name="Freeform 179"/>
              <p:cNvSpPr>
                <a:spLocks/>
              </p:cNvSpPr>
              <p:nvPr/>
            </p:nvSpPr>
            <p:spPr bwMode="auto">
              <a:xfrm>
                <a:off x="6725708" y="2858662"/>
                <a:ext cx="73328" cy="67772"/>
              </a:xfrm>
              <a:custGeom>
                <a:avLst/>
                <a:gdLst>
                  <a:gd name="T0" fmla="*/ 55 w 61"/>
                  <a:gd name="T1" fmla="*/ 16 h 57"/>
                  <a:gd name="T2" fmla="*/ 48 w 61"/>
                  <a:gd name="T3" fmla="*/ 4 h 57"/>
                  <a:gd name="T4" fmla="*/ 47 w 61"/>
                  <a:gd name="T5" fmla="*/ 2 h 57"/>
                  <a:gd name="T6" fmla="*/ 31 w 61"/>
                  <a:gd name="T7" fmla="*/ 6 h 57"/>
                  <a:gd name="T8" fmla="*/ 22 w 61"/>
                  <a:gd name="T9" fmla="*/ 0 h 57"/>
                  <a:gd name="T10" fmla="*/ 21 w 61"/>
                  <a:gd name="T11" fmla="*/ 14 h 57"/>
                  <a:gd name="T12" fmla="*/ 6 w 61"/>
                  <a:gd name="T13" fmla="*/ 12 h 57"/>
                  <a:gd name="T14" fmla="*/ 0 w 61"/>
                  <a:gd name="T15" fmla="*/ 13 h 57"/>
                  <a:gd name="T16" fmla="*/ 16 w 61"/>
                  <a:gd name="T17" fmla="*/ 33 h 57"/>
                  <a:gd name="T18" fmla="*/ 19 w 61"/>
                  <a:gd name="T19" fmla="*/ 50 h 57"/>
                  <a:gd name="T20" fmla="*/ 35 w 61"/>
                  <a:gd name="T21" fmla="*/ 40 h 57"/>
                  <a:gd name="T22" fmla="*/ 39 w 61"/>
                  <a:gd name="T23" fmla="*/ 53 h 57"/>
                  <a:gd name="T24" fmla="*/ 48 w 61"/>
                  <a:gd name="T25" fmla="*/ 57 h 57"/>
                  <a:gd name="T26" fmla="*/ 47 w 61"/>
                  <a:gd name="T27" fmla="*/ 50 h 57"/>
                  <a:gd name="T28" fmla="*/ 48 w 61"/>
                  <a:gd name="T29" fmla="*/ 42 h 57"/>
                  <a:gd name="T30" fmla="*/ 58 w 61"/>
                  <a:gd name="T31" fmla="*/ 27 h 57"/>
                  <a:gd name="T32" fmla="*/ 55 w 61"/>
                  <a:gd name="T33" fmla="*/ 16 h 5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1"/>
                  <a:gd name="T52" fmla="*/ 0 h 57"/>
                  <a:gd name="T53" fmla="*/ 61 w 61"/>
                  <a:gd name="T54" fmla="*/ 57 h 5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1" h="57">
                    <a:moveTo>
                      <a:pt x="55" y="16"/>
                    </a:moveTo>
                    <a:cubicBezTo>
                      <a:pt x="55" y="13"/>
                      <a:pt x="48" y="9"/>
                      <a:pt x="48" y="4"/>
                    </a:cubicBezTo>
                    <a:cubicBezTo>
                      <a:pt x="48" y="3"/>
                      <a:pt x="47" y="3"/>
                      <a:pt x="47" y="2"/>
                    </a:cubicBezTo>
                    <a:cubicBezTo>
                      <a:pt x="40" y="5"/>
                      <a:pt x="35" y="8"/>
                      <a:pt x="31" y="6"/>
                    </a:cubicBezTo>
                    <a:cubicBezTo>
                      <a:pt x="29" y="5"/>
                      <a:pt x="26" y="2"/>
                      <a:pt x="22" y="0"/>
                    </a:cubicBezTo>
                    <a:cubicBezTo>
                      <a:pt x="21" y="4"/>
                      <a:pt x="22" y="12"/>
                      <a:pt x="21" y="14"/>
                    </a:cubicBezTo>
                    <a:cubicBezTo>
                      <a:pt x="18" y="16"/>
                      <a:pt x="12" y="12"/>
                      <a:pt x="6" y="12"/>
                    </a:cubicBezTo>
                    <a:cubicBezTo>
                      <a:pt x="3" y="11"/>
                      <a:pt x="2" y="12"/>
                      <a:pt x="0" y="13"/>
                    </a:cubicBezTo>
                    <a:cubicBezTo>
                      <a:pt x="4" y="23"/>
                      <a:pt x="12" y="30"/>
                      <a:pt x="16" y="33"/>
                    </a:cubicBezTo>
                    <a:cubicBezTo>
                      <a:pt x="18" y="37"/>
                      <a:pt x="18" y="43"/>
                      <a:pt x="19" y="50"/>
                    </a:cubicBezTo>
                    <a:cubicBezTo>
                      <a:pt x="24" y="47"/>
                      <a:pt x="31" y="41"/>
                      <a:pt x="35" y="40"/>
                    </a:cubicBezTo>
                    <a:cubicBezTo>
                      <a:pt x="42" y="39"/>
                      <a:pt x="36" y="47"/>
                      <a:pt x="39" y="53"/>
                    </a:cubicBezTo>
                    <a:cubicBezTo>
                      <a:pt x="40" y="57"/>
                      <a:pt x="43" y="57"/>
                      <a:pt x="48" y="57"/>
                    </a:cubicBezTo>
                    <a:cubicBezTo>
                      <a:pt x="47" y="54"/>
                      <a:pt x="47" y="51"/>
                      <a:pt x="47" y="50"/>
                    </a:cubicBezTo>
                    <a:cubicBezTo>
                      <a:pt x="47" y="46"/>
                      <a:pt x="43" y="43"/>
                      <a:pt x="48" y="42"/>
                    </a:cubicBezTo>
                    <a:cubicBezTo>
                      <a:pt x="53" y="42"/>
                      <a:pt x="55" y="29"/>
                      <a:pt x="58" y="27"/>
                    </a:cubicBezTo>
                    <a:cubicBezTo>
                      <a:pt x="61" y="25"/>
                      <a:pt x="55" y="20"/>
                      <a:pt x="55" y="16"/>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0" name="Freeform 180"/>
              <p:cNvSpPr>
                <a:spLocks/>
              </p:cNvSpPr>
              <p:nvPr/>
            </p:nvSpPr>
            <p:spPr bwMode="auto">
              <a:xfrm>
                <a:off x="6570455" y="2997241"/>
                <a:ext cx="26297" cy="30852"/>
              </a:xfrm>
              <a:custGeom>
                <a:avLst/>
                <a:gdLst>
                  <a:gd name="T0" fmla="*/ 19 w 22"/>
                  <a:gd name="T1" fmla="*/ 3 h 26"/>
                  <a:gd name="T2" fmla="*/ 9 w 22"/>
                  <a:gd name="T3" fmla="*/ 0 h 26"/>
                  <a:gd name="T4" fmla="*/ 4 w 22"/>
                  <a:gd name="T5" fmla="*/ 7 h 26"/>
                  <a:gd name="T6" fmla="*/ 0 w 22"/>
                  <a:gd name="T7" fmla="*/ 24 h 26"/>
                  <a:gd name="T8" fmla="*/ 8 w 22"/>
                  <a:gd name="T9" fmla="*/ 26 h 26"/>
                  <a:gd name="T10" fmla="*/ 19 w 22"/>
                  <a:gd name="T11" fmla="*/ 3 h 26"/>
                  <a:gd name="T12" fmla="*/ 0 60000 65536"/>
                  <a:gd name="T13" fmla="*/ 0 60000 65536"/>
                  <a:gd name="T14" fmla="*/ 0 60000 65536"/>
                  <a:gd name="T15" fmla="*/ 0 60000 65536"/>
                  <a:gd name="T16" fmla="*/ 0 60000 65536"/>
                  <a:gd name="T17" fmla="*/ 0 60000 65536"/>
                  <a:gd name="T18" fmla="*/ 0 w 22"/>
                  <a:gd name="T19" fmla="*/ 0 h 26"/>
                  <a:gd name="T20" fmla="*/ 22 w 22"/>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22" h="26">
                    <a:moveTo>
                      <a:pt x="19" y="3"/>
                    </a:moveTo>
                    <a:cubicBezTo>
                      <a:pt x="18" y="2"/>
                      <a:pt x="13" y="1"/>
                      <a:pt x="9" y="0"/>
                    </a:cubicBezTo>
                    <a:cubicBezTo>
                      <a:pt x="7" y="3"/>
                      <a:pt x="4" y="4"/>
                      <a:pt x="4" y="7"/>
                    </a:cubicBezTo>
                    <a:cubicBezTo>
                      <a:pt x="4" y="10"/>
                      <a:pt x="3" y="17"/>
                      <a:pt x="0" y="24"/>
                    </a:cubicBezTo>
                    <a:cubicBezTo>
                      <a:pt x="3" y="25"/>
                      <a:pt x="5" y="26"/>
                      <a:pt x="8" y="26"/>
                    </a:cubicBezTo>
                    <a:cubicBezTo>
                      <a:pt x="10" y="18"/>
                      <a:pt x="22" y="6"/>
                      <a:pt x="19" y="3"/>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1" name="Freeform 181"/>
              <p:cNvSpPr>
                <a:spLocks/>
              </p:cNvSpPr>
              <p:nvPr/>
            </p:nvSpPr>
            <p:spPr bwMode="auto">
              <a:xfrm>
                <a:off x="6569444" y="3028092"/>
                <a:ext cx="60685" cy="64738"/>
              </a:xfrm>
              <a:custGeom>
                <a:avLst/>
                <a:gdLst>
                  <a:gd name="T0" fmla="*/ 29 w 51"/>
                  <a:gd name="T1" fmla="*/ 8 h 54"/>
                  <a:gd name="T2" fmla="*/ 8 w 51"/>
                  <a:gd name="T3" fmla="*/ 10 h 54"/>
                  <a:gd name="T4" fmla="*/ 6 w 51"/>
                  <a:gd name="T5" fmla="*/ 35 h 54"/>
                  <a:gd name="T6" fmla="*/ 0 w 51"/>
                  <a:gd name="T7" fmla="*/ 48 h 54"/>
                  <a:gd name="T8" fmla="*/ 0 w 51"/>
                  <a:gd name="T9" fmla="*/ 54 h 54"/>
                  <a:gd name="T10" fmla="*/ 15 w 51"/>
                  <a:gd name="T11" fmla="*/ 54 h 54"/>
                  <a:gd name="T12" fmla="*/ 31 w 51"/>
                  <a:gd name="T13" fmla="*/ 45 h 54"/>
                  <a:gd name="T14" fmla="*/ 24 w 51"/>
                  <a:gd name="T15" fmla="*/ 29 h 54"/>
                  <a:gd name="T16" fmla="*/ 41 w 51"/>
                  <a:gd name="T17" fmla="*/ 18 h 54"/>
                  <a:gd name="T18" fmla="*/ 51 w 51"/>
                  <a:gd name="T19" fmla="*/ 18 h 54"/>
                  <a:gd name="T20" fmla="*/ 40 w 51"/>
                  <a:gd name="T21" fmla="*/ 0 h 54"/>
                  <a:gd name="T22" fmla="*/ 29 w 51"/>
                  <a:gd name="T23" fmla="*/ 8 h 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1"/>
                  <a:gd name="T37" fmla="*/ 0 h 54"/>
                  <a:gd name="T38" fmla="*/ 51 w 51"/>
                  <a:gd name="T39" fmla="*/ 54 h 5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1" h="54">
                    <a:moveTo>
                      <a:pt x="29" y="8"/>
                    </a:moveTo>
                    <a:cubicBezTo>
                      <a:pt x="26" y="10"/>
                      <a:pt x="16" y="10"/>
                      <a:pt x="8" y="10"/>
                    </a:cubicBezTo>
                    <a:cubicBezTo>
                      <a:pt x="8" y="19"/>
                      <a:pt x="7" y="32"/>
                      <a:pt x="6" y="35"/>
                    </a:cubicBezTo>
                    <a:cubicBezTo>
                      <a:pt x="6" y="36"/>
                      <a:pt x="3" y="42"/>
                      <a:pt x="0" y="48"/>
                    </a:cubicBezTo>
                    <a:cubicBezTo>
                      <a:pt x="0" y="50"/>
                      <a:pt x="0" y="52"/>
                      <a:pt x="0" y="54"/>
                    </a:cubicBezTo>
                    <a:cubicBezTo>
                      <a:pt x="5" y="54"/>
                      <a:pt x="12" y="54"/>
                      <a:pt x="15" y="54"/>
                    </a:cubicBezTo>
                    <a:cubicBezTo>
                      <a:pt x="20" y="54"/>
                      <a:pt x="29" y="49"/>
                      <a:pt x="31" y="45"/>
                    </a:cubicBezTo>
                    <a:cubicBezTo>
                      <a:pt x="34" y="41"/>
                      <a:pt x="24" y="32"/>
                      <a:pt x="24" y="29"/>
                    </a:cubicBezTo>
                    <a:cubicBezTo>
                      <a:pt x="24" y="26"/>
                      <a:pt x="35" y="20"/>
                      <a:pt x="41" y="18"/>
                    </a:cubicBezTo>
                    <a:cubicBezTo>
                      <a:pt x="42" y="17"/>
                      <a:pt x="46" y="18"/>
                      <a:pt x="51" y="18"/>
                    </a:cubicBezTo>
                    <a:cubicBezTo>
                      <a:pt x="47" y="13"/>
                      <a:pt x="43" y="6"/>
                      <a:pt x="40" y="0"/>
                    </a:cubicBezTo>
                    <a:cubicBezTo>
                      <a:pt x="34" y="4"/>
                      <a:pt x="30" y="7"/>
                      <a:pt x="29" y="8"/>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2" name="Freeform 182"/>
              <p:cNvSpPr>
                <a:spLocks/>
              </p:cNvSpPr>
              <p:nvPr/>
            </p:nvSpPr>
            <p:spPr bwMode="auto">
              <a:xfrm>
                <a:off x="6616980" y="2955263"/>
                <a:ext cx="164861" cy="140096"/>
              </a:xfrm>
              <a:custGeom>
                <a:avLst/>
                <a:gdLst>
                  <a:gd name="T0" fmla="*/ 130 w 138"/>
                  <a:gd name="T1" fmla="*/ 92 h 117"/>
                  <a:gd name="T2" fmla="*/ 128 w 138"/>
                  <a:gd name="T3" fmla="*/ 77 h 117"/>
                  <a:gd name="T4" fmla="*/ 95 w 138"/>
                  <a:gd name="T5" fmla="*/ 35 h 117"/>
                  <a:gd name="T6" fmla="*/ 104 w 138"/>
                  <a:gd name="T7" fmla="*/ 22 h 117"/>
                  <a:gd name="T8" fmla="*/ 94 w 138"/>
                  <a:gd name="T9" fmla="*/ 9 h 117"/>
                  <a:gd name="T10" fmla="*/ 86 w 138"/>
                  <a:gd name="T11" fmla="*/ 6 h 117"/>
                  <a:gd name="T12" fmla="*/ 72 w 138"/>
                  <a:gd name="T13" fmla="*/ 2 h 117"/>
                  <a:gd name="T14" fmla="*/ 58 w 138"/>
                  <a:gd name="T15" fmla="*/ 0 h 117"/>
                  <a:gd name="T16" fmla="*/ 39 w 138"/>
                  <a:gd name="T17" fmla="*/ 31 h 117"/>
                  <a:gd name="T18" fmla="*/ 0 w 138"/>
                  <a:gd name="T19" fmla="*/ 61 h 117"/>
                  <a:gd name="T20" fmla="*/ 11 w 138"/>
                  <a:gd name="T21" fmla="*/ 79 h 117"/>
                  <a:gd name="T22" fmla="*/ 61 w 138"/>
                  <a:gd name="T23" fmla="*/ 91 h 117"/>
                  <a:gd name="T24" fmla="*/ 73 w 138"/>
                  <a:gd name="T25" fmla="*/ 108 h 117"/>
                  <a:gd name="T26" fmla="*/ 104 w 138"/>
                  <a:gd name="T27" fmla="*/ 117 h 117"/>
                  <a:gd name="T28" fmla="*/ 113 w 138"/>
                  <a:gd name="T29" fmla="*/ 108 h 117"/>
                  <a:gd name="T30" fmla="*/ 127 w 138"/>
                  <a:gd name="T31" fmla="*/ 109 h 117"/>
                  <a:gd name="T32" fmla="*/ 127 w 138"/>
                  <a:gd name="T33" fmla="*/ 108 h 117"/>
                  <a:gd name="T34" fmla="*/ 136 w 138"/>
                  <a:gd name="T35" fmla="*/ 105 h 117"/>
                  <a:gd name="T36" fmla="*/ 138 w 138"/>
                  <a:gd name="T37" fmla="*/ 105 h 117"/>
                  <a:gd name="T38" fmla="*/ 130 w 138"/>
                  <a:gd name="T39" fmla="*/ 92 h 11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38"/>
                  <a:gd name="T61" fmla="*/ 0 h 117"/>
                  <a:gd name="T62" fmla="*/ 138 w 138"/>
                  <a:gd name="T63" fmla="*/ 117 h 11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38" h="117">
                    <a:moveTo>
                      <a:pt x="130" y="92"/>
                    </a:moveTo>
                    <a:cubicBezTo>
                      <a:pt x="129" y="88"/>
                      <a:pt x="132" y="81"/>
                      <a:pt x="128" y="77"/>
                    </a:cubicBezTo>
                    <a:cubicBezTo>
                      <a:pt x="125" y="73"/>
                      <a:pt x="94" y="39"/>
                      <a:pt x="95" y="35"/>
                    </a:cubicBezTo>
                    <a:cubicBezTo>
                      <a:pt x="96" y="31"/>
                      <a:pt x="105" y="25"/>
                      <a:pt x="104" y="22"/>
                    </a:cubicBezTo>
                    <a:cubicBezTo>
                      <a:pt x="103" y="20"/>
                      <a:pt x="98" y="15"/>
                      <a:pt x="94" y="9"/>
                    </a:cubicBezTo>
                    <a:cubicBezTo>
                      <a:pt x="90" y="8"/>
                      <a:pt x="87" y="7"/>
                      <a:pt x="86" y="6"/>
                    </a:cubicBezTo>
                    <a:cubicBezTo>
                      <a:pt x="82" y="6"/>
                      <a:pt x="76" y="5"/>
                      <a:pt x="72" y="2"/>
                    </a:cubicBezTo>
                    <a:cubicBezTo>
                      <a:pt x="71" y="1"/>
                      <a:pt x="65" y="1"/>
                      <a:pt x="58" y="0"/>
                    </a:cubicBezTo>
                    <a:cubicBezTo>
                      <a:pt x="47" y="9"/>
                      <a:pt x="39" y="27"/>
                      <a:pt x="39" y="31"/>
                    </a:cubicBezTo>
                    <a:cubicBezTo>
                      <a:pt x="39" y="34"/>
                      <a:pt x="15" y="51"/>
                      <a:pt x="0" y="61"/>
                    </a:cubicBezTo>
                    <a:cubicBezTo>
                      <a:pt x="3" y="67"/>
                      <a:pt x="7" y="74"/>
                      <a:pt x="11" y="79"/>
                    </a:cubicBezTo>
                    <a:cubicBezTo>
                      <a:pt x="27" y="82"/>
                      <a:pt x="58" y="89"/>
                      <a:pt x="61" y="91"/>
                    </a:cubicBezTo>
                    <a:cubicBezTo>
                      <a:pt x="67" y="95"/>
                      <a:pt x="71" y="106"/>
                      <a:pt x="73" y="108"/>
                    </a:cubicBezTo>
                    <a:cubicBezTo>
                      <a:pt x="75" y="109"/>
                      <a:pt x="93" y="114"/>
                      <a:pt x="104" y="117"/>
                    </a:cubicBezTo>
                    <a:cubicBezTo>
                      <a:pt x="113" y="108"/>
                      <a:pt x="113" y="108"/>
                      <a:pt x="113" y="108"/>
                    </a:cubicBezTo>
                    <a:cubicBezTo>
                      <a:pt x="113" y="108"/>
                      <a:pt x="121" y="109"/>
                      <a:pt x="127" y="109"/>
                    </a:cubicBezTo>
                    <a:cubicBezTo>
                      <a:pt x="127" y="109"/>
                      <a:pt x="127" y="108"/>
                      <a:pt x="127" y="108"/>
                    </a:cubicBezTo>
                    <a:cubicBezTo>
                      <a:pt x="127" y="105"/>
                      <a:pt x="132" y="106"/>
                      <a:pt x="136" y="105"/>
                    </a:cubicBezTo>
                    <a:cubicBezTo>
                      <a:pt x="137" y="105"/>
                      <a:pt x="137" y="105"/>
                      <a:pt x="138" y="105"/>
                    </a:cubicBezTo>
                    <a:cubicBezTo>
                      <a:pt x="135" y="101"/>
                      <a:pt x="130" y="95"/>
                      <a:pt x="130" y="92"/>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3" name="Freeform 183"/>
              <p:cNvSpPr>
                <a:spLocks noEditPoints="1"/>
              </p:cNvSpPr>
              <p:nvPr/>
            </p:nvSpPr>
            <p:spPr bwMode="auto">
              <a:xfrm>
                <a:off x="6744925" y="2552676"/>
                <a:ext cx="622528" cy="330768"/>
              </a:xfrm>
              <a:custGeom>
                <a:avLst/>
                <a:gdLst>
                  <a:gd name="T0" fmla="*/ 448 w 521"/>
                  <a:gd name="T1" fmla="*/ 96 h 277"/>
                  <a:gd name="T2" fmla="*/ 378 w 521"/>
                  <a:gd name="T3" fmla="*/ 33 h 277"/>
                  <a:gd name="T4" fmla="*/ 336 w 521"/>
                  <a:gd name="T5" fmla="*/ 24 h 277"/>
                  <a:gd name="T6" fmla="*/ 293 w 521"/>
                  <a:gd name="T7" fmla="*/ 4 h 277"/>
                  <a:gd name="T8" fmla="*/ 229 w 521"/>
                  <a:gd name="T9" fmla="*/ 14 h 277"/>
                  <a:gd name="T10" fmla="*/ 188 w 521"/>
                  <a:gd name="T11" fmla="*/ 49 h 277"/>
                  <a:gd name="T12" fmla="*/ 170 w 521"/>
                  <a:gd name="T13" fmla="*/ 81 h 277"/>
                  <a:gd name="T14" fmla="*/ 120 w 521"/>
                  <a:gd name="T15" fmla="*/ 71 h 277"/>
                  <a:gd name="T16" fmla="*/ 82 w 521"/>
                  <a:gd name="T17" fmla="*/ 62 h 277"/>
                  <a:gd name="T18" fmla="*/ 44 w 521"/>
                  <a:gd name="T19" fmla="*/ 84 h 277"/>
                  <a:gd name="T20" fmla="*/ 5 w 521"/>
                  <a:gd name="T21" fmla="*/ 118 h 277"/>
                  <a:gd name="T22" fmla="*/ 26 w 521"/>
                  <a:gd name="T23" fmla="*/ 156 h 277"/>
                  <a:gd name="T24" fmla="*/ 34 w 521"/>
                  <a:gd name="T25" fmla="*/ 172 h 277"/>
                  <a:gd name="T26" fmla="*/ 81 w 521"/>
                  <a:gd name="T27" fmla="*/ 164 h 277"/>
                  <a:gd name="T28" fmla="*/ 70 w 521"/>
                  <a:gd name="T29" fmla="*/ 192 h 277"/>
                  <a:gd name="T30" fmla="*/ 58 w 521"/>
                  <a:gd name="T31" fmla="*/ 210 h 277"/>
                  <a:gd name="T32" fmla="*/ 58 w 521"/>
                  <a:gd name="T33" fmla="*/ 224 h 277"/>
                  <a:gd name="T34" fmla="*/ 74 w 521"/>
                  <a:gd name="T35" fmla="*/ 242 h 277"/>
                  <a:gd name="T36" fmla="*/ 83 w 521"/>
                  <a:gd name="T37" fmla="*/ 255 h 277"/>
                  <a:gd name="T38" fmla="*/ 94 w 521"/>
                  <a:gd name="T39" fmla="*/ 250 h 277"/>
                  <a:gd name="T40" fmla="*/ 122 w 521"/>
                  <a:gd name="T41" fmla="*/ 270 h 277"/>
                  <a:gd name="T42" fmla="*/ 157 w 521"/>
                  <a:gd name="T43" fmla="*/ 180 h 277"/>
                  <a:gd name="T44" fmla="*/ 173 w 521"/>
                  <a:gd name="T45" fmla="*/ 176 h 277"/>
                  <a:gd name="T46" fmla="*/ 181 w 521"/>
                  <a:gd name="T47" fmla="*/ 181 h 277"/>
                  <a:gd name="T48" fmla="*/ 180 w 521"/>
                  <a:gd name="T49" fmla="*/ 213 h 277"/>
                  <a:gd name="T50" fmla="*/ 228 w 521"/>
                  <a:gd name="T51" fmla="*/ 217 h 277"/>
                  <a:gd name="T52" fmla="*/ 235 w 521"/>
                  <a:gd name="T53" fmla="*/ 261 h 277"/>
                  <a:gd name="T54" fmla="*/ 270 w 521"/>
                  <a:gd name="T55" fmla="*/ 268 h 277"/>
                  <a:gd name="T56" fmla="*/ 305 w 521"/>
                  <a:gd name="T57" fmla="*/ 256 h 277"/>
                  <a:gd name="T58" fmla="*/ 350 w 521"/>
                  <a:gd name="T59" fmla="*/ 231 h 277"/>
                  <a:gd name="T60" fmla="*/ 426 w 521"/>
                  <a:gd name="T61" fmla="*/ 245 h 277"/>
                  <a:gd name="T62" fmla="*/ 429 w 521"/>
                  <a:gd name="T63" fmla="*/ 203 h 277"/>
                  <a:gd name="T64" fmla="*/ 455 w 521"/>
                  <a:gd name="T65" fmla="*/ 186 h 277"/>
                  <a:gd name="T66" fmla="*/ 469 w 521"/>
                  <a:gd name="T67" fmla="*/ 166 h 277"/>
                  <a:gd name="T68" fmla="*/ 495 w 521"/>
                  <a:gd name="T69" fmla="*/ 145 h 277"/>
                  <a:gd name="T70" fmla="*/ 521 w 521"/>
                  <a:gd name="T71" fmla="*/ 122 h 277"/>
                  <a:gd name="T72" fmla="*/ 407 w 521"/>
                  <a:gd name="T73" fmla="*/ 178 h 277"/>
                  <a:gd name="T74" fmla="*/ 362 w 521"/>
                  <a:gd name="T75" fmla="*/ 182 h 277"/>
                  <a:gd name="T76" fmla="*/ 342 w 521"/>
                  <a:gd name="T77" fmla="*/ 195 h 277"/>
                  <a:gd name="T78" fmla="*/ 362 w 521"/>
                  <a:gd name="T79" fmla="*/ 171 h 277"/>
                  <a:gd name="T80" fmla="*/ 412 w 521"/>
                  <a:gd name="T81" fmla="*/ 173 h 277"/>
                  <a:gd name="T82" fmla="*/ 462 w 521"/>
                  <a:gd name="T83" fmla="*/ 143 h 277"/>
                  <a:gd name="T84" fmla="*/ 488 w 521"/>
                  <a:gd name="T85" fmla="*/ 150 h 27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21"/>
                  <a:gd name="T130" fmla="*/ 0 h 277"/>
                  <a:gd name="T131" fmla="*/ 521 w 521"/>
                  <a:gd name="T132" fmla="*/ 277 h 27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21" h="277">
                    <a:moveTo>
                      <a:pt x="520" y="121"/>
                    </a:moveTo>
                    <a:cubicBezTo>
                      <a:pt x="515" y="117"/>
                      <a:pt x="474" y="98"/>
                      <a:pt x="467" y="98"/>
                    </a:cubicBezTo>
                    <a:cubicBezTo>
                      <a:pt x="460" y="98"/>
                      <a:pt x="454" y="100"/>
                      <a:pt x="448" y="96"/>
                    </a:cubicBezTo>
                    <a:cubicBezTo>
                      <a:pt x="442" y="91"/>
                      <a:pt x="438" y="87"/>
                      <a:pt x="433" y="87"/>
                    </a:cubicBezTo>
                    <a:cubicBezTo>
                      <a:pt x="428" y="87"/>
                      <a:pt x="417" y="86"/>
                      <a:pt x="413" y="78"/>
                    </a:cubicBezTo>
                    <a:cubicBezTo>
                      <a:pt x="410" y="70"/>
                      <a:pt x="386" y="33"/>
                      <a:pt x="378" y="33"/>
                    </a:cubicBezTo>
                    <a:cubicBezTo>
                      <a:pt x="370" y="33"/>
                      <a:pt x="356" y="52"/>
                      <a:pt x="349" y="50"/>
                    </a:cubicBezTo>
                    <a:cubicBezTo>
                      <a:pt x="343" y="47"/>
                      <a:pt x="335" y="39"/>
                      <a:pt x="337" y="35"/>
                    </a:cubicBezTo>
                    <a:cubicBezTo>
                      <a:pt x="338" y="30"/>
                      <a:pt x="339" y="27"/>
                      <a:pt x="336" y="24"/>
                    </a:cubicBezTo>
                    <a:cubicBezTo>
                      <a:pt x="333" y="20"/>
                      <a:pt x="308" y="23"/>
                      <a:pt x="306" y="19"/>
                    </a:cubicBezTo>
                    <a:cubicBezTo>
                      <a:pt x="304" y="15"/>
                      <a:pt x="309" y="2"/>
                      <a:pt x="305" y="2"/>
                    </a:cubicBezTo>
                    <a:cubicBezTo>
                      <a:pt x="302" y="2"/>
                      <a:pt x="299" y="5"/>
                      <a:pt x="293" y="4"/>
                    </a:cubicBezTo>
                    <a:cubicBezTo>
                      <a:pt x="286" y="3"/>
                      <a:pt x="283" y="0"/>
                      <a:pt x="280" y="1"/>
                    </a:cubicBezTo>
                    <a:cubicBezTo>
                      <a:pt x="277" y="1"/>
                      <a:pt x="252" y="12"/>
                      <a:pt x="247" y="12"/>
                    </a:cubicBezTo>
                    <a:cubicBezTo>
                      <a:pt x="242" y="12"/>
                      <a:pt x="231" y="12"/>
                      <a:pt x="229" y="14"/>
                    </a:cubicBezTo>
                    <a:cubicBezTo>
                      <a:pt x="228" y="16"/>
                      <a:pt x="230" y="17"/>
                      <a:pt x="224" y="17"/>
                    </a:cubicBezTo>
                    <a:cubicBezTo>
                      <a:pt x="219" y="18"/>
                      <a:pt x="202" y="22"/>
                      <a:pt x="198" y="27"/>
                    </a:cubicBezTo>
                    <a:cubicBezTo>
                      <a:pt x="193" y="32"/>
                      <a:pt x="191" y="45"/>
                      <a:pt x="188" y="49"/>
                    </a:cubicBezTo>
                    <a:cubicBezTo>
                      <a:pt x="185" y="53"/>
                      <a:pt x="180" y="59"/>
                      <a:pt x="174" y="62"/>
                    </a:cubicBezTo>
                    <a:cubicBezTo>
                      <a:pt x="167" y="65"/>
                      <a:pt x="167" y="69"/>
                      <a:pt x="170" y="72"/>
                    </a:cubicBezTo>
                    <a:cubicBezTo>
                      <a:pt x="173" y="74"/>
                      <a:pt x="174" y="81"/>
                      <a:pt x="170" y="81"/>
                    </a:cubicBezTo>
                    <a:cubicBezTo>
                      <a:pt x="167" y="82"/>
                      <a:pt x="156" y="78"/>
                      <a:pt x="154" y="78"/>
                    </a:cubicBezTo>
                    <a:cubicBezTo>
                      <a:pt x="151" y="79"/>
                      <a:pt x="147" y="84"/>
                      <a:pt x="143" y="83"/>
                    </a:cubicBezTo>
                    <a:cubicBezTo>
                      <a:pt x="139" y="82"/>
                      <a:pt x="125" y="74"/>
                      <a:pt x="120" y="71"/>
                    </a:cubicBezTo>
                    <a:cubicBezTo>
                      <a:pt x="114" y="68"/>
                      <a:pt x="110" y="71"/>
                      <a:pt x="110" y="74"/>
                    </a:cubicBezTo>
                    <a:cubicBezTo>
                      <a:pt x="110" y="78"/>
                      <a:pt x="110" y="85"/>
                      <a:pt x="103" y="85"/>
                    </a:cubicBezTo>
                    <a:cubicBezTo>
                      <a:pt x="95" y="85"/>
                      <a:pt x="84" y="64"/>
                      <a:pt x="82" y="62"/>
                    </a:cubicBezTo>
                    <a:cubicBezTo>
                      <a:pt x="80" y="60"/>
                      <a:pt x="77" y="67"/>
                      <a:pt x="71" y="66"/>
                    </a:cubicBezTo>
                    <a:cubicBezTo>
                      <a:pt x="66" y="66"/>
                      <a:pt x="56" y="64"/>
                      <a:pt x="54" y="66"/>
                    </a:cubicBezTo>
                    <a:cubicBezTo>
                      <a:pt x="52" y="68"/>
                      <a:pt x="50" y="83"/>
                      <a:pt x="44" y="84"/>
                    </a:cubicBezTo>
                    <a:cubicBezTo>
                      <a:pt x="37" y="85"/>
                      <a:pt x="24" y="83"/>
                      <a:pt x="21" y="86"/>
                    </a:cubicBezTo>
                    <a:cubicBezTo>
                      <a:pt x="18" y="89"/>
                      <a:pt x="18" y="99"/>
                      <a:pt x="17" y="100"/>
                    </a:cubicBezTo>
                    <a:cubicBezTo>
                      <a:pt x="16" y="101"/>
                      <a:pt x="8" y="111"/>
                      <a:pt x="5" y="118"/>
                    </a:cubicBezTo>
                    <a:cubicBezTo>
                      <a:pt x="3" y="124"/>
                      <a:pt x="0" y="134"/>
                      <a:pt x="4" y="138"/>
                    </a:cubicBezTo>
                    <a:cubicBezTo>
                      <a:pt x="8" y="143"/>
                      <a:pt x="11" y="150"/>
                      <a:pt x="17" y="151"/>
                    </a:cubicBezTo>
                    <a:cubicBezTo>
                      <a:pt x="24" y="153"/>
                      <a:pt x="26" y="152"/>
                      <a:pt x="26" y="156"/>
                    </a:cubicBezTo>
                    <a:cubicBezTo>
                      <a:pt x="26" y="159"/>
                      <a:pt x="23" y="167"/>
                      <a:pt x="24" y="169"/>
                    </a:cubicBezTo>
                    <a:cubicBezTo>
                      <a:pt x="25" y="169"/>
                      <a:pt x="27" y="172"/>
                      <a:pt x="29" y="175"/>
                    </a:cubicBezTo>
                    <a:cubicBezTo>
                      <a:pt x="31" y="174"/>
                      <a:pt x="33" y="173"/>
                      <a:pt x="34" y="172"/>
                    </a:cubicBezTo>
                    <a:cubicBezTo>
                      <a:pt x="38" y="172"/>
                      <a:pt x="44" y="165"/>
                      <a:pt x="49" y="164"/>
                    </a:cubicBezTo>
                    <a:cubicBezTo>
                      <a:pt x="54" y="163"/>
                      <a:pt x="59" y="162"/>
                      <a:pt x="65" y="162"/>
                    </a:cubicBezTo>
                    <a:cubicBezTo>
                      <a:pt x="71" y="162"/>
                      <a:pt x="77" y="160"/>
                      <a:pt x="81" y="164"/>
                    </a:cubicBezTo>
                    <a:cubicBezTo>
                      <a:pt x="85" y="167"/>
                      <a:pt x="87" y="173"/>
                      <a:pt x="85" y="177"/>
                    </a:cubicBezTo>
                    <a:cubicBezTo>
                      <a:pt x="84" y="180"/>
                      <a:pt x="80" y="187"/>
                      <a:pt x="78" y="190"/>
                    </a:cubicBezTo>
                    <a:cubicBezTo>
                      <a:pt x="77" y="192"/>
                      <a:pt x="73" y="192"/>
                      <a:pt x="70" y="192"/>
                    </a:cubicBezTo>
                    <a:cubicBezTo>
                      <a:pt x="66" y="192"/>
                      <a:pt x="60" y="191"/>
                      <a:pt x="59" y="194"/>
                    </a:cubicBezTo>
                    <a:cubicBezTo>
                      <a:pt x="59" y="197"/>
                      <a:pt x="61" y="204"/>
                      <a:pt x="59" y="204"/>
                    </a:cubicBezTo>
                    <a:cubicBezTo>
                      <a:pt x="56" y="204"/>
                      <a:pt x="60" y="209"/>
                      <a:pt x="58" y="210"/>
                    </a:cubicBezTo>
                    <a:cubicBezTo>
                      <a:pt x="55" y="210"/>
                      <a:pt x="51" y="206"/>
                      <a:pt x="50" y="210"/>
                    </a:cubicBezTo>
                    <a:cubicBezTo>
                      <a:pt x="49" y="213"/>
                      <a:pt x="48" y="213"/>
                      <a:pt x="52" y="214"/>
                    </a:cubicBezTo>
                    <a:cubicBezTo>
                      <a:pt x="55" y="216"/>
                      <a:pt x="57" y="217"/>
                      <a:pt x="58" y="224"/>
                    </a:cubicBezTo>
                    <a:cubicBezTo>
                      <a:pt x="59" y="230"/>
                      <a:pt x="60" y="231"/>
                      <a:pt x="63" y="232"/>
                    </a:cubicBezTo>
                    <a:cubicBezTo>
                      <a:pt x="66" y="233"/>
                      <a:pt x="69" y="236"/>
                      <a:pt x="70" y="239"/>
                    </a:cubicBezTo>
                    <a:cubicBezTo>
                      <a:pt x="72" y="243"/>
                      <a:pt x="74" y="238"/>
                      <a:pt x="74" y="242"/>
                    </a:cubicBezTo>
                    <a:cubicBezTo>
                      <a:pt x="74" y="246"/>
                      <a:pt x="73" y="255"/>
                      <a:pt x="75" y="257"/>
                    </a:cubicBezTo>
                    <a:cubicBezTo>
                      <a:pt x="78" y="260"/>
                      <a:pt x="80" y="266"/>
                      <a:pt x="81" y="264"/>
                    </a:cubicBezTo>
                    <a:cubicBezTo>
                      <a:pt x="82" y="262"/>
                      <a:pt x="80" y="259"/>
                      <a:pt x="83" y="255"/>
                    </a:cubicBezTo>
                    <a:cubicBezTo>
                      <a:pt x="86" y="251"/>
                      <a:pt x="86" y="249"/>
                      <a:pt x="89" y="251"/>
                    </a:cubicBezTo>
                    <a:cubicBezTo>
                      <a:pt x="92" y="253"/>
                      <a:pt x="94" y="248"/>
                      <a:pt x="94" y="249"/>
                    </a:cubicBezTo>
                    <a:cubicBezTo>
                      <a:pt x="94" y="249"/>
                      <a:pt x="94" y="250"/>
                      <a:pt x="94" y="250"/>
                    </a:cubicBezTo>
                    <a:cubicBezTo>
                      <a:pt x="96" y="249"/>
                      <a:pt x="97" y="248"/>
                      <a:pt x="98" y="248"/>
                    </a:cubicBezTo>
                    <a:cubicBezTo>
                      <a:pt x="101" y="249"/>
                      <a:pt x="109" y="261"/>
                      <a:pt x="111" y="263"/>
                    </a:cubicBezTo>
                    <a:cubicBezTo>
                      <a:pt x="112" y="264"/>
                      <a:pt x="117" y="268"/>
                      <a:pt x="122" y="270"/>
                    </a:cubicBezTo>
                    <a:cubicBezTo>
                      <a:pt x="121" y="199"/>
                      <a:pt x="121" y="199"/>
                      <a:pt x="121" y="199"/>
                    </a:cubicBezTo>
                    <a:cubicBezTo>
                      <a:pt x="152" y="189"/>
                      <a:pt x="152" y="189"/>
                      <a:pt x="152" y="189"/>
                    </a:cubicBezTo>
                    <a:cubicBezTo>
                      <a:pt x="153" y="185"/>
                      <a:pt x="154" y="180"/>
                      <a:pt x="157" y="180"/>
                    </a:cubicBezTo>
                    <a:cubicBezTo>
                      <a:pt x="160" y="180"/>
                      <a:pt x="158" y="185"/>
                      <a:pt x="162" y="182"/>
                    </a:cubicBezTo>
                    <a:cubicBezTo>
                      <a:pt x="165" y="179"/>
                      <a:pt x="162" y="175"/>
                      <a:pt x="165" y="175"/>
                    </a:cubicBezTo>
                    <a:cubicBezTo>
                      <a:pt x="169" y="176"/>
                      <a:pt x="175" y="179"/>
                      <a:pt x="173" y="176"/>
                    </a:cubicBezTo>
                    <a:cubicBezTo>
                      <a:pt x="171" y="173"/>
                      <a:pt x="170" y="172"/>
                      <a:pt x="174" y="172"/>
                    </a:cubicBezTo>
                    <a:cubicBezTo>
                      <a:pt x="178" y="172"/>
                      <a:pt x="182" y="169"/>
                      <a:pt x="182" y="172"/>
                    </a:cubicBezTo>
                    <a:cubicBezTo>
                      <a:pt x="183" y="176"/>
                      <a:pt x="179" y="173"/>
                      <a:pt x="181" y="181"/>
                    </a:cubicBezTo>
                    <a:cubicBezTo>
                      <a:pt x="183" y="188"/>
                      <a:pt x="184" y="190"/>
                      <a:pt x="184" y="194"/>
                    </a:cubicBezTo>
                    <a:cubicBezTo>
                      <a:pt x="183" y="198"/>
                      <a:pt x="183" y="212"/>
                      <a:pt x="180" y="213"/>
                    </a:cubicBezTo>
                    <a:cubicBezTo>
                      <a:pt x="180" y="213"/>
                      <a:pt x="180" y="213"/>
                      <a:pt x="180" y="213"/>
                    </a:cubicBezTo>
                    <a:cubicBezTo>
                      <a:pt x="189" y="225"/>
                      <a:pt x="201" y="226"/>
                      <a:pt x="206" y="229"/>
                    </a:cubicBezTo>
                    <a:cubicBezTo>
                      <a:pt x="211" y="232"/>
                      <a:pt x="213" y="230"/>
                      <a:pt x="215" y="228"/>
                    </a:cubicBezTo>
                    <a:cubicBezTo>
                      <a:pt x="218" y="225"/>
                      <a:pt x="226" y="217"/>
                      <a:pt x="228" y="217"/>
                    </a:cubicBezTo>
                    <a:cubicBezTo>
                      <a:pt x="231" y="217"/>
                      <a:pt x="233" y="241"/>
                      <a:pt x="233" y="244"/>
                    </a:cubicBezTo>
                    <a:cubicBezTo>
                      <a:pt x="233" y="248"/>
                      <a:pt x="239" y="252"/>
                      <a:pt x="241" y="256"/>
                    </a:cubicBezTo>
                    <a:cubicBezTo>
                      <a:pt x="242" y="259"/>
                      <a:pt x="236" y="259"/>
                      <a:pt x="235" y="261"/>
                    </a:cubicBezTo>
                    <a:cubicBezTo>
                      <a:pt x="233" y="263"/>
                      <a:pt x="242" y="265"/>
                      <a:pt x="246" y="265"/>
                    </a:cubicBezTo>
                    <a:cubicBezTo>
                      <a:pt x="249" y="266"/>
                      <a:pt x="255" y="273"/>
                      <a:pt x="259" y="275"/>
                    </a:cubicBezTo>
                    <a:cubicBezTo>
                      <a:pt x="263" y="277"/>
                      <a:pt x="269" y="273"/>
                      <a:pt x="270" y="268"/>
                    </a:cubicBezTo>
                    <a:cubicBezTo>
                      <a:pt x="272" y="262"/>
                      <a:pt x="273" y="261"/>
                      <a:pt x="275" y="260"/>
                    </a:cubicBezTo>
                    <a:cubicBezTo>
                      <a:pt x="278" y="259"/>
                      <a:pt x="286" y="261"/>
                      <a:pt x="289" y="261"/>
                    </a:cubicBezTo>
                    <a:cubicBezTo>
                      <a:pt x="293" y="261"/>
                      <a:pt x="303" y="258"/>
                      <a:pt x="305" y="256"/>
                    </a:cubicBezTo>
                    <a:cubicBezTo>
                      <a:pt x="307" y="255"/>
                      <a:pt x="308" y="248"/>
                      <a:pt x="310" y="245"/>
                    </a:cubicBezTo>
                    <a:cubicBezTo>
                      <a:pt x="312" y="243"/>
                      <a:pt x="321" y="242"/>
                      <a:pt x="326" y="240"/>
                    </a:cubicBezTo>
                    <a:cubicBezTo>
                      <a:pt x="330" y="239"/>
                      <a:pt x="348" y="232"/>
                      <a:pt x="350" y="231"/>
                    </a:cubicBezTo>
                    <a:cubicBezTo>
                      <a:pt x="351" y="230"/>
                      <a:pt x="370" y="232"/>
                      <a:pt x="377" y="233"/>
                    </a:cubicBezTo>
                    <a:cubicBezTo>
                      <a:pt x="384" y="234"/>
                      <a:pt x="412" y="240"/>
                      <a:pt x="417" y="243"/>
                    </a:cubicBezTo>
                    <a:cubicBezTo>
                      <a:pt x="418" y="244"/>
                      <a:pt x="422" y="244"/>
                      <a:pt x="426" y="245"/>
                    </a:cubicBezTo>
                    <a:cubicBezTo>
                      <a:pt x="427" y="241"/>
                      <a:pt x="428" y="238"/>
                      <a:pt x="430" y="237"/>
                    </a:cubicBezTo>
                    <a:cubicBezTo>
                      <a:pt x="432" y="236"/>
                      <a:pt x="430" y="217"/>
                      <a:pt x="430" y="215"/>
                    </a:cubicBezTo>
                    <a:cubicBezTo>
                      <a:pt x="430" y="212"/>
                      <a:pt x="428" y="206"/>
                      <a:pt x="429" y="203"/>
                    </a:cubicBezTo>
                    <a:cubicBezTo>
                      <a:pt x="431" y="200"/>
                      <a:pt x="436" y="198"/>
                      <a:pt x="438" y="196"/>
                    </a:cubicBezTo>
                    <a:cubicBezTo>
                      <a:pt x="440" y="194"/>
                      <a:pt x="450" y="196"/>
                      <a:pt x="455" y="194"/>
                    </a:cubicBezTo>
                    <a:cubicBezTo>
                      <a:pt x="460" y="192"/>
                      <a:pt x="457" y="189"/>
                      <a:pt x="455" y="186"/>
                    </a:cubicBezTo>
                    <a:cubicBezTo>
                      <a:pt x="453" y="183"/>
                      <a:pt x="455" y="181"/>
                      <a:pt x="457" y="178"/>
                    </a:cubicBezTo>
                    <a:cubicBezTo>
                      <a:pt x="459" y="176"/>
                      <a:pt x="458" y="172"/>
                      <a:pt x="461" y="166"/>
                    </a:cubicBezTo>
                    <a:cubicBezTo>
                      <a:pt x="463" y="160"/>
                      <a:pt x="465" y="164"/>
                      <a:pt x="469" y="166"/>
                    </a:cubicBezTo>
                    <a:cubicBezTo>
                      <a:pt x="472" y="168"/>
                      <a:pt x="481" y="165"/>
                      <a:pt x="486" y="165"/>
                    </a:cubicBezTo>
                    <a:cubicBezTo>
                      <a:pt x="490" y="165"/>
                      <a:pt x="495" y="164"/>
                      <a:pt x="496" y="161"/>
                    </a:cubicBezTo>
                    <a:cubicBezTo>
                      <a:pt x="496" y="159"/>
                      <a:pt x="495" y="148"/>
                      <a:pt x="495" y="145"/>
                    </a:cubicBezTo>
                    <a:cubicBezTo>
                      <a:pt x="496" y="141"/>
                      <a:pt x="503" y="137"/>
                      <a:pt x="506" y="133"/>
                    </a:cubicBezTo>
                    <a:cubicBezTo>
                      <a:pt x="509" y="130"/>
                      <a:pt x="516" y="127"/>
                      <a:pt x="518" y="127"/>
                    </a:cubicBezTo>
                    <a:cubicBezTo>
                      <a:pt x="519" y="127"/>
                      <a:pt x="520" y="125"/>
                      <a:pt x="521" y="122"/>
                    </a:cubicBezTo>
                    <a:cubicBezTo>
                      <a:pt x="521" y="122"/>
                      <a:pt x="520" y="121"/>
                      <a:pt x="520" y="121"/>
                    </a:cubicBezTo>
                    <a:close/>
                    <a:moveTo>
                      <a:pt x="412" y="173"/>
                    </a:moveTo>
                    <a:cubicBezTo>
                      <a:pt x="410" y="174"/>
                      <a:pt x="410" y="178"/>
                      <a:pt x="407" y="178"/>
                    </a:cubicBezTo>
                    <a:cubicBezTo>
                      <a:pt x="404" y="178"/>
                      <a:pt x="396" y="179"/>
                      <a:pt x="392" y="179"/>
                    </a:cubicBezTo>
                    <a:cubicBezTo>
                      <a:pt x="389" y="179"/>
                      <a:pt x="372" y="176"/>
                      <a:pt x="369" y="177"/>
                    </a:cubicBezTo>
                    <a:cubicBezTo>
                      <a:pt x="366" y="178"/>
                      <a:pt x="362" y="180"/>
                      <a:pt x="362" y="182"/>
                    </a:cubicBezTo>
                    <a:cubicBezTo>
                      <a:pt x="361" y="185"/>
                      <a:pt x="359" y="190"/>
                      <a:pt x="356" y="191"/>
                    </a:cubicBezTo>
                    <a:cubicBezTo>
                      <a:pt x="354" y="191"/>
                      <a:pt x="358" y="207"/>
                      <a:pt x="349" y="200"/>
                    </a:cubicBezTo>
                    <a:cubicBezTo>
                      <a:pt x="347" y="199"/>
                      <a:pt x="344" y="199"/>
                      <a:pt x="342" y="195"/>
                    </a:cubicBezTo>
                    <a:cubicBezTo>
                      <a:pt x="341" y="191"/>
                      <a:pt x="346" y="186"/>
                      <a:pt x="345" y="182"/>
                    </a:cubicBezTo>
                    <a:cubicBezTo>
                      <a:pt x="343" y="177"/>
                      <a:pt x="349" y="176"/>
                      <a:pt x="352" y="175"/>
                    </a:cubicBezTo>
                    <a:cubicBezTo>
                      <a:pt x="355" y="173"/>
                      <a:pt x="357" y="170"/>
                      <a:pt x="362" y="171"/>
                    </a:cubicBezTo>
                    <a:cubicBezTo>
                      <a:pt x="366" y="172"/>
                      <a:pt x="371" y="172"/>
                      <a:pt x="376" y="172"/>
                    </a:cubicBezTo>
                    <a:cubicBezTo>
                      <a:pt x="381" y="172"/>
                      <a:pt x="394" y="176"/>
                      <a:pt x="398" y="174"/>
                    </a:cubicBezTo>
                    <a:cubicBezTo>
                      <a:pt x="402" y="173"/>
                      <a:pt x="414" y="172"/>
                      <a:pt x="412" y="173"/>
                    </a:cubicBezTo>
                    <a:close/>
                    <a:moveTo>
                      <a:pt x="488" y="150"/>
                    </a:moveTo>
                    <a:cubicBezTo>
                      <a:pt x="482" y="152"/>
                      <a:pt x="481" y="158"/>
                      <a:pt x="475" y="154"/>
                    </a:cubicBezTo>
                    <a:cubicBezTo>
                      <a:pt x="469" y="151"/>
                      <a:pt x="460" y="145"/>
                      <a:pt x="462" y="143"/>
                    </a:cubicBezTo>
                    <a:cubicBezTo>
                      <a:pt x="464" y="140"/>
                      <a:pt x="462" y="133"/>
                      <a:pt x="466" y="134"/>
                    </a:cubicBezTo>
                    <a:cubicBezTo>
                      <a:pt x="470" y="135"/>
                      <a:pt x="470" y="140"/>
                      <a:pt x="474" y="143"/>
                    </a:cubicBezTo>
                    <a:cubicBezTo>
                      <a:pt x="478" y="146"/>
                      <a:pt x="492" y="149"/>
                      <a:pt x="488" y="150"/>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4" name="Freeform 184"/>
              <p:cNvSpPr>
                <a:spLocks/>
              </p:cNvSpPr>
              <p:nvPr/>
            </p:nvSpPr>
            <p:spPr bwMode="auto">
              <a:xfrm>
                <a:off x="7074647" y="2998252"/>
                <a:ext cx="437438" cy="435967"/>
              </a:xfrm>
              <a:custGeom>
                <a:avLst/>
                <a:gdLst>
                  <a:gd name="T0" fmla="*/ 351 w 366"/>
                  <a:gd name="T1" fmla="*/ 93 h 365"/>
                  <a:gd name="T2" fmla="*/ 318 w 366"/>
                  <a:gd name="T3" fmla="*/ 93 h 365"/>
                  <a:gd name="T4" fmla="*/ 298 w 366"/>
                  <a:gd name="T5" fmla="*/ 91 h 365"/>
                  <a:gd name="T6" fmla="*/ 298 w 366"/>
                  <a:gd name="T7" fmla="*/ 105 h 365"/>
                  <a:gd name="T8" fmla="*/ 273 w 366"/>
                  <a:gd name="T9" fmla="*/ 116 h 365"/>
                  <a:gd name="T10" fmla="*/ 264 w 366"/>
                  <a:gd name="T11" fmla="*/ 94 h 365"/>
                  <a:gd name="T12" fmla="*/ 255 w 366"/>
                  <a:gd name="T13" fmla="*/ 97 h 365"/>
                  <a:gd name="T14" fmla="*/ 226 w 366"/>
                  <a:gd name="T15" fmla="*/ 114 h 365"/>
                  <a:gd name="T16" fmla="*/ 199 w 366"/>
                  <a:gd name="T17" fmla="*/ 103 h 365"/>
                  <a:gd name="T18" fmla="*/ 177 w 366"/>
                  <a:gd name="T19" fmla="*/ 99 h 365"/>
                  <a:gd name="T20" fmla="*/ 160 w 366"/>
                  <a:gd name="T21" fmla="*/ 64 h 365"/>
                  <a:gd name="T22" fmla="*/ 133 w 366"/>
                  <a:gd name="T23" fmla="*/ 39 h 365"/>
                  <a:gd name="T24" fmla="*/ 108 w 366"/>
                  <a:gd name="T25" fmla="*/ 14 h 365"/>
                  <a:gd name="T26" fmla="*/ 108 w 366"/>
                  <a:gd name="T27" fmla="*/ 0 h 365"/>
                  <a:gd name="T28" fmla="*/ 86 w 366"/>
                  <a:gd name="T29" fmla="*/ 21 h 365"/>
                  <a:gd name="T30" fmla="*/ 88 w 366"/>
                  <a:gd name="T31" fmla="*/ 49 h 365"/>
                  <a:gd name="T32" fmla="*/ 52 w 366"/>
                  <a:gd name="T33" fmla="*/ 90 h 365"/>
                  <a:gd name="T34" fmla="*/ 31 w 366"/>
                  <a:gd name="T35" fmla="*/ 113 h 365"/>
                  <a:gd name="T36" fmla="*/ 6 w 366"/>
                  <a:gd name="T37" fmla="*/ 150 h 365"/>
                  <a:gd name="T38" fmla="*/ 1 w 366"/>
                  <a:gd name="T39" fmla="*/ 155 h 365"/>
                  <a:gd name="T40" fmla="*/ 23 w 366"/>
                  <a:gd name="T41" fmla="*/ 171 h 365"/>
                  <a:gd name="T42" fmla="*/ 6 w 366"/>
                  <a:gd name="T43" fmla="*/ 174 h 365"/>
                  <a:gd name="T44" fmla="*/ 44 w 366"/>
                  <a:gd name="T45" fmla="*/ 196 h 365"/>
                  <a:gd name="T46" fmla="*/ 53 w 366"/>
                  <a:gd name="T47" fmla="*/ 192 h 365"/>
                  <a:gd name="T48" fmla="*/ 60 w 366"/>
                  <a:gd name="T49" fmla="*/ 238 h 365"/>
                  <a:gd name="T50" fmla="*/ 80 w 366"/>
                  <a:gd name="T51" fmla="*/ 295 h 365"/>
                  <a:gd name="T52" fmla="*/ 106 w 366"/>
                  <a:gd name="T53" fmla="*/ 353 h 365"/>
                  <a:gd name="T54" fmla="*/ 125 w 366"/>
                  <a:gd name="T55" fmla="*/ 354 h 365"/>
                  <a:gd name="T56" fmla="*/ 139 w 366"/>
                  <a:gd name="T57" fmla="*/ 342 h 365"/>
                  <a:gd name="T58" fmla="*/ 144 w 366"/>
                  <a:gd name="T59" fmla="*/ 318 h 365"/>
                  <a:gd name="T60" fmla="*/ 154 w 366"/>
                  <a:gd name="T61" fmla="*/ 285 h 365"/>
                  <a:gd name="T62" fmla="*/ 164 w 366"/>
                  <a:gd name="T63" fmla="*/ 261 h 365"/>
                  <a:gd name="T64" fmla="*/ 181 w 366"/>
                  <a:gd name="T65" fmla="*/ 243 h 365"/>
                  <a:gd name="T66" fmla="*/ 232 w 366"/>
                  <a:gd name="T67" fmla="*/ 209 h 365"/>
                  <a:gd name="T68" fmla="*/ 237 w 366"/>
                  <a:gd name="T69" fmla="*/ 189 h 365"/>
                  <a:gd name="T70" fmla="*/ 259 w 366"/>
                  <a:gd name="T71" fmla="*/ 187 h 365"/>
                  <a:gd name="T72" fmla="*/ 265 w 366"/>
                  <a:gd name="T73" fmla="*/ 175 h 365"/>
                  <a:gd name="T74" fmla="*/ 260 w 366"/>
                  <a:gd name="T75" fmla="*/ 141 h 365"/>
                  <a:gd name="T76" fmla="*/ 260 w 366"/>
                  <a:gd name="T77" fmla="*/ 117 h 365"/>
                  <a:gd name="T78" fmla="*/ 273 w 366"/>
                  <a:gd name="T79" fmla="*/ 135 h 365"/>
                  <a:gd name="T80" fmla="*/ 290 w 366"/>
                  <a:gd name="T81" fmla="*/ 154 h 365"/>
                  <a:gd name="T82" fmla="*/ 308 w 366"/>
                  <a:gd name="T83" fmla="*/ 171 h 365"/>
                  <a:gd name="T84" fmla="*/ 316 w 366"/>
                  <a:gd name="T85" fmla="*/ 164 h 365"/>
                  <a:gd name="T86" fmla="*/ 329 w 366"/>
                  <a:gd name="T87" fmla="*/ 149 h 365"/>
                  <a:gd name="T88" fmla="*/ 366 w 366"/>
                  <a:gd name="T89" fmla="*/ 105 h 36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66"/>
                  <a:gd name="T136" fmla="*/ 0 h 365"/>
                  <a:gd name="T137" fmla="*/ 366 w 366"/>
                  <a:gd name="T138" fmla="*/ 365 h 36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66" h="365">
                    <a:moveTo>
                      <a:pt x="366" y="89"/>
                    </a:moveTo>
                    <a:cubicBezTo>
                      <a:pt x="361" y="92"/>
                      <a:pt x="353" y="94"/>
                      <a:pt x="351" y="93"/>
                    </a:cubicBezTo>
                    <a:cubicBezTo>
                      <a:pt x="350" y="91"/>
                      <a:pt x="342" y="94"/>
                      <a:pt x="336" y="94"/>
                    </a:cubicBezTo>
                    <a:cubicBezTo>
                      <a:pt x="330" y="94"/>
                      <a:pt x="321" y="95"/>
                      <a:pt x="318" y="93"/>
                    </a:cubicBezTo>
                    <a:cubicBezTo>
                      <a:pt x="316" y="91"/>
                      <a:pt x="316" y="87"/>
                      <a:pt x="314" y="85"/>
                    </a:cubicBezTo>
                    <a:cubicBezTo>
                      <a:pt x="312" y="82"/>
                      <a:pt x="301" y="88"/>
                      <a:pt x="298" y="91"/>
                    </a:cubicBezTo>
                    <a:cubicBezTo>
                      <a:pt x="296" y="92"/>
                      <a:pt x="295" y="93"/>
                      <a:pt x="293" y="94"/>
                    </a:cubicBezTo>
                    <a:cubicBezTo>
                      <a:pt x="295" y="98"/>
                      <a:pt x="298" y="103"/>
                      <a:pt x="298" y="105"/>
                    </a:cubicBezTo>
                    <a:cubicBezTo>
                      <a:pt x="298" y="107"/>
                      <a:pt x="296" y="114"/>
                      <a:pt x="292" y="114"/>
                    </a:cubicBezTo>
                    <a:cubicBezTo>
                      <a:pt x="289" y="114"/>
                      <a:pt x="277" y="116"/>
                      <a:pt x="273" y="116"/>
                    </a:cubicBezTo>
                    <a:cubicBezTo>
                      <a:pt x="269" y="116"/>
                      <a:pt x="261" y="112"/>
                      <a:pt x="261" y="109"/>
                    </a:cubicBezTo>
                    <a:cubicBezTo>
                      <a:pt x="261" y="108"/>
                      <a:pt x="263" y="101"/>
                      <a:pt x="264" y="94"/>
                    </a:cubicBezTo>
                    <a:cubicBezTo>
                      <a:pt x="263" y="94"/>
                      <a:pt x="262" y="94"/>
                      <a:pt x="262" y="94"/>
                    </a:cubicBezTo>
                    <a:cubicBezTo>
                      <a:pt x="260" y="95"/>
                      <a:pt x="258" y="96"/>
                      <a:pt x="255" y="97"/>
                    </a:cubicBezTo>
                    <a:cubicBezTo>
                      <a:pt x="253" y="106"/>
                      <a:pt x="250" y="116"/>
                      <a:pt x="248" y="116"/>
                    </a:cubicBezTo>
                    <a:cubicBezTo>
                      <a:pt x="246" y="116"/>
                      <a:pt x="231" y="114"/>
                      <a:pt x="226" y="114"/>
                    </a:cubicBezTo>
                    <a:cubicBezTo>
                      <a:pt x="220" y="114"/>
                      <a:pt x="214" y="112"/>
                      <a:pt x="209" y="109"/>
                    </a:cubicBezTo>
                    <a:cubicBezTo>
                      <a:pt x="204" y="105"/>
                      <a:pt x="201" y="103"/>
                      <a:pt x="199" y="103"/>
                    </a:cubicBezTo>
                    <a:cubicBezTo>
                      <a:pt x="196" y="103"/>
                      <a:pt x="193" y="104"/>
                      <a:pt x="190" y="103"/>
                    </a:cubicBezTo>
                    <a:cubicBezTo>
                      <a:pt x="187" y="102"/>
                      <a:pt x="180" y="100"/>
                      <a:pt x="177" y="99"/>
                    </a:cubicBezTo>
                    <a:cubicBezTo>
                      <a:pt x="174" y="99"/>
                      <a:pt x="156" y="86"/>
                      <a:pt x="155" y="84"/>
                    </a:cubicBezTo>
                    <a:cubicBezTo>
                      <a:pt x="155" y="82"/>
                      <a:pt x="158" y="72"/>
                      <a:pt x="160" y="64"/>
                    </a:cubicBezTo>
                    <a:cubicBezTo>
                      <a:pt x="157" y="64"/>
                      <a:pt x="155" y="63"/>
                      <a:pt x="153" y="61"/>
                    </a:cubicBezTo>
                    <a:cubicBezTo>
                      <a:pt x="149" y="58"/>
                      <a:pt x="136" y="45"/>
                      <a:pt x="133" y="39"/>
                    </a:cubicBezTo>
                    <a:cubicBezTo>
                      <a:pt x="129" y="32"/>
                      <a:pt x="122" y="31"/>
                      <a:pt x="119" y="28"/>
                    </a:cubicBezTo>
                    <a:cubicBezTo>
                      <a:pt x="116" y="26"/>
                      <a:pt x="111" y="17"/>
                      <a:pt x="108" y="14"/>
                    </a:cubicBezTo>
                    <a:cubicBezTo>
                      <a:pt x="105" y="10"/>
                      <a:pt x="105" y="7"/>
                      <a:pt x="107" y="3"/>
                    </a:cubicBezTo>
                    <a:cubicBezTo>
                      <a:pt x="107" y="2"/>
                      <a:pt x="108" y="1"/>
                      <a:pt x="108" y="0"/>
                    </a:cubicBezTo>
                    <a:cubicBezTo>
                      <a:pt x="99" y="2"/>
                      <a:pt x="86" y="5"/>
                      <a:pt x="84" y="7"/>
                    </a:cubicBezTo>
                    <a:cubicBezTo>
                      <a:pt x="82" y="10"/>
                      <a:pt x="83" y="17"/>
                      <a:pt x="86" y="21"/>
                    </a:cubicBezTo>
                    <a:cubicBezTo>
                      <a:pt x="89" y="24"/>
                      <a:pt x="107" y="31"/>
                      <a:pt x="105" y="33"/>
                    </a:cubicBezTo>
                    <a:cubicBezTo>
                      <a:pt x="103" y="35"/>
                      <a:pt x="90" y="43"/>
                      <a:pt x="88" y="49"/>
                    </a:cubicBezTo>
                    <a:cubicBezTo>
                      <a:pt x="86" y="55"/>
                      <a:pt x="82" y="59"/>
                      <a:pt x="77" y="62"/>
                    </a:cubicBezTo>
                    <a:cubicBezTo>
                      <a:pt x="73" y="65"/>
                      <a:pt x="59" y="83"/>
                      <a:pt x="52" y="90"/>
                    </a:cubicBezTo>
                    <a:cubicBezTo>
                      <a:pt x="46" y="98"/>
                      <a:pt x="40" y="99"/>
                      <a:pt x="36" y="100"/>
                    </a:cubicBezTo>
                    <a:cubicBezTo>
                      <a:pt x="32" y="101"/>
                      <a:pt x="31" y="107"/>
                      <a:pt x="31" y="113"/>
                    </a:cubicBezTo>
                    <a:cubicBezTo>
                      <a:pt x="31" y="119"/>
                      <a:pt x="34" y="142"/>
                      <a:pt x="31" y="146"/>
                    </a:cubicBezTo>
                    <a:cubicBezTo>
                      <a:pt x="29" y="151"/>
                      <a:pt x="11" y="150"/>
                      <a:pt x="6" y="150"/>
                    </a:cubicBezTo>
                    <a:cubicBezTo>
                      <a:pt x="4" y="150"/>
                      <a:pt x="2" y="152"/>
                      <a:pt x="0" y="155"/>
                    </a:cubicBezTo>
                    <a:cubicBezTo>
                      <a:pt x="0" y="155"/>
                      <a:pt x="1" y="155"/>
                      <a:pt x="1" y="155"/>
                    </a:cubicBezTo>
                    <a:cubicBezTo>
                      <a:pt x="4" y="155"/>
                      <a:pt x="2" y="156"/>
                      <a:pt x="3" y="163"/>
                    </a:cubicBezTo>
                    <a:cubicBezTo>
                      <a:pt x="4" y="170"/>
                      <a:pt x="20" y="169"/>
                      <a:pt x="23" y="171"/>
                    </a:cubicBezTo>
                    <a:cubicBezTo>
                      <a:pt x="27" y="172"/>
                      <a:pt x="22" y="175"/>
                      <a:pt x="17" y="176"/>
                    </a:cubicBezTo>
                    <a:cubicBezTo>
                      <a:pt x="13" y="177"/>
                      <a:pt x="6" y="172"/>
                      <a:pt x="6" y="174"/>
                    </a:cubicBezTo>
                    <a:cubicBezTo>
                      <a:pt x="6" y="176"/>
                      <a:pt x="25" y="200"/>
                      <a:pt x="29" y="201"/>
                    </a:cubicBezTo>
                    <a:cubicBezTo>
                      <a:pt x="33" y="202"/>
                      <a:pt x="41" y="198"/>
                      <a:pt x="44" y="196"/>
                    </a:cubicBezTo>
                    <a:cubicBezTo>
                      <a:pt x="48" y="193"/>
                      <a:pt x="47" y="178"/>
                      <a:pt x="49" y="179"/>
                    </a:cubicBezTo>
                    <a:cubicBezTo>
                      <a:pt x="51" y="180"/>
                      <a:pt x="52" y="190"/>
                      <a:pt x="53" y="192"/>
                    </a:cubicBezTo>
                    <a:cubicBezTo>
                      <a:pt x="53" y="194"/>
                      <a:pt x="55" y="211"/>
                      <a:pt x="54" y="214"/>
                    </a:cubicBezTo>
                    <a:cubicBezTo>
                      <a:pt x="54" y="217"/>
                      <a:pt x="58" y="229"/>
                      <a:pt x="60" y="238"/>
                    </a:cubicBezTo>
                    <a:cubicBezTo>
                      <a:pt x="62" y="247"/>
                      <a:pt x="70" y="272"/>
                      <a:pt x="73" y="278"/>
                    </a:cubicBezTo>
                    <a:cubicBezTo>
                      <a:pt x="76" y="284"/>
                      <a:pt x="81" y="289"/>
                      <a:pt x="80" y="295"/>
                    </a:cubicBezTo>
                    <a:cubicBezTo>
                      <a:pt x="79" y="300"/>
                      <a:pt x="88" y="315"/>
                      <a:pt x="89" y="318"/>
                    </a:cubicBezTo>
                    <a:cubicBezTo>
                      <a:pt x="91" y="321"/>
                      <a:pt x="103" y="349"/>
                      <a:pt x="106" y="353"/>
                    </a:cubicBezTo>
                    <a:cubicBezTo>
                      <a:pt x="109" y="358"/>
                      <a:pt x="114" y="362"/>
                      <a:pt x="116" y="363"/>
                    </a:cubicBezTo>
                    <a:cubicBezTo>
                      <a:pt x="119" y="365"/>
                      <a:pt x="124" y="358"/>
                      <a:pt x="125" y="354"/>
                    </a:cubicBezTo>
                    <a:cubicBezTo>
                      <a:pt x="126" y="351"/>
                      <a:pt x="130" y="351"/>
                      <a:pt x="132" y="351"/>
                    </a:cubicBezTo>
                    <a:cubicBezTo>
                      <a:pt x="134" y="350"/>
                      <a:pt x="137" y="343"/>
                      <a:pt x="139" y="342"/>
                    </a:cubicBezTo>
                    <a:cubicBezTo>
                      <a:pt x="140" y="340"/>
                      <a:pt x="145" y="336"/>
                      <a:pt x="147" y="331"/>
                    </a:cubicBezTo>
                    <a:cubicBezTo>
                      <a:pt x="149" y="327"/>
                      <a:pt x="146" y="321"/>
                      <a:pt x="144" y="318"/>
                    </a:cubicBezTo>
                    <a:cubicBezTo>
                      <a:pt x="143" y="315"/>
                      <a:pt x="147" y="310"/>
                      <a:pt x="149" y="307"/>
                    </a:cubicBezTo>
                    <a:cubicBezTo>
                      <a:pt x="152" y="304"/>
                      <a:pt x="155" y="291"/>
                      <a:pt x="154" y="285"/>
                    </a:cubicBezTo>
                    <a:cubicBezTo>
                      <a:pt x="153" y="279"/>
                      <a:pt x="154" y="270"/>
                      <a:pt x="156" y="266"/>
                    </a:cubicBezTo>
                    <a:cubicBezTo>
                      <a:pt x="158" y="262"/>
                      <a:pt x="162" y="264"/>
                      <a:pt x="164" y="261"/>
                    </a:cubicBezTo>
                    <a:cubicBezTo>
                      <a:pt x="166" y="259"/>
                      <a:pt x="169" y="256"/>
                      <a:pt x="171" y="255"/>
                    </a:cubicBezTo>
                    <a:cubicBezTo>
                      <a:pt x="173" y="254"/>
                      <a:pt x="174" y="246"/>
                      <a:pt x="181" y="243"/>
                    </a:cubicBezTo>
                    <a:cubicBezTo>
                      <a:pt x="188" y="240"/>
                      <a:pt x="207" y="222"/>
                      <a:pt x="215" y="216"/>
                    </a:cubicBezTo>
                    <a:cubicBezTo>
                      <a:pt x="223" y="209"/>
                      <a:pt x="229" y="209"/>
                      <a:pt x="232" y="209"/>
                    </a:cubicBezTo>
                    <a:cubicBezTo>
                      <a:pt x="235" y="209"/>
                      <a:pt x="235" y="204"/>
                      <a:pt x="236" y="200"/>
                    </a:cubicBezTo>
                    <a:cubicBezTo>
                      <a:pt x="236" y="195"/>
                      <a:pt x="235" y="190"/>
                      <a:pt x="237" y="189"/>
                    </a:cubicBezTo>
                    <a:cubicBezTo>
                      <a:pt x="240" y="188"/>
                      <a:pt x="247" y="186"/>
                      <a:pt x="250" y="185"/>
                    </a:cubicBezTo>
                    <a:cubicBezTo>
                      <a:pt x="252" y="184"/>
                      <a:pt x="257" y="187"/>
                      <a:pt x="259" y="187"/>
                    </a:cubicBezTo>
                    <a:cubicBezTo>
                      <a:pt x="260" y="187"/>
                      <a:pt x="262" y="186"/>
                      <a:pt x="265" y="185"/>
                    </a:cubicBezTo>
                    <a:cubicBezTo>
                      <a:pt x="265" y="181"/>
                      <a:pt x="265" y="178"/>
                      <a:pt x="265" y="175"/>
                    </a:cubicBezTo>
                    <a:cubicBezTo>
                      <a:pt x="264" y="170"/>
                      <a:pt x="260" y="165"/>
                      <a:pt x="260" y="162"/>
                    </a:cubicBezTo>
                    <a:cubicBezTo>
                      <a:pt x="260" y="159"/>
                      <a:pt x="260" y="145"/>
                      <a:pt x="260" y="141"/>
                    </a:cubicBezTo>
                    <a:cubicBezTo>
                      <a:pt x="260" y="137"/>
                      <a:pt x="252" y="127"/>
                      <a:pt x="251" y="124"/>
                    </a:cubicBezTo>
                    <a:cubicBezTo>
                      <a:pt x="250" y="120"/>
                      <a:pt x="259" y="118"/>
                      <a:pt x="260" y="117"/>
                    </a:cubicBezTo>
                    <a:cubicBezTo>
                      <a:pt x="261" y="116"/>
                      <a:pt x="265" y="120"/>
                      <a:pt x="267" y="123"/>
                    </a:cubicBezTo>
                    <a:cubicBezTo>
                      <a:pt x="270" y="125"/>
                      <a:pt x="273" y="131"/>
                      <a:pt x="273" y="135"/>
                    </a:cubicBezTo>
                    <a:cubicBezTo>
                      <a:pt x="273" y="138"/>
                      <a:pt x="298" y="136"/>
                      <a:pt x="303" y="138"/>
                    </a:cubicBezTo>
                    <a:cubicBezTo>
                      <a:pt x="307" y="141"/>
                      <a:pt x="292" y="151"/>
                      <a:pt x="290" y="154"/>
                    </a:cubicBezTo>
                    <a:cubicBezTo>
                      <a:pt x="288" y="158"/>
                      <a:pt x="299" y="161"/>
                      <a:pt x="303" y="165"/>
                    </a:cubicBezTo>
                    <a:cubicBezTo>
                      <a:pt x="305" y="167"/>
                      <a:pt x="306" y="169"/>
                      <a:pt x="308" y="171"/>
                    </a:cubicBezTo>
                    <a:cubicBezTo>
                      <a:pt x="308" y="171"/>
                      <a:pt x="308" y="171"/>
                      <a:pt x="308" y="171"/>
                    </a:cubicBezTo>
                    <a:cubicBezTo>
                      <a:pt x="309" y="169"/>
                      <a:pt x="314" y="167"/>
                      <a:pt x="316" y="164"/>
                    </a:cubicBezTo>
                    <a:cubicBezTo>
                      <a:pt x="318" y="161"/>
                      <a:pt x="315" y="158"/>
                      <a:pt x="320" y="155"/>
                    </a:cubicBezTo>
                    <a:cubicBezTo>
                      <a:pt x="325" y="152"/>
                      <a:pt x="327" y="152"/>
                      <a:pt x="329" y="149"/>
                    </a:cubicBezTo>
                    <a:cubicBezTo>
                      <a:pt x="331" y="145"/>
                      <a:pt x="343" y="114"/>
                      <a:pt x="350" y="110"/>
                    </a:cubicBezTo>
                    <a:cubicBezTo>
                      <a:pt x="357" y="106"/>
                      <a:pt x="366" y="110"/>
                      <a:pt x="366" y="105"/>
                    </a:cubicBezTo>
                    <a:cubicBezTo>
                      <a:pt x="366" y="102"/>
                      <a:pt x="365" y="95"/>
                      <a:pt x="366" y="89"/>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5" name="Freeform 185"/>
              <p:cNvSpPr>
                <a:spLocks/>
              </p:cNvSpPr>
              <p:nvPr/>
            </p:nvSpPr>
            <p:spPr bwMode="auto">
              <a:xfrm>
                <a:off x="7373522" y="3136831"/>
                <a:ext cx="69282" cy="93060"/>
              </a:xfrm>
              <a:custGeom>
                <a:avLst/>
                <a:gdLst>
                  <a:gd name="T0" fmla="*/ 40 w 58"/>
                  <a:gd name="T1" fmla="*/ 38 h 78"/>
                  <a:gd name="T2" fmla="*/ 53 w 58"/>
                  <a:gd name="T3" fmla="*/ 22 h 78"/>
                  <a:gd name="T4" fmla="*/ 23 w 58"/>
                  <a:gd name="T5" fmla="*/ 19 h 78"/>
                  <a:gd name="T6" fmla="*/ 17 w 58"/>
                  <a:gd name="T7" fmla="*/ 7 h 78"/>
                  <a:gd name="T8" fmla="*/ 10 w 58"/>
                  <a:gd name="T9" fmla="*/ 1 h 78"/>
                  <a:gd name="T10" fmla="*/ 1 w 58"/>
                  <a:gd name="T11" fmla="*/ 8 h 78"/>
                  <a:gd name="T12" fmla="*/ 10 w 58"/>
                  <a:gd name="T13" fmla="*/ 25 h 78"/>
                  <a:gd name="T14" fmla="*/ 10 w 58"/>
                  <a:gd name="T15" fmla="*/ 46 h 78"/>
                  <a:gd name="T16" fmla="*/ 15 w 58"/>
                  <a:gd name="T17" fmla="*/ 59 h 78"/>
                  <a:gd name="T18" fmla="*/ 15 w 58"/>
                  <a:gd name="T19" fmla="*/ 69 h 78"/>
                  <a:gd name="T20" fmla="*/ 23 w 58"/>
                  <a:gd name="T21" fmla="*/ 65 h 78"/>
                  <a:gd name="T22" fmla="*/ 30 w 58"/>
                  <a:gd name="T23" fmla="*/ 67 h 78"/>
                  <a:gd name="T24" fmla="*/ 33 w 58"/>
                  <a:gd name="T25" fmla="*/ 61 h 78"/>
                  <a:gd name="T26" fmla="*/ 38 w 58"/>
                  <a:gd name="T27" fmla="*/ 59 h 78"/>
                  <a:gd name="T28" fmla="*/ 42 w 58"/>
                  <a:gd name="T29" fmla="*/ 55 h 78"/>
                  <a:gd name="T30" fmla="*/ 47 w 58"/>
                  <a:gd name="T31" fmla="*/ 65 h 78"/>
                  <a:gd name="T32" fmla="*/ 51 w 58"/>
                  <a:gd name="T33" fmla="*/ 78 h 78"/>
                  <a:gd name="T34" fmla="*/ 58 w 58"/>
                  <a:gd name="T35" fmla="*/ 69 h 78"/>
                  <a:gd name="T36" fmla="*/ 58 w 58"/>
                  <a:gd name="T37" fmla="*/ 55 h 78"/>
                  <a:gd name="T38" fmla="*/ 53 w 58"/>
                  <a:gd name="T39" fmla="*/ 49 h 78"/>
                  <a:gd name="T40" fmla="*/ 40 w 58"/>
                  <a:gd name="T41" fmla="*/ 38 h 7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8"/>
                  <a:gd name="T64" fmla="*/ 0 h 78"/>
                  <a:gd name="T65" fmla="*/ 58 w 58"/>
                  <a:gd name="T66" fmla="*/ 78 h 7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8" h="78">
                    <a:moveTo>
                      <a:pt x="40" y="38"/>
                    </a:moveTo>
                    <a:cubicBezTo>
                      <a:pt x="42" y="35"/>
                      <a:pt x="57" y="25"/>
                      <a:pt x="53" y="22"/>
                    </a:cubicBezTo>
                    <a:cubicBezTo>
                      <a:pt x="48" y="20"/>
                      <a:pt x="23" y="22"/>
                      <a:pt x="23" y="19"/>
                    </a:cubicBezTo>
                    <a:cubicBezTo>
                      <a:pt x="23" y="15"/>
                      <a:pt x="20" y="9"/>
                      <a:pt x="17" y="7"/>
                    </a:cubicBezTo>
                    <a:cubicBezTo>
                      <a:pt x="15" y="4"/>
                      <a:pt x="11" y="0"/>
                      <a:pt x="10" y="1"/>
                    </a:cubicBezTo>
                    <a:cubicBezTo>
                      <a:pt x="9" y="2"/>
                      <a:pt x="0" y="4"/>
                      <a:pt x="1" y="8"/>
                    </a:cubicBezTo>
                    <a:cubicBezTo>
                      <a:pt x="2" y="11"/>
                      <a:pt x="10" y="21"/>
                      <a:pt x="10" y="25"/>
                    </a:cubicBezTo>
                    <a:cubicBezTo>
                      <a:pt x="10" y="29"/>
                      <a:pt x="10" y="43"/>
                      <a:pt x="10" y="46"/>
                    </a:cubicBezTo>
                    <a:cubicBezTo>
                      <a:pt x="10" y="49"/>
                      <a:pt x="14" y="54"/>
                      <a:pt x="15" y="59"/>
                    </a:cubicBezTo>
                    <a:cubicBezTo>
                      <a:pt x="15" y="62"/>
                      <a:pt x="15" y="65"/>
                      <a:pt x="15" y="69"/>
                    </a:cubicBezTo>
                    <a:cubicBezTo>
                      <a:pt x="18" y="68"/>
                      <a:pt x="22" y="66"/>
                      <a:pt x="23" y="65"/>
                    </a:cubicBezTo>
                    <a:cubicBezTo>
                      <a:pt x="25" y="63"/>
                      <a:pt x="26" y="66"/>
                      <a:pt x="30" y="67"/>
                    </a:cubicBezTo>
                    <a:cubicBezTo>
                      <a:pt x="34" y="67"/>
                      <a:pt x="33" y="63"/>
                      <a:pt x="33" y="61"/>
                    </a:cubicBezTo>
                    <a:cubicBezTo>
                      <a:pt x="32" y="58"/>
                      <a:pt x="36" y="58"/>
                      <a:pt x="38" y="59"/>
                    </a:cubicBezTo>
                    <a:cubicBezTo>
                      <a:pt x="40" y="61"/>
                      <a:pt x="42" y="58"/>
                      <a:pt x="42" y="55"/>
                    </a:cubicBezTo>
                    <a:cubicBezTo>
                      <a:pt x="42" y="52"/>
                      <a:pt x="46" y="61"/>
                      <a:pt x="47" y="65"/>
                    </a:cubicBezTo>
                    <a:cubicBezTo>
                      <a:pt x="48" y="68"/>
                      <a:pt x="49" y="73"/>
                      <a:pt x="51" y="78"/>
                    </a:cubicBezTo>
                    <a:cubicBezTo>
                      <a:pt x="55" y="75"/>
                      <a:pt x="58" y="72"/>
                      <a:pt x="58" y="69"/>
                    </a:cubicBezTo>
                    <a:cubicBezTo>
                      <a:pt x="58" y="64"/>
                      <a:pt x="56" y="57"/>
                      <a:pt x="58" y="55"/>
                    </a:cubicBezTo>
                    <a:cubicBezTo>
                      <a:pt x="56" y="53"/>
                      <a:pt x="55" y="51"/>
                      <a:pt x="53" y="49"/>
                    </a:cubicBezTo>
                    <a:cubicBezTo>
                      <a:pt x="49" y="45"/>
                      <a:pt x="38" y="42"/>
                      <a:pt x="40" y="38"/>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6" name="Freeform 186"/>
              <p:cNvSpPr>
                <a:spLocks/>
              </p:cNvSpPr>
              <p:nvPr/>
            </p:nvSpPr>
            <p:spPr bwMode="auto">
              <a:xfrm>
                <a:off x="6965920" y="2954251"/>
                <a:ext cx="240212" cy="231639"/>
              </a:xfrm>
              <a:custGeom>
                <a:avLst/>
                <a:gdLst>
                  <a:gd name="T0" fmla="*/ 140 w 201"/>
                  <a:gd name="T1" fmla="*/ 4 h 194"/>
                  <a:gd name="T2" fmla="*/ 129 w 201"/>
                  <a:gd name="T3" fmla="*/ 13 h 194"/>
                  <a:gd name="T4" fmla="*/ 132 w 201"/>
                  <a:gd name="T5" fmla="*/ 26 h 194"/>
                  <a:gd name="T6" fmla="*/ 127 w 201"/>
                  <a:gd name="T7" fmla="*/ 34 h 194"/>
                  <a:gd name="T8" fmla="*/ 128 w 201"/>
                  <a:gd name="T9" fmla="*/ 47 h 194"/>
                  <a:gd name="T10" fmla="*/ 119 w 201"/>
                  <a:gd name="T11" fmla="*/ 55 h 194"/>
                  <a:gd name="T12" fmla="*/ 109 w 201"/>
                  <a:gd name="T13" fmla="*/ 63 h 194"/>
                  <a:gd name="T14" fmla="*/ 101 w 201"/>
                  <a:gd name="T15" fmla="*/ 77 h 194"/>
                  <a:gd name="T16" fmla="*/ 90 w 201"/>
                  <a:gd name="T17" fmla="*/ 78 h 194"/>
                  <a:gd name="T18" fmla="*/ 80 w 201"/>
                  <a:gd name="T19" fmla="*/ 85 h 194"/>
                  <a:gd name="T20" fmla="*/ 76 w 201"/>
                  <a:gd name="T21" fmla="*/ 90 h 194"/>
                  <a:gd name="T22" fmla="*/ 64 w 201"/>
                  <a:gd name="T23" fmla="*/ 94 h 194"/>
                  <a:gd name="T24" fmla="*/ 51 w 201"/>
                  <a:gd name="T25" fmla="*/ 112 h 194"/>
                  <a:gd name="T26" fmla="*/ 21 w 201"/>
                  <a:gd name="T27" fmla="*/ 112 h 194"/>
                  <a:gd name="T28" fmla="*/ 0 w 201"/>
                  <a:gd name="T29" fmla="*/ 114 h 194"/>
                  <a:gd name="T30" fmla="*/ 3 w 201"/>
                  <a:gd name="T31" fmla="*/ 118 h 194"/>
                  <a:gd name="T32" fmla="*/ 14 w 201"/>
                  <a:gd name="T33" fmla="*/ 129 h 194"/>
                  <a:gd name="T34" fmla="*/ 18 w 201"/>
                  <a:gd name="T35" fmla="*/ 140 h 194"/>
                  <a:gd name="T36" fmla="*/ 25 w 201"/>
                  <a:gd name="T37" fmla="*/ 150 h 194"/>
                  <a:gd name="T38" fmla="*/ 14 w 201"/>
                  <a:gd name="T39" fmla="*/ 152 h 194"/>
                  <a:gd name="T40" fmla="*/ 5 w 201"/>
                  <a:gd name="T41" fmla="*/ 174 h 194"/>
                  <a:gd name="T42" fmla="*/ 17 w 201"/>
                  <a:gd name="T43" fmla="*/ 174 h 194"/>
                  <a:gd name="T44" fmla="*/ 31 w 201"/>
                  <a:gd name="T45" fmla="*/ 171 h 194"/>
                  <a:gd name="T46" fmla="*/ 41 w 201"/>
                  <a:gd name="T47" fmla="*/ 174 h 194"/>
                  <a:gd name="T48" fmla="*/ 67 w 201"/>
                  <a:gd name="T49" fmla="*/ 170 h 194"/>
                  <a:gd name="T50" fmla="*/ 75 w 201"/>
                  <a:gd name="T51" fmla="*/ 182 h 194"/>
                  <a:gd name="T52" fmla="*/ 80 w 201"/>
                  <a:gd name="T53" fmla="*/ 192 h 194"/>
                  <a:gd name="T54" fmla="*/ 91 w 201"/>
                  <a:gd name="T55" fmla="*/ 192 h 194"/>
                  <a:gd name="T56" fmla="*/ 97 w 201"/>
                  <a:gd name="T57" fmla="*/ 187 h 194"/>
                  <a:gd name="T58" fmla="*/ 122 w 201"/>
                  <a:gd name="T59" fmla="*/ 183 h 194"/>
                  <a:gd name="T60" fmla="*/ 122 w 201"/>
                  <a:gd name="T61" fmla="*/ 150 h 194"/>
                  <a:gd name="T62" fmla="*/ 127 w 201"/>
                  <a:gd name="T63" fmla="*/ 137 h 194"/>
                  <a:gd name="T64" fmla="*/ 143 w 201"/>
                  <a:gd name="T65" fmla="*/ 127 h 194"/>
                  <a:gd name="T66" fmla="*/ 168 w 201"/>
                  <a:gd name="T67" fmla="*/ 99 h 194"/>
                  <a:gd name="T68" fmla="*/ 179 w 201"/>
                  <a:gd name="T69" fmla="*/ 86 h 194"/>
                  <a:gd name="T70" fmla="*/ 196 w 201"/>
                  <a:gd name="T71" fmla="*/ 70 h 194"/>
                  <a:gd name="T72" fmla="*/ 177 w 201"/>
                  <a:gd name="T73" fmla="*/ 58 h 194"/>
                  <a:gd name="T74" fmla="*/ 175 w 201"/>
                  <a:gd name="T75" fmla="*/ 44 h 194"/>
                  <a:gd name="T76" fmla="*/ 199 w 201"/>
                  <a:gd name="T77" fmla="*/ 37 h 194"/>
                  <a:gd name="T78" fmla="*/ 199 w 201"/>
                  <a:gd name="T79" fmla="*/ 28 h 194"/>
                  <a:gd name="T80" fmla="*/ 181 w 201"/>
                  <a:gd name="T81" fmla="*/ 27 h 194"/>
                  <a:gd name="T82" fmla="*/ 178 w 201"/>
                  <a:gd name="T83" fmla="*/ 18 h 194"/>
                  <a:gd name="T84" fmla="*/ 167 w 201"/>
                  <a:gd name="T85" fmla="*/ 1 h 194"/>
                  <a:gd name="T86" fmla="*/ 167 w 201"/>
                  <a:gd name="T87" fmla="*/ 0 h 194"/>
                  <a:gd name="T88" fmla="*/ 159 w 201"/>
                  <a:gd name="T89" fmla="*/ 1 h 194"/>
                  <a:gd name="T90" fmla="*/ 140 w 201"/>
                  <a:gd name="T91" fmla="*/ 4 h 19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01"/>
                  <a:gd name="T139" fmla="*/ 0 h 194"/>
                  <a:gd name="T140" fmla="*/ 201 w 201"/>
                  <a:gd name="T141" fmla="*/ 194 h 19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01" h="194">
                    <a:moveTo>
                      <a:pt x="140" y="4"/>
                    </a:moveTo>
                    <a:cubicBezTo>
                      <a:pt x="138" y="8"/>
                      <a:pt x="128" y="10"/>
                      <a:pt x="129" y="13"/>
                    </a:cubicBezTo>
                    <a:cubicBezTo>
                      <a:pt x="129" y="17"/>
                      <a:pt x="133" y="24"/>
                      <a:pt x="132" y="26"/>
                    </a:cubicBezTo>
                    <a:cubicBezTo>
                      <a:pt x="132" y="29"/>
                      <a:pt x="128" y="30"/>
                      <a:pt x="127" y="34"/>
                    </a:cubicBezTo>
                    <a:cubicBezTo>
                      <a:pt x="126" y="38"/>
                      <a:pt x="129" y="44"/>
                      <a:pt x="128" y="47"/>
                    </a:cubicBezTo>
                    <a:cubicBezTo>
                      <a:pt x="127" y="51"/>
                      <a:pt x="124" y="54"/>
                      <a:pt x="119" y="55"/>
                    </a:cubicBezTo>
                    <a:cubicBezTo>
                      <a:pt x="114" y="57"/>
                      <a:pt x="113" y="59"/>
                      <a:pt x="109" y="63"/>
                    </a:cubicBezTo>
                    <a:cubicBezTo>
                      <a:pt x="106" y="67"/>
                      <a:pt x="105" y="77"/>
                      <a:pt x="101" y="77"/>
                    </a:cubicBezTo>
                    <a:cubicBezTo>
                      <a:pt x="96" y="77"/>
                      <a:pt x="96" y="77"/>
                      <a:pt x="90" y="78"/>
                    </a:cubicBezTo>
                    <a:cubicBezTo>
                      <a:pt x="85" y="79"/>
                      <a:pt x="80" y="84"/>
                      <a:pt x="80" y="85"/>
                    </a:cubicBezTo>
                    <a:cubicBezTo>
                      <a:pt x="80" y="87"/>
                      <a:pt x="83" y="90"/>
                      <a:pt x="76" y="90"/>
                    </a:cubicBezTo>
                    <a:cubicBezTo>
                      <a:pt x="69" y="90"/>
                      <a:pt x="68" y="90"/>
                      <a:pt x="64" y="94"/>
                    </a:cubicBezTo>
                    <a:cubicBezTo>
                      <a:pt x="61" y="99"/>
                      <a:pt x="56" y="112"/>
                      <a:pt x="51" y="112"/>
                    </a:cubicBezTo>
                    <a:cubicBezTo>
                      <a:pt x="47" y="112"/>
                      <a:pt x="25" y="111"/>
                      <a:pt x="21" y="112"/>
                    </a:cubicBezTo>
                    <a:cubicBezTo>
                      <a:pt x="17" y="113"/>
                      <a:pt x="7" y="113"/>
                      <a:pt x="0" y="114"/>
                    </a:cubicBezTo>
                    <a:cubicBezTo>
                      <a:pt x="1" y="115"/>
                      <a:pt x="3" y="117"/>
                      <a:pt x="3" y="118"/>
                    </a:cubicBezTo>
                    <a:cubicBezTo>
                      <a:pt x="4" y="122"/>
                      <a:pt x="8" y="125"/>
                      <a:pt x="14" y="129"/>
                    </a:cubicBezTo>
                    <a:cubicBezTo>
                      <a:pt x="19" y="133"/>
                      <a:pt x="18" y="135"/>
                      <a:pt x="18" y="140"/>
                    </a:cubicBezTo>
                    <a:cubicBezTo>
                      <a:pt x="19" y="146"/>
                      <a:pt x="25" y="147"/>
                      <a:pt x="25" y="150"/>
                    </a:cubicBezTo>
                    <a:cubicBezTo>
                      <a:pt x="25" y="153"/>
                      <a:pt x="19" y="150"/>
                      <a:pt x="14" y="152"/>
                    </a:cubicBezTo>
                    <a:cubicBezTo>
                      <a:pt x="10" y="154"/>
                      <a:pt x="7" y="165"/>
                      <a:pt x="5" y="174"/>
                    </a:cubicBezTo>
                    <a:cubicBezTo>
                      <a:pt x="9" y="174"/>
                      <a:pt x="14" y="174"/>
                      <a:pt x="17" y="174"/>
                    </a:cubicBezTo>
                    <a:cubicBezTo>
                      <a:pt x="25" y="172"/>
                      <a:pt x="27" y="172"/>
                      <a:pt x="31" y="171"/>
                    </a:cubicBezTo>
                    <a:cubicBezTo>
                      <a:pt x="35" y="170"/>
                      <a:pt x="35" y="173"/>
                      <a:pt x="41" y="174"/>
                    </a:cubicBezTo>
                    <a:cubicBezTo>
                      <a:pt x="47" y="174"/>
                      <a:pt x="64" y="170"/>
                      <a:pt x="67" y="170"/>
                    </a:cubicBezTo>
                    <a:cubicBezTo>
                      <a:pt x="70" y="171"/>
                      <a:pt x="72" y="180"/>
                      <a:pt x="75" y="182"/>
                    </a:cubicBezTo>
                    <a:cubicBezTo>
                      <a:pt x="78" y="184"/>
                      <a:pt x="74" y="189"/>
                      <a:pt x="80" y="192"/>
                    </a:cubicBezTo>
                    <a:cubicBezTo>
                      <a:pt x="86" y="194"/>
                      <a:pt x="88" y="193"/>
                      <a:pt x="91" y="192"/>
                    </a:cubicBezTo>
                    <a:cubicBezTo>
                      <a:pt x="93" y="189"/>
                      <a:pt x="95" y="187"/>
                      <a:pt x="97" y="187"/>
                    </a:cubicBezTo>
                    <a:cubicBezTo>
                      <a:pt x="102" y="187"/>
                      <a:pt x="120" y="188"/>
                      <a:pt x="122" y="183"/>
                    </a:cubicBezTo>
                    <a:cubicBezTo>
                      <a:pt x="125" y="179"/>
                      <a:pt x="122" y="156"/>
                      <a:pt x="122" y="150"/>
                    </a:cubicBezTo>
                    <a:cubicBezTo>
                      <a:pt x="122" y="144"/>
                      <a:pt x="123" y="138"/>
                      <a:pt x="127" y="137"/>
                    </a:cubicBezTo>
                    <a:cubicBezTo>
                      <a:pt x="131" y="136"/>
                      <a:pt x="137" y="135"/>
                      <a:pt x="143" y="127"/>
                    </a:cubicBezTo>
                    <a:cubicBezTo>
                      <a:pt x="150" y="120"/>
                      <a:pt x="164" y="102"/>
                      <a:pt x="168" y="99"/>
                    </a:cubicBezTo>
                    <a:cubicBezTo>
                      <a:pt x="173" y="96"/>
                      <a:pt x="177" y="92"/>
                      <a:pt x="179" y="86"/>
                    </a:cubicBezTo>
                    <a:cubicBezTo>
                      <a:pt x="181" y="80"/>
                      <a:pt x="194" y="72"/>
                      <a:pt x="196" y="70"/>
                    </a:cubicBezTo>
                    <a:cubicBezTo>
                      <a:pt x="198" y="68"/>
                      <a:pt x="180" y="61"/>
                      <a:pt x="177" y="58"/>
                    </a:cubicBezTo>
                    <a:cubicBezTo>
                      <a:pt x="174" y="54"/>
                      <a:pt x="173" y="47"/>
                      <a:pt x="175" y="44"/>
                    </a:cubicBezTo>
                    <a:cubicBezTo>
                      <a:pt x="177" y="42"/>
                      <a:pt x="190" y="39"/>
                      <a:pt x="199" y="37"/>
                    </a:cubicBezTo>
                    <a:cubicBezTo>
                      <a:pt x="200" y="34"/>
                      <a:pt x="201" y="31"/>
                      <a:pt x="199" y="28"/>
                    </a:cubicBezTo>
                    <a:cubicBezTo>
                      <a:pt x="196" y="25"/>
                      <a:pt x="186" y="27"/>
                      <a:pt x="181" y="27"/>
                    </a:cubicBezTo>
                    <a:cubicBezTo>
                      <a:pt x="177" y="27"/>
                      <a:pt x="179" y="24"/>
                      <a:pt x="178" y="18"/>
                    </a:cubicBezTo>
                    <a:cubicBezTo>
                      <a:pt x="176" y="11"/>
                      <a:pt x="173" y="5"/>
                      <a:pt x="167" y="1"/>
                    </a:cubicBezTo>
                    <a:cubicBezTo>
                      <a:pt x="167" y="1"/>
                      <a:pt x="167" y="0"/>
                      <a:pt x="167" y="0"/>
                    </a:cubicBezTo>
                    <a:cubicBezTo>
                      <a:pt x="164" y="0"/>
                      <a:pt x="161" y="1"/>
                      <a:pt x="159" y="1"/>
                    </a:cubicBezTo>
                    <a:cubicBezTo>
                      <a:pt x="152" y="1"/>
                      <a:pt x="142" y="0"/>
                      <a:pt x="140" y="4"/>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7" name="Freeform 187"/>
              <p:cNvSpPr>
                <a:spLocks/>
              </p:cNvSpPr>
              <p:nvPr/>
            </p:nvSpPr>
            <p:spPr bwMode="auto">
              <a:xfrm>
                <a:off x="6955300" y="2926434"/>
                <a:ext cx="211387" cy="163867"/>
              </a:xfrm>
              <a:custGeom>
                <a:avLst/>
                <a:gdLst>
                  <a:gd name="T0" fmla="*/ 149 w 177"/>
                  <a:gd name="T1" fmla="*/ 21 h 137"/>
                  <a:gd name="T2" fmla="*/ 139 w 177"/>
                  <a:gd name="T3" fmla="*/ 20 h 137"/>
                  <a:gd name="T4" fmla="*/ 137 w 177"/>
                  <a:gd name="T5" fmla="*/ 0 h 137"/>
                  <a:gd name="T6" fmla="*/ 124 w 177"/>
                  <a:gd name="T7" fmla="*/ 6 h 137"/>
                  <a:gd name="T8" fmla="*/ 120 w 177"/>
                  <a:gd name="T9" fmla="*/ 14 h 137"/>
                  <a:gd name="T10" fmla="*/ 105 w 177"/>
                  <a:gd name="T11" fmla="*/ 16 h 137"/>
                  <a:gd name="T12" fmla="*/ 97 w 177"/>
                  <a:gd name="T13" fmla="*/ 18 h 137"/>
                  <a:gd name="T14" fmla="*/ 85 w 177"/>
                  <a:gd name="T15" fmla="*/ 14 h 137"/>
                  <a:gd name="T16" fmla="*/ 72 w 177"/>
                  <a:gd name="T17" fmla="*/ 15 h 137"/>
                  <a:gd name="T18" fmla="*/ 71 w 177"/>
                  <a:gd name="T19" fmla="*/ 16 h 137"/>
                  <a:gd name="T20" fmla="*/ 56 w 177"/>
                  <a:gd name="T21" fmla="*/ 20 h 137"/>
                  <a:gd name="T22" fmla="*/ 51 w 177"/>
                  <a:gd name="T23" fmla="*/ 33 h 137"/>
                  <a:gd name="T24" fmla="*/ 34 w 177"/>
                  <a:gd name="T25" fmla="*/ 44 h 137"/>
                  <a:gd name="T26" fmla="*/ 26 w 177"/>
                  <a:gd name="T27" fmla="*/ 48 h 137"/>
                  <a:gd name="T28" fmla="*/ 10 w 177"/>
                  <a:gd name="T29" fmla="*/ 43 h 137"/>
                  <a:gd name="T30" fmla="*/ 10 w 177"/>
                  <a:gd name="T31" fmla="*/ 51 h 137"/>
                  <a:gd name="T32" fmla="*/ 3 w 177"/>
                  <a:gd name="T33" fmla="*/ 60 h 137"/>
                  <a:gd name="T34" fmla="*/ 6 w 177"/>
                  <a:gd name="T35" fmla="*/ 78 h 137"/>
                  <a:gd name="T36" fmla="*/ 4 w 177"/>
                  <a:gd name="T37" fmla="*/ 104 h 137"/>
                  <a:gd name="T38" fmla="*/ 14 w 177"/>
                  <a:gd name="T39" fmla="*/ 113 h 137"/>
                  <a:gd name="T40" fmla="*/ 7 w 177"/>
                  <a:gd name="T41" fmla="*/ 129 h 137"/>
                  <a:gd name="T42" fmla="*/ 9 w 177"/>
                  <a:gd name="T43" fmla="*/ 137 h 137"/>
                  <a:gd name="T44" fmla="*/ 30 w 177"/>
                  <a:gd name="T45" fmla="*/ 135 h 137"/>
                  <a:gd name="T46" fmla="*/ 60 w 177"/>
                  <a:gd name="T47" fmla="*/ 135 h 137"/>
                  <a:gd name="T48" fmla="*/ 73 w 177"/>
                  <a:gd name="T49" fmla="*/ 117 h 137"/>
                  <a:gd name="T50" fmla="*/ 85 w 177"/>
                  <a:gd name="T51" fmla="*/ 113 h 137"/>
                  <a:gd name="T52" fmla="*/ 89 w 177"/>
                  <a:gd name="T53" fmla="*/ 108 h 137"/>
                  <a:gd name="T54" fmla="*/ 99 w 177"/>
                  <a:gd name="T55" fmla="*/ 101 h 137"/>
                  <a:gd name="T56" fmla="*/ 110 w 177"/>
                  <a:gd name="T57" fmla="*/ 100 h 137"/>
                  <a:gd name="T58" fmla="*/ 118 w 177"/>
                  <a:gd name="T59" fmla="*/ 86 h 137"/>
                  <a:gd name="T60" fmla="*/ 128 w 177"/>
                  <a:gd name="T61" fmla="*/ 78 h 137"/>
                  <a:gd name="T62" fmla="*/ 137 w 177"/>
                  <a:gd name="T63" fmla="*/ 70 h 137"/>
                  <a:gd name="T64" fmla="*/ 136 w 177"/>
                  <a:gd name="T65" fmla="*/ 57 h 137"/>
                  <a:gd name="T66" fmla="*/ 141 w 177"/>
                  <a:gd name="T67" fmla="*/ 49 h 137"/>
                  <a:gd name="T68" fmla="*/ 138 w 177"/>
                  <a:gd name="T69" fmla="*/ 36 h 137"/>
                  <a:gd name="T70" fmla="*/ 149 w 177"/>
                  <a:gd name="T71" fmla="*/ 27 h 137"/>
                  <a:gd name="T72" fmla="*/ 168 w 177"/>
                  <a:gd name="T73" fmla="*/ 24 h 137"/>
                  <a:gd name="T74" fmla="*/ 176 w 177"/>
                  <a:gd name="T75" fmla="*/ 23 h 137"/>
                  <a:gd name="T76" fmla="*/ 177 w 177"/>
                  <a:gd name="T77" fmla="*/ 17 h 137"/>
                  <a:gd name="T78" fmla="*/ 164 w 177"/>
                  <a:gd name="T79" fmla="*/ 18 h 137"/>
                  <a:gd name="T80" fmla="*/ 149 w 177"/>
                  <a:gd name="T81" fmla="*/ 21 h 1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77"/>
                  <a:gd name="T124" fmla="*/ 0 h 137"/>
                  <a:gd name="T125" fmla="*/ 177 w 177"/>
                  <a:gd name="T126" fmla="*/ 137 h 1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77" h="137">
                    <a:moveTo>
                      <a:pt x="149" y="21"/>
                    </a:moveTo>
                    <a:cubicBezTo>
                      <a:pt x="143" y="22"/>
                      <a:pt x="139" y="23"/>
                      <a:pt x="139" y="20"/>
                    </a:cubicBezTo>
                    <a:cubicBezTo>
                      <a:pt x="139" y="16"/>
                      <a:pt x="142" y="0"/>
                      <a:pt x="137" y="0"/>
                    </a:cubicBezTo>
                    <a:cubicBezTo>
                      <a:pt x="133" y="0"/>
                      <a:pt x="126" y="3"/>
                      <a:pt x="124" y="6"/>
                    </a:cubicBezTo>
                    <a:cubicBezTo>
                      <a:pt x="122" y="9"/>
                      <a:pt x="123" y="14"/>
                      <a:pt x="120" y="14"/>
                    </a:cubicBezTo>
                    <a:cubicBezTo>
                      <a:pt x="117" y="15"/>
                      <a:pt x="110" y="15"/>
                      <a:pt x="105" y="16"/>
                    </a:cubicBezTo>
                    <a:cubicBezTo>
                      <a:pt x="101" y="17"/>
                      <a:pt x="102" y="20"/>
                      <a:pt x="97" y="18"/>
                    </a:cubicBezTo>
                    <a:cubicBezTo>
                      <a:pt x="91" y="17"/>
                      <a:pt x="89" y="14"/>
                      <a:pt x="85" y="14"/>
                    </a:cubicBezTo>
                    <a:cubicBezTo>
                      <a:pt x="84" y="14"/>
                      <a:pt x="78" y="15"/>
                      <a:pt x="72" y="15"/>
                    </a:cubicBezTo>
                    <a:cubicBezTo>
                      <a:pt x="72" y="15"/>
                      <a:pt x="71" y="16"/>
                      <a:pt x="71" y="16"/>
                    </a:cubicBezTo>
                    <a:cubicBezTo>
                      <a:pt x="67" y="16"/>
                      <a:pt x="59" y="16"/>
                      <a:pt x="56" y="20"/>
                    </a:cubicBezTo>
                    <a:cubicBezTo>
                      <a:pt x="53" y="23"/>
                      <a:pt x="53" y="31"/>
                      <a:pt x="51" y="33"/>
                    </a:cubicBezTo>
                    <a:cubicBezTo>
                      <a:pt x="48" y="35"/>
                      <a:pt x="37" y="41"/>
                      <a:pt x="34" y="44"/>
                    </a:cubicBezTo>
                    <a:cubicBezTo>
                      <a:pt x="32" y="47"/>
                      <a:pt x="31" y="49"/>
                      <a:pt x="26" y="48"/>
                    </a:cubicBezTo>
                    <a:cubicBezTo>
                      <a:pt x="23" y="48"/>
                      <a:pt x="16" y="46"/>
                      <a:pt x="10" y="43"/>
                    </a:cubicBezTo>
                    <a:cubicBezTo>
                      <a:pt x="10" y="47"/>
                      <a:pt x="10" y="50"/>
                      <a:pt x="10" y="51"/>
                    </a:cubicBezTo>
                    <a:cubicBezTo>
                      <a:pt x="8" y="55"/>
                      <a:pt x="6" y="58"/>
                      <a:pt x="3" y="60"/>
                    </a:cubicBezTo>
                    <a:cubicBezTo>
                      <a:pt x="0" y="62"/>
                      <a:pt x="7" y="75"/>
                      <a:pt x="6" y="78"/>
                    </a:cubicBezTo>
                    <a:cubicBezTo>
                      <a:pt x="5" y="81"/>
                      <a:pt x="0" y="97"/>
                      <a:pt x="4" y="104"/>
                    </a:cubicBezTo>
                    <a:cubicBezTo>
                      <a:pt x="8" y="110"/>
                      <a:pt x="10" y="109"/>
                      <a:pt x="14" y="113"/>
                    </a:cubicBezTo>
                    <a:cubicBezTo>
                      <a:pt x="19" y="116"/>
                      <a:pt x="10" y="125"/>
                      <a:pt x="7" y="129"/>
                    </a:cubicBezTo>
                    <a:cubicBezTo>
                      <a:pt x="6" y="131"/>
                      <a:pt x="7" y="134"/>
                      <a:pt x="9" y="137"/>
                    </a:cubicBezTo>
                    <a:cubicBezTo>
                      <a:pt x="16" y="136"/>
                      <a:pt x="26" y="136"/>
                      <a:pt x="30" y="135"/>
                    </a:cubicBezTo>
                    <a:cubicBezTo>
                      <a:pt x="34" y="134"/>
                      <a:pt x="56" y="135"/>
                      <a:pt x="60" y="135"/>
                    </a:cubicBezTo>
                    <a:cubicBezTo>
                      <a:pt x="65" y="135"/>
                      <a:pt x="70" y="122"/>
                      <a:pt x="73" y="117"/>
                    </a:cubicBezTo>
                    <a:cubicBezTo>
                      <a:pt x="77" y="113"/>
                      <a:pt x="78" y="113"/>
                      <a:pt x="85" y="113"/>
                    </a:cubicBezTo>
                    <a:cubicBezTo>
                      <a:pt x="92" y="113"/>
                      <a:pt x="89" y="110"/>
                      <a:pt x="89" y="108"/>
                    </a:cubicBezTo>
                    <a:cubicBezTo>
                      <a:pt x="89" y="107"/>
                      <a:pt x="94" y="102"/>
                      <a:pt x="99" y="101"/>
                    </a:cubicBezTo>
                    <a:cubicBezTo>
                      <a:pt x="105" y="100"/>
                      <a:pt x="105" y="100"/>
                      <a:pt x="110" y="100"/>
                    </a:cubicBezTo>
                    <a:cubicBezTo>
                      <a:pt x="114" y="100"/>
                      <a:pt x="115" y="90"/>
                      <a:pt x="118" y="86"/>
                    </a:cubicBezTo>
                    <a:cubicBezTo>
                      <a:pt x="122" y="82"/>
                      <a:pt x="123" y="80"/>
                      <a:pt x="128" y="78"/>
                    </a:cubicBezTo>
                    <a:cubicBezTo>
                      <a:pt x="133" y="77"/>
                      <a:pt x="136" y="74"/>
                      <a:pt x="137" y="70"/>
                    </a:cubicBezTo>
                    <a:cubicBezTo>
                      <a:pt x="138" y="67"/>
                      <a:pt x="135" y="61"/>
                      <a:pt x="136" y="57"/>
                    </a:cubicBezTo>
                    <a:cubicBezTo>
                      <a:pt x="137" y="53"/>
                      <a:pt x="141" y="52"/>
                      <a:pt x="141" y="49"/>
                    </a:cubicBezTo>
                    <a:cubicBezTo>
                      <a:pt x="142" y="47"/>
                      <a:pt x="138" y="40"/>
                      <a:pt x="138" y="36"/>
                    </a:cubicBezTo>
                    <a:cubicBezTo>
                      <a:pt x="137" y="33"/>
                      <a:pt x="147" y="31"/>
                      <a:pt x="149" y="27"/>
                    </a:cubicBezTo>
                    <a:cubicBezTo>
                      <a:pt x="151" y="23"/>
                      <a:pt x="161" y="24"/>
                      <a:pt x="168" y="24"/>
                    </a:cubicBezTo>
                    <a:cubicBezTo>
                      <a:pt x="170" y="24"/>
                      <a:pt x="173" y="23"/>
                      <a:pt x="176" y="23"/>
                    </a:cubicBezTo>
                    <a:cubicBezTo>
                      <a:pt x="174" y="21"/>
                      <a:pt x="176" y="20"/>
                      <a:pt x="177" y="17"/>
                    </a:cubicBezTo>
                    <a:cubicBezTo>
                      <a:pt x="172" y="17"/>
                      <a:pt x="166" y="18"/>
                      <a:pt x="164" y="18"/>
                    </a:cubicBezTo>
                    <a:cubicBezTo>
                      <a:pt x="160" y="18"/>
                      <a:pt x="155" y="21"/>
                      <a:pt x="149" y="21"/>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8" name="Freeform 188"/>
              <p:cNvSpPr>
                <a:spLocks/>
              </p:cNvSpPr>
              <p:nvPr/>
            </p:nvSpPr>
            <p:spPr bwMode="auto">
              <a:xfrm>
                <a:off x="6889558" y="2778752"/>
                <a:ext cx="254372" cy="165890"/>
              </a:xfrm>
              <a:custGeom>
                <a:avLst/>
                <a:gdLst>
                  <a:gd name="T0" fmla="*/ 156 w 213"/>
                  <a:gd name="T1" fmla="*/ 101 h 139"/>
                  <a:gd name="T2" fmla="*/ 170 w 213"/>
                  <a:gd name="T3" fmla="*/ 84 h 139"/>
                  <a:gd name="T4" fmla="*/ 186 w 213"/>
                  <a:gd name="T5" fmla="*/ 81 h 139"/>
                  <a:gd name="T6" fmla="*/ 183 w 213"/>
                  <a:gd name="T7" fmla="*/ 94 h 139"/>
                  <a:gd name="T8" fmla="*/ 200 w 213"/>
                  <a:gd name="T9" fmla="*/ 97 h 139"/>
                  <a:gd name="T10" fmla="*/ 211 w 213"/>
                  <a:gd name="T11" fmla="*/ 90 h 139"/>
                  <a:gd name="T12" fmla="*/ 199 w 213"/>
                  <a:gd name="T13" fmla="*/ 75 h 139"/>
                  <a:gd name="T14" fmla="*/ 186 w 213"/>
                  <a:gd name="T15" fmla="*/ 71 h 139"/>
                  <a:gd name="T16" fmla="*/ 185 w 213"/>
                  <a:gd name="T17" fmla="*/ 66 h 139"/>
                  <a:gd name="T18" fmla="*/ 184 w 213"/>
                  <a:gd name="T19" fmla="*/ 67 h 139"/>
                  <a:gd name="T20" fmla="*/ 168 w 213"/>
                  <a:gd name="T21" fmla="*/ 72 h 139"/>
                  <a:gd name="T22" fmla="*/ 154 w 213"/>
                  <a:gd name="T23" fmla="*/ 71 h 139"/>
                  <a:gd name="T24" fmla="*/ 149 w 213"/>
                  <a:gd name="T25" fmla="*/ 79 h 139"/>
                  <a:gd name="T26" fmla="*/ 138 w 213"/>
                  <a:gd name="T27" fmla="*/ 86 h 139"/>
                  <a:gd name="T28" fmla="*/ 125 w 213"/>
                  <a:gd name="T29" fmla="*/ 76 h 139"/>
                  <a:gd name="T30" fmla="*/ 114 w 213"/>
                  <a:gd name="T31" fmla="*/ 72 h 139"/>
                  <a:gd name="T32" fmla="*/ 120 w 213"/>
                  <a:gd name="T33" fmla="*/ 67 h 139"/>
                  <a:gd name="T34" fmla="*/ 112 w 213"/>
                  <a:gd name="T35" fmla="*/ 55 h 139"/>
                  <a:gd name="T36" fmla="*/ 107 w 213"/>
                  <a:gd name="T37" fmla="*/ 28 h 139"/>
                  <a:gd name="T38" fmla="*/ 94 w 213"/>
                  <a:gd name="T39" fmla="*/ 39 h 139"/>
                  <a:gd name="T40" fmla="*/ 85 w 213"/>
                  <a:gd name="T41" fmla="*/ 40 h 139"/>
                  <a:gd name="T42" fmla="*/ 59 w 213"/>
                  <a:gd name="T43" fmla="*/ 24 h 139"/>
                  <a:gd name="T44" fmla="*/ 53 w 213"/>
                  <a:gd name="T45" fmla="*/ 30 h 139"/>
                  <a:gd name="T46" fmla="*/ 39 w 213"/>
                  <a:gd name="T47" fmla="*/ 34 h 139"/>
                  <a:gd name="T48" fmla="*/ 27 w 213"/>
                  <a:gd name="T49" fmla="*/ 30 h 139"/>
                  <a:gd name="T50" fmla="*/ 28 w 213"/>
                  <a:gd name="T51" fmla="*/ 12 h 139"/>
                  <a:gd name="T52" fmla="*/ 29 w 213"/>
                  <a:gd name="T53" fmla="*/ 5 h 139"/>
                  <a:gd name="T54" fmla="*/ 31 w 213"/>
                  <a:gd name="T55" fmla="*/ 0 h 139"/>
                  <a:gd name="T56" fmla="*/ 0 w 213"/>
                  <a:gd name="T57" fmla="*/ 10 h 139"/>
                  <a:gd name="T58" fmla="*/ 1 w 213"/>
                  <a:gd name="T59" fmla="*/ 81 h 139"/>
                  <a:gd name="T60" fmla="*/ 9 w 213"/>
                  <a:gd name="T61" fmla="*/ 82 h 139"/>
                  <a:gd name="T62" fmla="*/ 15 w 213"/>
                  <a:gd name="T63" fmla="*/ 68 h 139"/>
                  <a:gd name="T64" fmla="*/ 26 w 213"/>
                  <a:gd name="T65" fmla="*/ 56 h 139"/>
                  <a:gd name="T66" fmla="*/ 38 w 213"/>
                  <a:gd name="T67" fmla="*/ 53 h 139"/>
                  <a:gd name="T68" fmla="*/ 57 w 213"/>
                  <a:gd name="T69" fmla="*/ 76 h 139"/>
                  <a:gd name="T70" fmla="*/ 70 w 213"/>
                  <a:gd name="T71" fmla="*/ 89 h 139"/>
                  <a:gd name="T72" fmla="*/ 81 w 213"/>
                  <a:gd name="T73" fmla="*/ 109 h 139"/>
                  <a:gd name="T74" fmla="*/ 98 w 213"/>
                  <a:gd name="T75" fmla="*/ 114 h 139"/>
                  <a:gd name="T76" fmla="*/ 124 w 213"/>
                  <a:gd name="T77" fmla="*/ 129 h 139"/>
                  <a:gd name="T78" fmla="*/ 127 w 213"/>
                  <a:gd name="T79" fmla="*/ 139 h 139"/>
                  <a:gd name="T80" fmla="*/ 137 w 213"/>
                  <a:gd name="T81" fmla="*/ 138 h 139"/>
                  <a:gd name="T82" fmla="*/ 140 w 213"/>
                  <a:gd name="T83" fmla="*/ 107 h 139"/>
                  <a:gd name="T84" fmla="*/ 156 w 213"/>
                  <a:gd name="T85" fmla="*/ 101 h 13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13"/>
                  <a:gd name="T130" fmla="*/ 0 h 139"/>
                  <a:gd name="T131" fmla="*/ 213 w 213"/>
                  <a:gd name="T132" fmla="*/ 139 h 13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13" h="139">
                    <a:moveTo>
                      <a:pt x="156" y="101"/>
                    </a:moveTo>
                    <a:cubicBezTo>
                      <a:pt x="160" y="97"/>
                      <a:pt x="166" y="86"/>
                      <a:pt x="170" y="84"/>
                    </a:cubicBezTo>
                    <a:cubicBezTo>
                      <a:pt x="173" y="82"/>
                      <a:pt x="186" y="77"/>
                      <a:pt x="186" y="81"/>
                    </a:cubicBezTo>
                    <a:cubicBezTo>
                      <a:pt x="186" y="84"/>
                      <a:pt x="179" y="94"/>
                      <a:pt x="183" y="94"/>
                    </a:cubicBezTo>
                    <a:cubicBezTo>
                      <a:pt x="187" y="94"/>
                      <a:pt x="197" y="97"/>
                      <a:pt x="200" y="97"/>
                    </a:cubicBezTo>
                    <a:cubicBezTo>
                      <a:pt x="204" y="98"/>
                      <a:pt x="213" y="94"/>
                      <a:pt x="211" y="90"/>
                    </a:cubicBezTo>
                    <a:cubicBezTo>
                      <a:pt x="208" y="85"/>
                      <a:pt x="207" y="78"/>
                      <a:pt x="199" y="75"/>
                    </a:cubicBezTo>
                    <a:cubicBezTo>
                      <a:pt x="191" y="73"/>
                      <a:pt x="187" y="75"/>
                      <a:pt x="186" y="71"/>
                    </a:cubicBezTo>
                    <a:cubicBezTo>
                      <a:pt x="185" y="70"/>
                      <a:pt x="185" y="69"/>
                      <a:pt x="185" y="66"/>
                    </a:cubicBezTo>
                    <a:cubicBezTo>
                      <a:pt x="185" y="67"/>
                      <a:pt x="184" y="67"/>
                      <a:pt x="184" y="67"/>
                    </a:cubicBezTo>
                    <a:cubicBezTo>
                      <a:pt x="182" y="69"/>
                      <a:pt x="172" y="72"/>
                      <a:pt x="168" y="72"/>
                    </a:cubicBezTo>
                    <a:cubicBezTo>
                      <a:pt x="165" y="72"/>
                      <a:pt x="157" y="70"/>
                      <a:pt x="154" y="71"/>
                    </a:cubicBezTo>
                    <a:cubicBezTo>
                      <a:pt x="152" y="72"/>
                      <a:pt x="151" y="73"/>
                      <a:pt x="149" y="79"/>
                    </a:cubicBezTo>
                    <a:cubicBezTo>
                      <a:pt x="148" y="84"/>
                      <a:pt x="142" y="88"/>
                      <a:pt x="138" y="86"/>
                    </a:cubicBezTo>
                    <a:cubicBezTo>
                      <a:pt x="134" y="84"/>
                      <a:pt x="128" y="77"/>
                      <a:pt x="125" y="76"/>
                    </a:cubicBezTo>
                    <a:cubicBezTo>
                      <a:pt x="121" y="76"/>
                      <a:pt x="112" y="74"/>
                      <a:pt x="114" y="72"/>
                    </a:cubicBezTo>
                    <a:cubicBezTo>
                      <a:pt x="115" y="70"/>
                      <a:pt x="121" y="70"/>
                      <a:pt x="120" y="67"/>
                    </a:cubicBezTo>
                    <a:cubicBezTo>
                      <a:pt x="118" y="63"/>
                      <a:pt x="112" y="59"/>
                      <a:pt x="112" y="55"/>
                    </a:cubicBezTo>
                    <a:cubicBezTo>
                      <a:pt x="112" y="52"/>
                      <a:pt x="110" y="28"/>
                      <a:pt x="107" y="28"/>
                    </a:cubicBezTo>
                    <a:cubicBezTo>
                      <a:pt x="105" y="28"/>
                      <a:pt x="97" y="36"/>
                      <a:pt x="94" y="39"/>
                    </a:cubicBezTo>
                    <a:cubicBezTo>
                      <a:pt x="92" y="41"/>
                      <a:pt x="90" y="43"/>
                      <a:pt x="85" y="40"/>
                    </a:cubicBezTo>
                    <a:cubicBezTo>
                      <a:pt x="80" y="37"/>
                      <a:pt x="68" y="36"/>
                      <a:pt x="59" y="24"/>
                    </a:cubicBezTo>
                    <a:cubicBezTo>
                      <a:pt x="57" y="25"/>
                      <a:pt x="53" y="28"/>
                      <a:pt x="53" y="30"/>
                    </a:cubicBezTo>
                    <a:cubicBezTo>
                      <a:pt x="53" y="32"/>
                      <a:pt x="49" y="36"/>
                      <a:pt x="39" y="34"/>
                    </a:cubicBezTo>
                    <a:cubicBezTo>
                      <a:pt x="36" y="33"/>
                      <a:pt x="28" y="37"/>
                      <a:pt x="27" y="30"/>
                    </a:cubicBezTo>
                    <a:cubicBezTo>
                      <a:pt x="25" y="23"/>
                      <a:pt x="25" y="15"/>
                      <a:pt x="28" y="12"/>
                    </a:cubicBezTo>
                    <a:cubicBezTo>
                      <a:pt x="31" y="8"/>
                      <a:pt x="27" y="8"/>
                      <a:pt x="29" y="5"/>
                    </a:cubicBezTo>
                    <a:cubicBezTo>
                      <a:pt x="30" y="4"/>
                      <a:pt x="30" y="2"/>
                      <a:pt x="31" y="0"/>
                    </a:cubicBezTo>
                    <a:cubicBezTo>
                      <a:pt x="0" y="10"/>
                      <a:pt x="0" y="10"/>
                      <a:pt x="0" y="10"/>
                    </a:cubicBezTo>
                    <a:cubicBezTo>
                      <a:pt x="1" y="81"/>
                      <a:pt x="1" y="81"/>
                      <a:pt x="1" y="81"/>
                    </a:cubicBezTo>
                    <a:cubicBezTo>
                      <a:pt x="4" y="82"/>
                      <a:pt x="7" y="83"/>
                      <a:pt x="9" y="82"/>
                    </a:cubicBezTo>
                    <a:cubicBezTo>
                      <a:pt x="13" y="80"/>
                      <a:pt x="11" y="72"/>
                      <a:pt x="15" y="68"/>
                    </a:cubicBezTo>
                    <a:cubicBezTo>
                      <a:pt x="19" y="63"/>
                      <a:pt x="25" y="58"/>
                      <a:pt x="26" y="56"/>
                    </a:cubicBezTo>
                    <a:cubicBezTo>
                      <a:pt x="28" y="54"/>
                      <a:pt x="36" y="49"/>
                      <a:pt x="38" y="53"/>
                    </a:cubicBezTo>
                    <a:cubicBezTo>
                      <a:pt x="40" y="56"/>
                      <a:pt x="50" y="70"/>
                      <a:pt x="57" y="76"/>
                    </a:cubicBezTo>
                    <a:cubicBezTo>
                      <a:pt x="63" y="82"/>
                      <a:pt x="65" y="81"/>
                      <a:pt x="70" y="89"/>
                    </a:cubicBezTo>
                    <a:cubicBezTo>
                      <a:pt x="76" y="96"/>
                      <a:pt x="78" y="107"/>
                      <a:pt x="81" y="109"/>
                    </a:cubicBezTo>
                    <a:cubicBezTo>
                      <a:pt x="85" y="111"/>
                      <a:pt x="94" y="113"/>
                      <a:pt x="98" y="114"/>
                    </a:cubicBezTo>
                    <a:cubicBezTo>
                      <a:pt x="103" y="116"/>
                      <a:pt x="122" y="126"/>
                      <a:pt x="124" y="129"/>
                    </a:cubicBezTo>
                    <a:cubicBezTo>
                      <a:pt x="126" y="132"/>
                      <a:pt x="128" y="137"/>
                      <a:pt x="127" y="139"/>
                    </a:cubicBezTo>
                    <a:cubicBezTo>
                      <a:pt x="131" y="139"/>
                      <a:pt x="135" y="138"/>
                      <a:pt x="137" y="138"/>
                    </a:cubicBezTo>
                    <a:cubicBezTo>
                      <a:pt x="138" y="125"/>
                      <a:pt x="138" y="108"/>
                      <a:pt x="140" y="107"/>
                    </a:cubicBezTo>
                    <a:cubicBezTo>
                      <a:pt x="141" y="104"/>
                      <a:pt x="152" y="105"/>
                      <a:pt x="156" y="101"/>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9" name="Freeform 189"/>
              <p:cNvSpPr>
                <a:spLocks/>
              </p:cNvSpPr>
              <p:nvPr/>
            </p:nvSpPr>
            <p:spPr bwMode="auto">
              <a:xfrm>
                <a:off x="7053408" y="2870294"/>
                <a:ext cx="123899" cy="83957"/>
              </a:xfrm>
              <a:custGeom>
                <a:avLst/>
                <a:gdLst>
                  <a:gd name="T0" fmla="*/ 62 w 104"/>
                  <a:gd name="T1" fmla="*/ 32 h 70"/>
                  <a:gd name="T2" fmla="*/ 65 w 104"/>
                  <a:gd name="T3" fmla="*/ 20 h 70"/>
                  <a:gd name="T4" fmla="*/ 63 w 104"/>
                  <a:gd name="T5" fmla="*/ 20 h 70"/>
                  <a:gd name="T6" fmla="*/ 46 w 104"/>
                  <a:gd name="T7" fmla="*/ 17 h 70"/>
                  <a:gd name="T8" fmla="*/ 49 w 104"/>
                  <a:gd name="T9" fmla="*/ 4 h 70"/>
                  <a:gd name="T10" fmla="*/ 33 w 104"/>
                  <a:gd name="T11" fmla="*/ 7 h 70"/>
                  <a:gd name="T12" fmla="*/ 19 w 104"/>
                  <a:gd name="T13" fmla="*/ 24 h 70"/>
                  <a:gd name="T14" fmla="*/ 3 w 104"/>
                  <a:gd name="T15" fmla="*/ 30 h 70"/>
                  <a:gd name="T16" fmla="*/ 0 w 104"/>
                  <a:gd name="T17" fmla="*/ 61 h 70"/>
                  <a:gd name="T18" fmla="*/ 3 w 104"/>
                  <a:gd name="T19" fmla="*/ 61 h 70"/>
                  <a:gd name="T20" fmla="*/ 15 w 104"/>
                  <a:gd name="T21" fmla="*/ 65 h 70"/>
                  <a:gd name="T22" fmla="*/ 23 w 104"/>
                  <a:gd name="T23" fmla="*/ 63 h 70"/>
                  <a:gd name="T24" fmla="*/ 38 w 104"/>
                  <a:gd name="T25" fmla="*/ 61 h 70"/>
                  <a:gd name="T26" fmla="*/ 42 w 104"/>
                  <a:gd name="T27" fmla="*/ 53 h 70"/>
                  <a:gd name="T28" fmla="*/ 55 w 104"/>
                  <a:gd name="T29" fmla="*/ 47 h 70"/>
                  <a:gd name="T30" fmla="*/ 57 w 104"/>
                  <a:gd name="T31" fmla="*/ 67 h 70"/>
                  <a:gd name="T32" fmla="*/ 67 w 104"/>
                  <a:gd name="T33" fmla="*/ 68 h 70"/>
                  <a:gd name="T34" fmla="*/ 82 w 104"/>
                  <a:gd name="T35" fmla="*/ 65 h 70"/>
                  <a:gd name="T36" fmla="*/ 95 w 104"/>
                  <a:gd name="T37" fmla="*/ 64 h 70"/>
                  <a:gd name="T38" fmla="*/ 95 w 104"/>
                  <a:gd name="T39" fmla="*/ 64 h 70"/>
                  <a:gd name="T40" fmla="*/ 101 w 104"/>
                  <a:gd name="T41" fmla="*/ 60 h 70"/>
                  <a:gd name="T42" fmla="*/ 102 w 104"/>
                  <a:gd name="T43" fmla="*/ 47 h 70"/>
                  <a:gd name="T44" fmla="*/ 90 w 104"/>
                  <a:gd name="T45" fmla="*/ 36 h 70"/>
                  <a:gd name="T46" fmla="*/ 87 w 104"/>
                  <a:gd name="T47" fmla="*/ 31 h 70"/>
                  <a:gd name="T48" fmla="*/ 62 w 104"/>
                  <a:gd name="T49" fmla="*/ 32 h 7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4"/>
                  <a:gd name="T76" fmla="*/ 0 h 70"/>
                  <a:gd name="T77" fmla="*/ 104 w 104"/>
                  <a:gd name="T78" fmla="*/ 70 h 7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4" h="70">
                    <a:moveTo>
                      <a:pt x="62" y="32"/>
                    </a:moveTo>
                    <a:cubicBezTo>
                      <a:pt x="61" y="29"/>
                      <a:pt x="63" y="24"/>
                      <a:pt x="65" y="20"/>
                    </a:cubicBezTo>
                    <a:cubicBezTo>
                      <a:pt x="64" y="20"/>
                      <a:pt x="64" y="20"/>
                      <a:pt x="63" y="20"/>
                    </a:cubicBezTo>
                    <a:cubicBezTo>
                      <a:pt x="60" y="20"/>
                      <a:pt x="50" y="17"/>
                      <a:pt x="46" y="17"/>
                    </a:cubicBezTo>
                    <a:cubicBezTo>
                      <a:pt x="42" y="17"/>
                      <a:pt x="49" y="7"/>
                      <a:pt x="49" y="4"/>
                    </a:cubicBezTo>
                    <a:cubicBezTo>
                      <a:pt x="49" y="0"/>
                      <a:pt x="36" y="5"/>
                      <a:pt x="33" y="7"/>
                    </a:cubicBezTo>
                    <a:cubicBezTo>
                      <a:pt x="29" y="9"/>
                      <a:pt x="23" y="20"/>
                      <a:pt x="19" y="24"/>
                    </a:cubicBezTo>
                    <a:cubicBezTo>
                      <a:pt x="15" y="28"/>
                      <a:pt x="4" y="27"/>
                      <a:pt x="3" y="30"/>
                    </a:cubicBezTo>
                    <a:cubicBezTo>
                      <a:pt x="1" y="31"/>
                      <a:pt x="1" y="48"/>
                      <a:pt x="0" y="61"/>
                    </a:cubicBezTo>
                    <a:cubicBezTo>
                      <a:pt x="2" y="61"/>
                      <a:pt x="3" y="61"/>
                      <a:pt x="3" y="61"/>
                    </a:cubicBezTo>
                    <a:cubicBezTo>
                      <a:pt x="7" y="61"/>
                      <a:pt x="9" y="64"/>
                      <a:pt x="15" y="65"/>
                    </a:cubicBezTo>
                    <a:cubicBezTo>
                      <a:pt x="20" y="67"/>
                      <a:pt x="19" y="64"/>
                      <a:pt x="23" y="63"/>
                    </a:cubicBezTo>
                    <a:cubicBezTo>
                      <a:pt x="28" y="62"/>
                      <a:pt x="35" y="62"/>
                      <a:pt x="38" y="61"/>
                    </a:cubicBezTo>
                    <a:cubicBezTo>
                      <a:pt x="41" y="61"/>
                      <a:pt x="40" y="56"/>
                      <a:pt x="42" y="53"/>
                    </a:cubicBezTo>
                    <a:cubicBezTo>
                      <a:pt x="44" y="50"/>
                      <a:pt x="51" y="47"/>
                      <a:pt x="55" y="47"/>
                    </a:cubicBezTo>
                    <a:cubicBezTo>
                      <a:pt x="60" y="47"/>
                      <a:pt x="57" y="63"/>
                      <a:pt x="57" y="67"/>
                    </a:cubicBezTo>
                    <a:cubicBezTo>
                      <a:pt x="57" y="70"/>
                      <a:pt x="61" y="69"/>
                      <a:pt x="67" y="68"/>
                    </a:cubicBezTo>
                    <a:cubicBezTo>
                      <a:pt x="73" y="68"/>
                      <a:pt x="78" y="65"/>
                      <a:pt x="82" y="65"/>
                    </a:cubicBezTo>
                    <a:cubicBezTo>
                      <a:pt x="84" y="65"/>
                      <a:pt x="90" y="64"/>
                      <a:pt x="95" y="64"/>
                    </a:cubicBezTo>
                    <a:cubicBezTo>
                      <a:pt x="95" y="64"/>
                      <a:pt x="95" y="64"/>
                      <a:pt x="95" y="64"/>
                    </a:cubicBezTo>
                    <a:cubicBezTo>
                      <a:pt x="96" y="61"/>
                      <a:pt x="100" y="62"/>
                      <a:pt x="101" y="60"/>
                    </a:cubicBezTo>
                    <a:cubicBezTo>
                      <a:pt x="103" y="58"/>
                      <a:pt x="104" y="51"/>
                      <a:pt x="102" y="47"/>
                    </a:cubicBezTo>
                    <a:cubicBezTo>
                      <a:pt x="100" y="42"/>
                      <a:pt x="96" y="38"/>
                      <a:pt x="90" y="36"/>
                    </a:cubicBezTo>
                    <a:cubicBezTo>
                      <a:pt x="87" y="34"/>
                      <a:pt x="86" y="32"/>
                      <a:pt x="87" y="31"/>
                    </a:cubicBezTo>
                    <a:cubicBezTo>
                      <a:pt x="75" y="34"/>
                      <a:pt x="62" y="36"/>
                      <a:pt x="62" y="32"/>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0" name="Freeform 190"/>
              <p:cNvSpPr>
                <a:spLocks noEditPoints="1"/>
              </p:cNvSpPr>
              <p:nvPr/>
            </p:nvSpPr>
            <p:spPr bwMode="auto">
              <a:xfrm>
                <a:off x="7110553" y="2827305"/>
                <a:ext cx="143621" cy="85980"/>
              </a:xfrm>
              <a:custGeom>
                <a:avLst/>
                <a:gdLst>
                  <a:gd name="T0" fmla="*/ 111 w 120"/>
                  <a:gd name="T1" fmla="*/ 13 h 72"/>
                  <a:gd name="T2" fmla="*/ 71 w 120"/>
                  <a:gd name="T3" fmla="*/ 3 h 72"/>
                  <a:gd name="T4" fmla="*/ 44 w 120"/>
                  <a:gd name="T5" fmla="*/ 1 h 72"/>
                  <a:gd name="T6" fmla="*/ 20 w 120"/>
                  <a:gd name="T7" fmla="*/ 10 h 72"/>
                  <a:gd name="T8" fmla="*/ 4 w 120"/>
                  <a:gd name="T9" fmla="*/ 15 h 72"/>
                  <a:gd name="T10" fmla="*/ 0 w 120"/>
                  <a:gd name="T11" fmla="*/ 25 h 72"/>
                  <a:gd name="T12" fmla="*/ 1 w 120"/>
                  <a:gd name="T13" fmla="*/ 30 h 72"/>
                  <a:gd name="T14" fmla="*/ 14 w 120"/>
                  <a:gd name="T15" fmla="*/ 34 h 72"/>
                  <a:gd name="T16" fmla="*/ 26 w 120"/>
                  <a:gd name="T17" fmla="*/ 49 h 72"/>
                  <a:gd name="T18" fmla="*/ 17 w 120"/>
                  <a:gd name="T19" fmla="*/ 56 h 72"/>
                  <a:gd name="T20" fmla="*/ 14 w 120"/>
                  <a:gd name="T21" fmla="*/ 68 h 72"/>
                  <a:gd name="T22" fmla="*/ 39 w 120"/>
                  <a:gd name="T23" fmla="*/ 67 h 72"/>
                  <a:gd name="T24" fmla="*/ 40 w 120"/>
                  <a:gd name="T25" fmla="*/ 65 h 72"/>
                  <a:gd name="T26" fmla="*/ 48 w 120"/>
                  <a:gd name="T27" fmla="*/ 56 h 72"/>
                  <a:gd name="T28" fmla="*/ 56 w 120"/>
                  <a:gd name="T29" fmla="*/ 53 h 72"/>
                  <a:gd name="T30" fmla="*/ 62 w 120"/>
                  <a:gd name="T31" fmla="*/ 51 h 72"/>
                  <a:gd name="T32" fmla="*/ 72 w 120"/>
                  <a:gd name="T33" fmla="*/ 54 h 72"/>
                  <a:gd name="T34" fmla="*/ 81 w 120"/>
                  <a:gd name="T35" fmla="*/ 44 h 72"/>
                  <a:gd name="T36" fmla="*/ 96 w 120"/>
                  <a:gd name="T37" fmla="*/ 38 h 72"/>
                  <a:gd name="T38" fmla="*/ 112 w 120"/>
                  <a:gd name="T39" fmla="*/ 27 h 72"/>
                  <a:gd name="T40" fmla="*/ 120 w 120"/>
                  <a:gd name="T41" fmla="*/ 20 h 72"/>
                  <a:gd name="T42" fmla="*/ 120 w 120"/>
                  <a:gd name="T43" fmla="*/ 15 h 72"/>
                  <a:gd name="T44" fmla="*/ 111 w 120"/>
                  <a:gd name="T45" fmla="*/ 13 h 72"/>
                  <a:gd name="T46" fmla="*/ 97 w 120"/>
                  <a:gd name="T47" fmla="*/ 16 h 72"/>
                  <a:gd name="T48" fmla="*/ 85 w 120"/>
                  <a:gd name="T49" fmla="*/ 21 h 72"/>
                  <a:gd name="T50" fmla="*/ 74 w 120"/>
                  <a:gd name="T51" fmla="*/ 18 h 72"/>
                  <a:gd name="T52" fmla="*/ 97 w 120"/>
                  <a:gd name="T53" fmla="*/ 16 h 7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0"/>
                  <a:gd name="T82" fmla="*/ 0 h 72"/>
                  <a:gd name="T83" fmla="*/ 120 w 120"/>
                  <a:gd name="T84" fmla="*/ 72 h 7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0" h="72">
                    <a:moveTo>
                      <a:pt x="111" y="13"/>
                    </a:moveTo>
                    <a:cubicBezTo>
                      <a:pt x="106" y="10"/>
                      <a:pt x="78" y="4"/>
                      <a:pt x="71" y="3"/>
                    </a:cubicBezTo>
                    <a:cubicBezTo>
                      <a:pt x="64" y="2"/>
                      <a:pt x="45" y="0"/>
                      <a:pt x="44" y="1"/>
                    </a:cubicBezTo>
                    <a:cubicBezTo>
                      <a:pt x="42" y="2"/>
                      <a:pt x="24" y="9"/>
                      <a:pt x="20" y="10"/>
                    </a:cubicBezTo>
                    <a:cubicBezTo>
                      <a:pt x="15" y="12"/>
                      <a:pt x="6" y="13"/>
                      <a:pt x="4" y="15"/>
                    </a:cubicBezTo>
                    <a:cubicBezTo>
                      <a:pt x="2" y="17"/>
                      <a:pt x="1" y="23"/>
                      <a:pt x="0" y="25"/>
                    </a:cubicBezTo>
                    <a:cubicBezTo>
                      <a:pt x="0" y="28"/>
                      <a:pt x="0" y="29"/>
                      <a:pt x="1" y="30"/>
                    </a:cubicBezTo>
                    <a:cubicBezTo>
                      <a:pt x="2" y="34"/>
                      <a:pt x="6" y="32"/>
                      <a:pt x="14" y="34"/>
                    </a:cubicBezTo>
                    <a:cubicBezTo>
                      <a:pt x="22" y="37"/>
                      <a:pt x="23" y="44"/>
                      <a:pt x="26" y="49"/>
                    </a:cubicBezTo>
                    <a:cubicBezTo>
                      <a:pt x="28" y="53"/>
                      <a:pt x="21" y="56"/>
                      <a:pt x="17" y="56"/>
                    </a:cubicBezTo>
                    <a:cubicBezTo>
                      <a:pt x="15" y="60"/>
                      <a:pt x="13" y="65"/>
                      <a:pt x="14" y="68"/>
                    </a:cubicBezTo>
                    <a:cubicBezTo>
                      <a:pt x="14" y="72"/>
                      <a:pt x="27" y="70"/>
                      <a:pt x="39" y="67"/>
                    </a:cubicBezTo>
                    <a:cubicBezTo>
                      <a:pt x="39" y="66"/>
                      <a:pt x="39" y="65"/>
                      <a:pt x="40" y="65"/>
                    </a:cubicBezTo>
                    <a:cubicBezTo>
                      <a:pt x="43" y="64"/>
                      <a:pt x="44" y="57"/>
                      <a:pt x="48" y="56"/>
                    </a:cubicBezTo>
                    <a:cubicBezTo>
                      <a:pt x="53" y="56"/>
                      <a:pt x="53" y="57"/>
                      <a:pt x="56" y="53"/>
                    </a:cubicBezTo>
                    <a:cubicBezTo>
                      <a:pt x="59" y="49"/>
                      <a:pt x="60" y="50"/>
                      <a:pt x="62" y="51"/>
                    </a:cubicBezTo>
                    <a:cubicBezTo>
                      <a:pt x="64" y="53"/>
                      <a:pt x="67" y="54"/>
                      <a:pt x="72" y="54"/>
                    </a:cubicBezTo>
                    <a:cubicBezTo>
                      <a:pt x="77" y="54"/>
                      <a:pt x="78" y="47"/>
                      <a:pt x="81" y="44"/>
                    </a:cubicBezTo>
                    <a:cubicBezTo>
                      <a:pt x="84" y="41"/>
                      <a:pt x="93" y="39"/>
                      <a:pt x="96" y="38"/>
                    </a:cubicBezTo>
                    <a:cubicBezTo>
                      <a:pt x="99" y="37"/>
                      <a:pt x="106" y="29"/>
                      <a:pt x="112" y="27"/>
                    </a:cubicBezTo>
                    <a:cubicBezTo>
                      <a:pt x="117" y="25"/>
                      <a:pt x="120" y="25"/>
                      <a:pt x="120" y="20"/>
                    </a:cubicBezTo>
                    <a:cubicBezTo>
                      <a:pt x="120" y="19"/>
                      <a:pt x="120" y="17"/>
                      <a:pt x="120" y="15"/>
                    </a:cubicBezTo>
                    <a:cubicBezTo>
                      <a:pt x="116" y="14"/>
                      <a:pt x="112" y="14"/>
                      <a:pt x="111" y="13"/>
                    </a:cubicBezTo>
                    <a:close/>
                    <a:moveTo>
                      <a:pt x="97" y="16"/>
                    </a:moveTo>
                    <a:cubicBezTo>
                      <a:pt x="94" y="19"/>
                      <a:pt x="91" y="21"/>
                      <a:pt x="85" y="21"/>
                    </a:cubicBezTo>
                    <a:cubicBezTo>
                      <a:pt x="79" y="21"/>
                      <a:pt x="68" y="20"/>
                      <a:pt x="74" y="18"/>
                    </a:cubicBezTo>
                    <a:cubicBezTo>
                      <a:pt x="80" y="15"/>
                      <a:pt x="99" y="14"/>
                      <a:pt x="97" y="16"/>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1" name="Freeform 191"/>
              <p:cNvSpPr>
                <a:spLocks/>
              </p:cNvSpPr>
              <p:nvPr/>
            </p:nvSpPr>
            <p:spPr bwMode="auto">
              <a:xfrm>
                <a:off x="7948008" y="2924411"/>
                <a:ext cx="51583" cy="82439"/>
              </a:xfrm>
              <a:custGeom>
                <a:avLst/>
                <a:gdLst>
                  <a:gd name="T0" fmla="*/ 3 w 43"/>
                  <a:gd name="T1" fmla="*/ 15 h 69"/>
                  <a:gd name="T2" fmla="*/ 6 w 43"/>
                  <a:gd name="T3" fmla="*/ 16 h 69"/>
                  <a:gd name="T4" fmla="*/ 10 w 43"/>
                  <a:gd name="T5" fmla="*/ 27 h 69"/>
                  <a:gd name="T6" fmla="*/ 3 w 43"/>
                  <a:gd name="T7" fmla="*/ 27 h 69"/>
                  <a:gd name="T8" fmla="*/ 7 w 43"/>
                  <a:gd name="T9" fmla="*/ 42 h 69"/>
                  <a:gd name="T10" fmla="*/ 2 w 43"/>
                  <a:gd name="T11" fmla="*/ 56 h 69"/>
                  <a:gd name="T12" fmla="*/ 6 w 43"/>
                  <a:gd name="T13" fmla="*/ 68 h 69"/>
                  <a:gd name="T14" fmla="*/ 19 w 43"/>
                  <a:gd name="T15" fmla="*/ 60 h 69"/>
                  <a:gd name="T16" fmla="*/ 30 w 43"/>
                  <a:gd name="T17" fmla="*/ 60 h 69"/>
                  <a:gd name="T18" fmla="*/ 40 w 43"/>
                  <a:gd name="T19" fmla="*/ 50 h 69"/>
                  <a:gd name="T20" fmla="*/ 39 w 43"/>
                  <a:gd name="T21" fmla="*/ 35 h 69"/>
                  <a:gd name="T22" fmla="*/ 36 w 43"/>
                  <a:gd name="T23" fmla="*/ 13 h 69"/>
                  <a:gd name="T24" fmla="*/ 29 w 43"/>
                  <a:gd name="T25" fmla="*/ 0 h 69"/>
                  <a:gd name="T26" fmla="*/ 21 w 43"/>
                  <a:gd name="T27" fmla="*/ 4 h 69"/>
                  <a:gd name="T28" fmla="*/ 3 w 43"/>
                  <a:gd name="T29" fmla="*/ 15 h 6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
                  <a:gd name="T46" fmla="*/ 0 h 69"/>
                  <a:gd name="T47" fmla="*/ 43 w 43"/>
                  <a:gd name="T48" fmla="*/ 69 h 6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 h="69">
                    <a:moveTo>
                      <a:pt x="3" y="15"/>
                    </a:moveTo>
                    <a:cubicBezTo>
                      <a:pt x="5" y="15"/>
                      <a:pt x="6" y="15"/>
                      <a:pt x="6" y="16"/>
                    </a:cubicBezTo>
                    <a:cubicBezTo>
                      <a:pt x="8" y="17"/>
                      <a:pt x="11" y="24"/>
                      <a:pt x="10" y="27"/>
                    </a:cubicBezTo>
                    <a:cubicBezTo>
                      <a:pt x="9" y="29"/>
                      <a:pt x="6" y="25"/>
                      <a:pt x="3" y="27"/>
                    </a:cubicBezTo>
                    <a:cubicBezTo>
                      <a:pt x="1" y="28"/>
                      <a:pt x="6" y="40"/>
                      <a:pt x="7" y="42"/>
                    </a:cubicBezTo>
                    <a:cubicBezTo>
                      <a:pt x="8" y="45"/>
                      <a:pt x="3" y="52"/>
                      <a:pt x="2" y="56"/>
                    </a:cubicBezTo>
                    <a:cubicBezTo>
                      <a:pt x="0" y="60"/>
                      <a:pt x="3" y="67"/>
                      <a:pt x="6" y="68"/>
                    </a:cubicBezTo>
                    <a:cubicBezTo>
                      <a:pt x="9" y="69"/>
                      <a:pt x="16" y="61"/>
                      <a:pt x="19" y="60"/>
                    </a:cubicBezTo>
                    <a:cubicBezTo>
                      <a:pt x="22" y="59"/>
                      <a:pt x="27" y="60"/>
                      <a:pt x="30" y="60"/>
                    </a:cubicBezTo>
                    <a:cubicBezTo>
                      <a:pt x="32" y="60"/>
                      <a:pt x="37" y="54"/>
                      <a:pt x="40" y="50"/>
                    </a:cubicBezTo>
                    <a:cubicBezTo>
                      <a:pt x="43" y="46"/>
                      <a:pt x="40" y="40"/>
                      <a:pt x="39" y="35"/>
                    </a:cubicBezTo>
                    <a:cubicBezTo>
                      <a:pt x="37" y="30"/>
                      <a:pt x="37" y="17"/>
                      <a:pt x="36" y="13"/>
                    </a:cubicBezTo>
                    <a:cubicBezTo>
                      <a:pt x="35" y="11"/>
                      <a:pt x="33" y="5"/>
                      <a:pt x="29" y="0"/>
                    </a:cubicBezTo>
                    <a:cubicBezTo>
                      <a:pt x="26" y="2"/>
                      <a:pt x="23" y="4"/>
                      <a:pt x="21" y="4"/>
                    </a:cubicBezTo>
                    <a:cubicBezTo>
                      <a:pt x="17" y="4"/>
                      <a:pt x="10" y="9"/>
                      <a:pt x="3" y="15"/>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2" name="Freeform 192"/>
              <p:cNvSpPr>
                <a:spLocks/>
              </p:cNvSpPr>
              <p:nvPr/>
            </p:nvSpPr>
            <p:spPr bwMode="auto">
              <a:xfrm>
                <a:off x="5662707" y="2202688"/>
                <a:ext cx="170930" cy="111268"/>
              </a:xfrm>
              <a:custGeom>
                <a:avLst/>
                <a:gdLst>
                  <a:gd name="T0" fmla="*/ 74 w 143"/>
                  <a:gd name="T1" fmla="*/ 92 h 93"/>
                  <a:gd name="T2" fmla="*/ 51 w 143"/>
                  <a:gd name="T3" fmla="*/ 87 h 93"/>
                  <a:gd name="T4" fmla="*/ 32 w 143"/>
                  <a:gd name="T5" fmla="*/ 82 h 93"/>
                  <a:gd name="T6" fmla="*/ 23 w 143"/>
                  <a:gd name="T7" fmla="*/ 76 h 93"/>
                  <a:gd name="T8" fmla="*/ 37 w 143"/>
                  <a:gd name="T9" fmla="*/ 69 h 93"/>
                  <a:gd name="T10" fmla="*/ 33 w 143"/>
                  <a:gd name="T11" fmla="*/ 61 h 93"/>
                  <a:gd name="T12" fmla="*/ 24 w 143"/>
                  <a:gd name="T13" fmla="*/ 53 h 93"/>
                  <a:gd name="T14" fmla="*/ 10 w 143"/>
                  <a:gd name="T15" fmla="*/ 50 h 93"/>
                  <a:gd name="T16" fmla="*/ 37 w 143"/>
                  <a:gd name="T17" fmla="*/ 46 h 93"/>
                  <a:gd name="T18" fmla="*/ 32 w 143"/>
                  <a:gd name="T19" fmla="*/ 42 h 93"/>
                  <a:gd name="T20" fmla="*/ 31 w 143"/>
                  <a:gd name="T21" fmla="*/ 39 h 93"/>
                  <a:gd name="T22" fmla="*/ 33 w 143"/>
                  <a:gd name="T23" fmla="*/ 34 h 93"/>
                  <a:gd name="T24" fmla="*/ 12 w 143"/>
                  <a:gd name="T25" fmla="*/ 34 h 93"/>
                  <a:gd name="T26" fmla="*/ 3 w 143"/>
                  <a:gd name="T27" fmla="*/ 32 h 93"/>
                  <a:gd name="T28" fmla="*/ 12 w 143"/>
                  <a:gd name="T29" fmla="*/ 27 h 93"/>
                  <a:gd name="T30" fmla="*/ 8 w 143"/>
                  <a:gd name="T31" fmla="*/ 23 h 93"/>
                  <a:gd name="T32" fmla="*/ 18 w 143"/>
                  <a:gd name="T33" fmla="*/ 25 h 93"/>
                  <a:gd name="T34" fmla="*/ 16 w 143"/>
                  <a:gd name="T35" fmla="*/ 15 h 93"/>
                  <a:gd name="T36" fmla="*/ 29 w 143"/>
                  <a:gd name="T37" fmla="*/ 20 h 93"/>
                  <a:gd name="T38" fmla="*/ 21 w 143"/>
                  <a:gd name="T39" fmla="*/ 7 h 93"/>
                  <a:gd name="T40" fmla="*/ 35 w 143"/>
                  <a:gd name="T41" fmla="*/ 12 h 93"/>
                  <a:gd name="T42" fmla="*/ 41 w 143"/>
                  <a:gd name="T43" fmla="*/ 19 h 93"/>
                  <a:gd name="T44" fmla="*/ 45 w 143"/>
                  <a:gd name="T45" fmla="*/ 38 h 93"/>
                  <a:gd name="T46" fmla="*/ 50 w 143"/>
                  <a:gd name="T47" fmla="*/ 27 h 93"/>
                  <a:gd name="T48" fmla="*/ 54 w 143"/>
                  <a:gd name="T49" fmla="*/ 26 h 93"/>
                  <a:gd name="T50" fmla="*/ 56 w 143"/>
                  <a:gd name="T51" fmla="*/ 17 h 93"/>
                  <a:gd name="T52" fmla="*/ 67 w 143"/>
                  <a:gd name="T53" fmla="*/ 25 h 93"/>
                  <a:gd name="T54" fmla="*/ 70 w 143"/>
                  <a:gd name="T55" fmla="*/ 14 h 93"/>
                  <a:gd name="T56" fmla="*/ 78 w 143"/>
                  <a:gd name="T57" fmla="*/ 19 h 93"/>
                  <a:gd name="T58" fmla="*/ 85 w 143"/>
                  <a:gd name="T59" fmla="*/ 24 h 93"/>
                  <a:gd name="T60" fmla="*/ 84 w 143"/>
                  <a:gd name="T61" fmla="*/ 14 h 93"/>
                  <a:gd name="T62" fmla="*/ 93 w 143"/>
                  <a:gd name="T63" fmla="*/ 18 h 93"/>
                  <a:gd name="T64" fmla="*/ 98 w 143"/>
                  <a:gd name="T65" fmla="*/ 12 h 93"/>
                  <a:gd name="T66" fmla="*/ 103 w 143"/>
                  <a:gd name="T67" fmla="*/ 8 h 93"/>
                  <a:gd name="T68" fmla="*/ 108 w 143"/>
                  <a:gd name="T69" fmla="*/ 0 h 93"/>
                  <a:gd name="T70" fmla="*/ 114 w 143"/>
                  <a:gd name="T71" fmla="*/ 10 h 93"/>
                  <a:gd name="T72" fmla="*/ 121 w 143"/>
                  <a:gd name="T73" fmla="*/ 4 h 93"/>
                  <a:gd name="T74" fmla="*/ 123 w 143"/>
                  <a:gd name="T75" fmla="*/ 8 h 93"/>
                  <a:gd name="T76" fmla="*/ 123 w 143"/>
                  <a:gd name="T77" fmla="*/ 15 h 93"/>
                  <a:gd name="T78" fmla="*/ 128 w 143"/>
                  <a:gd name="T79" fmla="*/ 25 h 93"/>
                  <a:gd name="T80" fmla="*/ 137 w 143"/>
                  <a:gd name="T81" fmla="*/ 33 h 93"/>
                  <a:gd name="T82" fmla="*/ 139 w 143"/>
                  <a:gd name="T83" fmla="*/ 45 h 93"/>
                  <a:gd name="T84" fmla="*/ 127 w 143"/>
                  <a:gd name="T85" fmla="*/ 55 h 93"/>
                  <a:gd name="T86" fmla="*/ 120 w 143"/>
                  <a:gd name="T87" fmla="*/ 68 h 93"/>
                  <a:gd name="T88" fmla="*/ 108 w 143"/>
                  <a:gd name="T89" fmla="*/ 71 h 93"/>
                  <a:gd name="T90" fmla="*/ 96 w 143"/>
                  <a:gd name="T91" fmla="*/ 81 h 93"/>
                  <a:gd name="T92" fmla="*/ 83 w 143"/>
                  <a:gd name="T93" fmla="*/ 84 h 93"/>
                  <a:gd name="T94" fmla="*/ 74 w 143"/>
                  <a:gd name="T95" fmla="*/ 92 h 9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43"/>
                  <a:gd name="T145" fmla="*/ 0 h 93"/>
                  <a:gd name="T146" fmla="*/ 143 w 143"/>
                  <a:gd name="T147" fmla="*/ 93 h 9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43" h="93">
                    <a:moveTo>
                      <a:pt x="74" y="92"/>
                    </a:moveTo>
                    <a:cubicBezTo>
                      <a:pt x="66" y="93"/>
                      <a:pt x="54" y="90"/>
                      <a:pt x="51" y="87"/>
                    </a:cubicBezTo>
                    <a:cubicBezTo>
                      <a:pt x="47" y="84"/>
                      <a:pt x="39" y="83"/>
                      <a:pt x="32" y="82"/>
                    </a:cubicBezTo>
                    <a:cubicBezTo>
                      <a:pt x="26" y="81"/>
                      <a:pt x="18" y="77"/>
                      <a:pt x="23" y="76"/>
                    </a:cubicBezTo>
                    <a:cubicBezTo>
                      <a:pt x="28" y="74"/>
                      <a:pt x="39" y="77"/>
                      <a:pt x="37" y="69"/>
                    </a:cubicBezTo>
                    <a:cubicBezTo>
                      <a:pt x="34" y="61"/>
                      <a:pt x="36" y="61"/>
                      <a:pt x="33" y="61"/>
                    </a:cubicBezTo>
                    <a:cubicBezTo>
                      <a:pt x="29" y="61"/>
                      <a:pt x="28" y="53"/>
                      <a:pt x="24" y="53"/>
                    </a:cubicBezTo>
                    <a:cubicBezTo>
                      <a:pt x="20" y="53"/>
                      <a:pt x="5" y="55"/>
                      <a:pt x="10" y="50"/>
                    </a:cubicBezTo>
                    <a:cubicBezTo>
                      <a:pt x="15" y="46"/>
                      <a:pt x="38" y="50"/>
                      <a:pt x="37" y="46"/>
                    </a:cubicBezTo>
                    <a:cubicBezTo>
                      <a:pt x="36" y="41"/>
                      <a:pt x="34" y="42"/>
                      <a:pt x="32" y="42"/>
                    </a:cubicBezTo>
                    <a:cubicBezTo>
                      <a:pt x="29" y="42"/>
                      <a:pt x="26" y="42"/>
                      <a:pt x="31" y="39"/>
                    </a:cubicBezTo>
                    <a:cubicBezTo>
                      <a:pt x="36" y="36"/>
                      <a:pt x="37" y="36"/>
                      <a:pt x="33" y="34"/>
                    </a:cubicBezTo>
                    <a:cubicBezTo>
                      <a:pt x="29" y="33"/>
                      <a:pt x="16" y="34"/>
                      <a:pt x="12" y="34"/>
                    </a:cubicBezTo>
                    <a:cubicBezTo>
                      <a:pt x="7" y="35"/>
                      <a:pt x="0" y="35"/>
                      <a:pt x="3" y="32"/>
                    </a:cubicBezTo>
                    <a:cubicBezTo>
                      <a:pt x="6" y="28"/>
                      <a:pt x="13" y="30"/>
                      <a:pt x="12" y="27"/>
                    </a:cubicBezTo>
                    <a:cubicBezTo>
                      <a:pt x="10" y="25"/>
                      <a:pt x="3" y="24"/>
                      <a:pt x="8" y="23"/>
                    </a:cubicBezTo>
                    <a:cubicBezTo>
                      <a:pt x="13" y="23"/>
                      <a:pt x="18" y="28"/>
                      <a:pt x="18" y="25"/>
                    </a:cubicBezTo>
                    <a:cubicBezTo>
                      <a:pt x="18" y="21"/>
                      <a:pt x="13" y="17"/>
                      <a:pt x="16" y="15"/>
                    </a:cubicBezTo>
                    <a:cubicBezTo>
                      <a:pt x="19" y="13"/>
                      <a:pt x="29" y="24"/>
                      <a:pt x="29" y="20"/>
                    </a:cubicBezTo>
                    <a:cubicBezTo>
                      <a:pt x="29" y="16"/>
                      <a:pt x="16" y="10"/>
                      <a:pt x="21" y="7"/>
                    </a:cubicBezTo>
                    <a:cubicBezTo>
                      <a:pt x="26" y="5"/>
                      <a:pt x="33" y="8"/>
                      <a:pt x="35" y="12"/>
                    </a:cubicBezTo>
                    <a:cubicBezTo>
                      <a:pt x="38" y="17"/>
                      <a:pt x="38" y="18"/>
                      <a:pt x="41" y="19"/>
                    </a:cubicBezTo>
                    <a:cubicBezTo>
                      <a:pt x="43" y="20"/>
                      <a:pt x="42" y="39"/>
                      <a:pt x="45" y="38"/>
                    </a:cubicBezTo>
                    <a:cubicBezTo>
                      <a:pt x="47" y="38"/>
                      <a:pt x="47" y="29"/>
                      <a:pt x="50" y="27"/>
                    </a:cubicBezTo>
                    <a:cubicBezTo>
                      <a:pt x="52" y="25"/>
                      <a:pt x="53" y="29"/>
                      <a:pt x="54" y="26"/>
                    </a:cubicBezTo>
                    <a:cubicBezTo>
                      <a:pt x="55" y="22"/>
                      <a:pt x="53" y="17"/>
                      <a:pt x="56" y="17"/>
                    </a:cubicBezTo>
                    <a:cubicBezTo>
                      <a:pt x="59" y="16"/>
                      <a:pt x="65" y="29"/>
                      <a:pt x="67" y="25"/>
                    </a:cubicBezTo>
                    <a:cubicBezTo>
                      <a:pt x="69" y="20"/>
                      <a:pt x="66" y="16"/>
                      <a:pt x="70" y="14"/>
                    </a:cubicBezTo>
                    <a:cubicBezTo>
                      <a:pt x="74" y="12"/>
                      <a:pt x="76" y="14"/>
                      <a:pt x="78" y="19"/>
                    </a:cubicBezTo>
                    <a:cubicBezTo>
                      <a:pt x="81" y="24"/>
                      <a:pt x="86" y="28"/>
                      <a:pt x="85" y="24"/>
                    </a:cubicBezTo>
                    <a:cubicBezTo>
                      <a:pt x="85" y="21"/>
                      <a:pt x="81" y="15"/>
                      <a:pt x="84" y="14"/>
                    </a:cubicBezTo>
                    <a:cubicBezTo>
                      <a:pt x="87" y="14"/>
                      <a:pt x="90" y="20"/>
                      <a:pt x="93" y="18"/>
                    </a:cubicBezTo>
                    <a:cubicBezTo>
                      <a:pt x="95" y="15"/>
                      <a:pt x="94" y="12"/>
                      <a:pt x="98" y="12"/>
                    </a:cubicBezTo>
                    <a:cubicBezTo>
                      <a:pt x="101" y="12"/>
                      <a:pt x="105" y="11"/>
                      <a:pt x="103" y="8"/>
                    </a:cubicBezTo>
                    <a:cubicBezTo>
                      <a:pt x="101" y="5"/>
                      <a:pt x="105" y="1"/>
                      <a:pt x="108" y="0"/>
                    </a:cubicBezTo>
                    <a:cubicBezTo>
                      <a:pt x="111" y="0"/>
                      <a:pt x="111" y="11"/>
                      <a:pt x="114" y="10"/>
                    </a:cubicBezTo>
                    <a:cubicBezTo>
                      <a:pt x="117" y="9"/>
                      <a:pt x="117" y="6"/>
                      <a:pt x="121" y="4"/>
                    </a:cubicBezTo>
                    <a:cubicBezTo>
                      <a:pt x="125" y="3"/>
                      <a:pt x="125" y="5"/>
                      <a:pt x="123" y="8"/>
                    </a:cubicBezTo>
                    <a:cubicBezTo>
                      <a:pt x="120" y="11"/>
                      <a:pt x="120" y="13"/>
                      <a:pt x="123" y="15"/>
                    </a:cubicBezTo>
                    <a:cubicBezTo>
                      <a:pt x="126" y="17"/>
                      <a:pt x="122" y="23"/>
                      <a:pt x="128" y="25"/>
                    </a:cubicBezTo>
                    <a:cubicBezTo>
                      <a:pt x="133" y="26"/>
                      <a:pt x="137" y="28"/>
                      <a:pt x="137" y="33"/>
                    </a:cubicBezTo>
                    <a:cubicBezTo>
                      <a:pt x="137" y="39"/>
                      <a:pt x="143" y="43"/>
                      <a:pt x="139" y="45"/>
                    </a:cubicBezTo>
                    <a:cubicBezTo>
                      <a:pt x="134" y="47"/>
                      <a:pt x="128" y="51"/>
                      <a:pt x="127" y="55"/>
                    </a:cubicBezTo>
                    <a:cubicBezTo>
                      <a:pt x="127" y="59"/>
                      <a:pt x="124" y="67"/>
                      <a:pt x="120" y="68"/>
                    </a:cubicBezTo>
                    <a:cubicBezTo>
                      <a:pt x="117" y="68"/>
                      <a:pt x="111" y="68"/>
                      <a:pt x="108" y="71"/>
                    </a:cubicBezTo>
                    <a:cubicBezTo>
                      <a:pt x="104" y="75"/>
                      <a:pt x="100" y="81"/>
                      <a:pt x="96" y="81"/>
                    </a:cubicBezTo>
                    <a:cubicBezTo>
                      <a:pt x="91" y="82"/>
                      <a:pt x="85" y="81"/>
                      <a:pt x="83" y="84"/>
                    </a:cubicBezTo>
                    <a:cubicBezTo>
                      <a:pt x="80" y="86"/>
                      <a:pt x="77" y="92"/>
                      <a:pt x="74" y="92"/>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3" name="Freeform 193"/>
              <p:cNvSpPr>
                <a:spLocks/>
              </p:cNvSpPr>
              <p:nvPr/>
            </p:nvSpPr>
            <p:spPr bwMode="auto">
              <a:xfrm>
                <a:off x="5932755" y="2456075"/>
                <a:ext cx="133508" cy="227087"/>
              </a:xfrm>
              <a:custGeom>
                <a:avLst/>
                <a:gdLst>
                  <a:gd name="T0" fmla="*/ 61 w 112"/>
                  <a:gd name="T1" fmla="*/ 27 h 190"/>
                  <a:gd name="T2" fmla="*/ 47 w 112"/>
                  <a:gd name="T3" fmla="*/ 25 h 190"/>
                  <a:gd name="T4" fmla="*/ 30 w 112"/>
                  <a:gd name="T5" fmla="*/ 30 h 190"/>
                  <a:gd name="T6" fmla="*/ 39 w 112"/>
                  <a:gd name="T7" fmla="*/ 16 h 190"/>
                  <a:gd name="T8" fmla="*/ 46 w 112"/>
                  <a:gd name="T9" fmla="*/ 4 h 190"/>
                  <a:gd name="T10" fmla="*/ 35 w 112"/>
                  <a:gd name="T11" fmla="*/ 3 h 190"/>
                  <a:gd name="T12" fmla="*/ 17 w 112"/>
                  <a:gd name="T13" fmla="*/ 4 h 190"/>
                  <a:gd name="T14" fmla="*/ 14 w 112"/>
                  <a:gd name="T15" fmla="*/ 13 h 190"/>
                  <a:gd name="T16" fmla="*/ 18 w 112"/>
                  <a:gd name="T17" fmla="*/ 20 h 190"/>
                  <a:gd name="T18" fmla="*/ 11 w 112"/>
                  <a:gd name="T19" fmla="*/ 29 h 190"/>
                  <a:gd name="T20" fmla="*/ 10 w 112"/>
                  <a:gd name="T21" fmla="*/ 37 h 190"/>
                  <a:gd name="T22" fmla="*/ 5 w 112"/>
                  <a:gd name="T23" fmla="*/ 32 h 190"/>
                  <a:gd name="T24" fmla="*/ 1 w 112"/>
                  <a:gd name="T25" fmla="*/ 39 h 190"/>
                  <a:gd name="T26" fmla="*/ 9 w 112"/>
                  <a:gd name="T27" fmla="*/ 46 h 190"/>
                  <a:gd name="T28" fmla="*/ 15 w 112"/>
                  <a:gd name="T29" fmla="*/ 45 h 190"/>
                  <a:gd name="T30" fmla="*/ 12 w 112"/>
                  <a:gd name="T31" fmla="*/ 51 h 190"/>
                  <a:gd name="T32" fmla="*/ 9 w 112"/>
                  <a:gd name="T33" fmla="*/ 58 h 190"/>
                  <a:gd name="T34" fmla="*/ 18 w 112"/>
                  <a:gd name="T35" fmla="*/ 55 h 190"/>
                  <a:gd name="T36" fmla="*/ 21 w 112"/>
                  <a:gd name="T37" fmla="*/ 62 h 190"/>
                  <a:gd name="T38" fmla="*/ 23 w 112"/>
                  <a:gd name="T39" fmla="*/ 71 h 190"/>
                  <a:gd name="T40" fmla="*/ 21 w 112"/>
                  <a:gd name="T41" fmla="*/ 83 h 190"/>
                  <a:gd name="T42" fmla="*/ 27 w 112"/>
                  <a:gd name="T43" fmla="*/ 92 h 190"/>
                  <a:gd name="T44" fmla="*/ 39 w 112"/>
                  <a:gd name="T45" fmla="*/ 90 h 190"/>
                  <a:gd name="T46" fmla="*/ 43 w 112"/>
                  <a:gd name="T47" fmla="*/ 104 h 190"/>
                  <a:gd name="T48" fmla="*/ 47 w 112"/>
                  <a:gd name="T49" fmla="*/ 114 h 190"/>
                  <a:gd name="T50" fmla="*/ 36 w 112"/>
                  <a:gd name="T51" fmla="*/ 124 h 190"/>
                  <a:gd name="T52" fmla="*/ 27 w 112"/>
                  <a:gd name="T53" fmla="*/ 127 h 190"/>
                  <a:gd name="T54" fmla="*/ 30 w 112"/>
                  <a:gd name="T55" fmla="*/ 135 h 190"/>
                  <a:gd name="T56" fmla="*/ 33 w 112"/>
                  <a:gd name="T57" fmla="*/ 140 h 190"/>
                  <a:gd name="T58" fmla="*/ 19 w 112"/>
                  <a:gd name="T59" fmla="*/ 152 h 190"/>
                  <a:gd name="T60" fmla="*/ 33 w 112"/>
                  <a:gd name="T61" fmla="*/ 158 h 190"/>
                  <a:gd name="T62" fmla="*/ 45 w 112"/>
                  <a:gd name="T63" fmla="*/ 163 h 190"/>
                  <a:gd name="T64" fmla="*/ 31 w 112"/>
                  <a:gd name="T65" fmla="*/ 169 h 190"/>
                  <a:gd name="T66" fmla="*/ 25 w 112"/>
                  <a:gd name="T67" fmla="*/ 180 h 190"/>
                  <a:gd name="T68" fmla="*/ 18 w 112"/>
                  <a:gd name="T69" fmla="*/ 189 h 190"/>
                  <a:gd name="T70" fmla="*/ 33 w 112"/>
                  <a:gd name="T71" fmla="*/ 184 h 190"/>
                  <a:gd name="T72" fmla="*/ 43 w 112"/>
                  <a:gd name="T73" fmla="*/ 183 h 190"/>
                  <a:gd name="T74" fmla="*/ 52 w 112"/>
                  <a:gd name="T75" fmla="*/ 175 h 190"/>
                  <a:gd name="T76" fmla="*/ 65 w 112"/>
                  <a:gd name="T77" fmla="*/ 177 h 190"/>
                  <a:gd name="T78" fmla="*/ 84 w 112"/>
                  <a:gd name="T79" fmla="*/ 172 h 190"/>
                  <a:gd name="T80" fmla="*/ 102 w 112"/>
                  <a:gd name="T81" fmla="*/ 165 h 190"/>
                  <a:gd name="T82" fmla="*/ 96 w 112"/>
                  <a:gd name="T83" fmla="*/ 157 h 190"/>
                  <a:gd name="T84" fmla="*/ 108 w 112"/>
                  <a:gd name="T85" fmla="*/ 137 h 190"/>
                  <a:gd name="T86" fmla="*/ 91 w 112"/>
                  <a:gd name="T87" fmla="*/ 132 h 190"/>
                  <a:gd name="T88" fmla="*/ 90 w 112"/>
                  <a:gd name="T89" fmla="*/ 125 h 190"/>
                  <a:gd name="T90" fmla="*/ 86 w 112"/>
                  <a:gd name="T91" fmla="*/ 115 h 190"/>
                  <a:gd name="T92" fmla="*/ 77 w 112"/>
                  <a:gd name="T93" fmla="*/ 99 h 190"/>
                  <a:gd name="T94" fmla="*/ 63 w 112"/>
                  <a:gd name="T95" fmla="*/ 84 h 190"/>
                  <a:gd name="T96" fmla="*/ 57 w 112"/>
                  <a:gd name="T97" fmla="*/ 66 h 190"/>
                  <a:gd name="T98" fmla="*/ 50 w 112"/>
                  <a:gd name="T99" fmla="*/ 56 h 190"/>
                  <a:gd name="T100" fmla="*/ 59 w 112"/>
                  <a:gd name="T101" fmla="*/ 39 h 190"/>
                  <a:gd name="T102" fmla="*/ 61 w 112"/>
                  <a:gd name="T103" fmla="*/ 27 h 19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12"/>
                  <a:gd name="T157" fmla="*/ 0 h 190"/>
                  <a:gd name="T158" fmla="*/ 112 w 112"/>
                  <a:gd name="T159" fmla="*/ 190 h 19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12" h="190">
                    <a:moveTo>
                      <a:pt x="61" y="27"/>
                    </a:moveTo>
                    <a:cubicBezTo>
                      <a:pt x="56" y="26"/>
                      <a:pt x="50" y="25"/>
                      <a:pt x="47" y="25"/>
                    </a:cubicBezTo>
                    <a:cubicBezTo>
                      <a:pt x="44" y="25"/>
                      <a:pt x="30" y="32"/>
                      <a:pt x="30" y="30"/>
                    </a:cubicBezTo>
                    <a:cubicBezTo>
                      <a:pt x="31" y="28"/>
                      <a:pt x="37" y="18"/>
                      <a:pt x="39" y="16"/>
                    </a:cubicBezTo>
                    <a:cubicBezTo>
                      <a:pt x="41" y="13"/>
                      <a:pt x="46" y="9"/>
                      <a:pt x="46" y="4"/>
                    </a:cubicBezTo>
                    <a:cubicBezTo>
                      <a:pt x="46" y="0"/>
                      <a:pt x="39" y="3"/>
                      <a:pt x="35" y="3"/>
                    </a:cubicBezTo>
                    <a:cubicBezTo>
                      <a:pt x="30" y="3"/>
                      <a:pt x="19" y="3"/>
                      <a:pt x="17" y="4"/>
                    </a:cubicBezTo>
                    <a:cubicBezTo>
                      <a:pt x="16" y="5"/>
                      <a:pt x="16" y="12"/>
                      <a:pt x="14" y="13"/>
                    </a:cubicBezTo>
                    <a:cubicBezTo>
                      <a:pt x="13" y="14"/>
                      <a:pt x="20" y="18"/>
                      <a:pt x="18" y="20"/>
                    </a:cubicBezTo>
                    <a:cubicBezTo>
                      <a:pt x="16" y="23"/>
                      <a:pt x="10" y="27"/>
                      <a:pt x="11" y="29"/>
                    </a:cubicBezTo>
                    <a:cubicBezTo>
                      <a:pt x="13" y="31"/>
                      <a:pt x="12" y="37"/>
                      <a:pt x="10" y="37"/>
                    </a:cubicBezTo>
                    <a:cubicBezTo>
                      <a:pt x="7" y="37"/>
                      <a:pt x="6" y="30"/>
                      <a:pt x="5" y="32"/>
                    </a:cubicBezTo>
                    <a:cubicBezTo>
                      <a:pt x="4" y="34"/>
                      <a:pt x="0" y="37"/>
                      <a:pt x="1" y="39"/>
                    </a:cubicBezTo>
                    <a:cubicBezTo>
                      <a:pt x="2" y="41"/>
                      <a:pt x="6" y="47"/>
                      <a:pt x="9" y="46"/>
                    </a:cubicBezTo>
                    <a:cubicBezTo>
                      <a:pt x="11" y="45"/>
                      <a:pt x="16" y="43"/>
                      <a:pt x="15" y="45"/>
                    </a:cubicBezTo>
                    <a:cubicBezTo>
                      <a:pt x="14" y="48"/>
                      <a:pt x="15" y="50"/>
                      <a:pt x="12" y="51"/>
                    </a:cubicBezTo>
                    <a:cubicBezTo>
                      <a:pt x="9" y="52"/>
                      <a:pt x="6" y="57"/>
                      <a:pt x="9" y="58"/>
                    </a:cubicBezTo>
                    <a:cubicBezTo>
                      <a:pt x="11" y="59"/>
                      <a:pt x="19" y="53"/>
                      <a:pt x="18" y="55"/>
                    </a:cubicBezTo>
                    <a:cubicBezTo>
                      <a:pt x="18" y="57"/>
                      <a:pt x="19" y="60"/>
                      <a:pt x="21" y="62"/>
                    </a:cubicBezTo>
                    <a:cubicBezTo>
                      <a:pt x="23" y="64"/>
                      <a:pt x="23" y="69"/>
                      <a:pt x="23" y="71"/>
                    </a:cubicBezTo>
                    <a:cubicBezTo>
                      <a:pt x="22" y="74"/>
                      <a:pt x="22" y="81"/>
                      <a:pt x="21" y="83"/>
                    </a:cubicBezTo>
                    <a:cubicBezTo>
                      <a:pt x="21" y="85"/>
                      <a:pt x="22" y="92"/>
                      <a:pt x="27" y="92"/>
                    </a:cubicBezTo>
                    <a:cubicBezTo>
                      <a:pt x="31" y="92"/>
                      <a:pt x="38" y="87"/>
                      <a:pt x="39" y="90"/>
                    </a:cubicBezTo>
                    <a:cubicBezTo>
                      <a:pt x="40" y="93"/>
                      <a:pt x="39" y="101"/>
                      <a:pt x="43" y="104"/>
                    </a:cubicBezTo>
                    <a:cubicBezTo>
                      <a:pt x="47" y="107"/>
                      <a:pt x="49" y="110"/>
                      <a:pt x="47" y="114"/>
                    </a:cubicBezTo>
                    <a:cubicBezTo>
                      <a:pt x="46" y="117"/>
                      <a:pt x="38" y="124"/>
                      <a:pt x="36" y="124"/>
                    </a:cubicBezTo>
                    <a:cubicBezTo>
                      <a:pt x="34" y="124"/>
                      <a:pt x="27" y="123"/>
                      <a:pt x="27" y="127"/>
                    </a:cubicBezTo>
                    <a:cubicBezTo>
                      <a:pt x="26" y="130"/>
                      <a:pt x="28" y="136"/>
                      <a:pt x="30" y="135"/>
                    </a:cubicBezTo>
                    <a:cubicBezTo>
                      <a:pt x="33" y="134"/>
                      <a:pt x="36" y="135"/>
                      <a:pt x="33" y="140"/>
                    </a:cubicBezTo>
                    <a:cubicBezTo>
                      <a:pt x="29" y="146"/>
                      <a:pt x="19" y="150"/>
                      <a:pt x="19" y="152"/>
                    </a:cubicBezTo>
                    <a:cubicBezTo>
                      <a:pt x="19" y="155"/>
                      <a:pt x="28" y="157"/>
                      <a:pt x="33" y="158"/>
                    </a:cubicBezTo>
                    <a:cubicBezTo>
                      <a:pt x="38" y="160"/>
                      <a:pt x="46" y="161"/>
                      <a:pt x="45" y="163"/>
                    </a:cubicBezTo>
                    <a:cubicBezTo>
                      <a:pt x="44" y="164"/>
                      <a:pt x="33" y="166"/>
                      <a:pt x="31" y="169"/>
                    </a:cubicBezTo>
                    <a:cubicBezTo>
                      <a:pt x="29" y="171"/>
                      <a:pt x="27" y="178"/>
                      <a:pt x="25" y="180"/>
                    </a:cubicBezTo>
                    <a:cubicBezTo>
                      <a:pt x="23" y="182"/>
                      <a:pt x="14" y="188"/>
                      <a:pt x="18" y="189"/>
                    </a:cubicBezTo>
                    <a:cubicBezTo>
                      <a:pt x="22" y="190"/>
                      <a:pt x="30" y="183"/>
                      <a:pt x="33" y="184"/>
                    </a:cubicBezTo>
                    <a:cubicBezTo>
                      <a:pt x="37" y="184"/>
                      <a:pt x="40" y="187"/>
                      <a:pt x="43" y="183"/>
                    </a:cubicBezTo>
                    <a:cubicBezTo>
                      <a:pt x="47" y="178"/>
                      <a:pt x="49" y="174"/>
                      <a:pt x="52" y="175"/>
                    </a:cubicBezTo>
                    <a:cubicBezTo>
                      <a:pt x="55" y="176"/>
                      <a:pt x="58" y="181"/>
                      <a:pt x="65" y="177"/>
                    </a:cubicBezTo>
                    <a:cubicBezTo>
                      <a:pt x="71" y="172"/>
                      <a:pt x="78" y="173"/>
                      <a:pt x="84" y="172"/>
                    </a:cubicBezTo>
                    <a:cubicBezTo>
                      <a:pt x="90" y="171"/>
                      <a:pt x="105" y="167"/>
                      <a:pt x="102" y="165"/>
                    </a:cubicBezTo>
                    <a:cubicBezTo>
                      <a:pt x="99" y="163"/>
                      <a:pt x="93" y="161"/>
                      <a:pt x="96" y="157"/>
                    </a:cubicBezTo>
                    <a:cubicBezTo>
                      <a:pt x="100" y="152"/>
                      <a:pt x="112" y="143"/>
                      <a:pt x="108" y="137"/>
                    </a:cubicBezTo>
                    <a:cubicBezTo>
                      <a:pt x="104" y="132"/>
                      <a:pt x="95" y="131"/>
                      <a:pt x="91" y="132"/>
                    </a:cubicBezTo>
                    <a:cubicBezTo>
                      <a:pt x="86" y="134"/>
                      <a:pt x="90" y="129"/>
                      <a:pt x="90" y="125"/>
                    </a:cubicBezTo>
                    <a:cubicBezTo>
                      <a:pt x="89" y="122"/>
                      <a:pt x="87" y="119"/>
                      <a:pt x="86" y="115"/>
                    </a:cubicBezTo>
                    <a:cubicBezTo>
                      <a:pt x="85" y="110"/>
                      <a:pt x="82" y="102"/>
                      <a:pt x="77" y="99"/>
                    </a:cubicBezTo>
                    <a:cubicBezTo>
                      <a:pt x="73" y="96"/>
                      <a:pt x="65" y="91"/>
                      <a:pt x="63" y="84"/>
                    </a:cubicBezTo>
                    <a:cubicBezTo>
                      <a:pt x="61" y="77"/>
                      <a:pt x="63" y="70"/>
                      <a:pt x="57" y="66"/>
                    </a:cubicBezTo>
                    <a:cubicBezTo>
                      <a:pt x="52" y="62"/>
                      <a:pt x="46" y="61"/>
                      <a:pt x="50" y="56"/>
                    </a:cubicBezTo>
                    <a:cubicBezTo>
                      <a:pt x="54" y="51"/>
                      <a:pt x="57" y="44"/>
                      <a:pt x="59" y="39"/>
                    </a:cubicBezTo>
                    <a:cubicBezTo>
                      <a:pt x="61" y="35"/>
                      <a:pt x="67" y="29"/>
                      <a:pt x="61" y="27"/>
                    </a:cubicBezTo>
                    <a:close/>
                  </a:path>
                </a:pathLst>
              </a:custGeom>
              <a:solidFill>
                <a:schemeClr val="accent4"/>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4" name="Freeform 194"/>
              <p:cNvSpPr>
                <a:spLocks/>
              </p:cNvSpPr>
              <p:nvPr/>
            </p:nvSpPr>
            <p:spPr bwMode="auto">
              <a:xfrm>
                <a:off x="5911010" y="2556216"/>
                <a:ext cx="35905" cy="28829"/>
              </a:xfrm>
              <a:custGeom>
                <a:avLst/>
                <a:gdLst>
                  <a:gd name="T0" fmla="*/ 9 w 30"/>
                  <a:gd name="T1" fmla="*/ 5 h 24"/>
                  <a:gd name="T2" fmla="*/ 2 w 30"/>
                  <a:gd name="T3" fmla="*/ 13 h 24"/>
                  <a:gd name="T4" fmla="*/ 17 w 30"/>
                  <a:gd name="T5" fmla="*/ 24 h 24"/>
                  <a:gd name="T6" fmla="*/ 27 w 30"/>
                  <a:gd name="T7" fmla="*/ 22 h 24"/>
                  <a:gd name="T8" fmla="*/ 29 w 30"/>
                  <a:gd name="T9" fmla="*/ 4 h 24"/>
                  <a:gd name="T10" fmla="*/ 9 w 30"/>
                  <a:gd name="T11" fmla="*/ 0 h 24"/>
                  <a:gd name="T12" fmla="*/ 9 w 30"/>
                  <a:gd name="T13" fmla="*/ 5 h 24"/>
                  <a:gd name="T14" fmla="*/ 0 60000 65536"/>
                  <a:gd name="T15" fmla="*/ 0 60000 65536"/>
                  <a:gd name="T16" fmla="*/ 0 60000 65536"/>
                  <a:gd name="T17" fmla="*/ 0 60000 65536"/>
                  <a:gd name="T18" fmla="*/ 0 60000 65536"/>
                  <a:gd name="T19" fmla="*/ 0 60000 65536"/>
                  <a:gd name="T20" fmla="*/ 0 60000 65536"/>
                  <a:gd name="T21" fmla="*/ 0 w 30"/>
                  <a:gd name="T22" fmla="*/ 0 h 24"/>
                  <a:gd name="T23" fmla="*/ 30 w 30"/>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24">
                    <a:moveTo>
                      <a:pt x="9" y="5"/>
                    </a:moveTo>
                    <a:cubicBezTo>
                      <a:pt x="9" y="13"/>
                      <a:pt x="4" y="11"/>
                      <a:pt x="2" y="13"/>
                    </a:cubicBezTo>
                    <a:cubicBezTo>
                      <a:pt x="0" y="16"/>
                      <a:pt x="12" y="23"/>
                      <a:pt x="17" y="24"/>
                    </a:cubicBezTo>
                    <a:cubicBezTo>
                      <a:pt x="20" y="24"/>
                      <a:pt x="23" y="23"/>
                      <a:pt x="27" y="22"/>
                    </a:cubicBezTo>
                    <a:cubicBezTo>
                      <a:pt x="28" y="17"/>
                      <a:pt x="30" y="7"/>
                      <a:pt x="29" y="4"/>
                    </a:cubicBezTo>
                    <a:cubicBezTo>
                      <a:pt x="28" y="2"/>
                      <a:pt x="16" y="0"/>
                      <a:pt x="9" y="0"/>
                    </a:cubicBezTo>
                    <a:cubicBezTo>
                      <a:pt x="9" y="2"/>
                      <a:pt x="9" y="3"/>
                      <a:pt x="9" y="5"/>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5" name="Freeform 195"/>
              <p:cNvSpPr>
                <a:spLocks/>
              </p:cNvSpPr>
              <p:nvPr/>
            </p:nvSpPr>
            <p:spPr bwMode="auto">
              <a:xfrm>
                <a:off x="5870553" y="2556216"/>
                <a:ext cx="75351" cy="89520"/>
              </a:xfrm>
              <a:custGeom>
                <a:avLst/>
                <a:gdLst>
                  <a:gd name="T0" fmla="*/ 60 w 63"/>
                  <a:gd name="T1" fmla="*/ 24 h 75"/>
                  <a:gd name="T2" fmla="*/ 61 w 63"/>
                  <a:gd name="T3" fmla="*/ 22 h 75"/>
                  <a:gd name="T4" fmla="*/ 51 w 63"/>
                  <a:gd name="T5" fmla="*/ 24 h 75"/>
                  <a:gd name="T6" fmla="*/ 36 w 63"/>
                  <a:gd name="T7" fmla="*/ 13 h 75"/>
                  <a:gd name="T8" fmla="*/ 43 w 63"/>
                  <a:gd name="T9" fmla="*/ 5 h 75"/>
                  <a:gd name="T10" fmla="*/ 43 w 63"/>
                  <a:gd name="T11" fmla="*/ 0 h 75"/>
                  <a:gd name="T12" fmla="*/ 40 w 63"/>
                  <a:gd name="T13" fmla="*/ 0 h 75"/>
                  <a:gd name="T14" fmla="*/ 27 w 63"/>
                  <a:gd name="T15" fmla="*/ 10 h 75"/>
                  <a:gd name="T16" fmla="*/ 30 w 63"/>
                  <a:gd name="T17" fmla="*/ 18 h 75"/>
                  <a:gd name="T18" fmla="*/ 13 w 63"/>
                  <a:gd name="T19" fmla="*/ 19 h 75"/>
                  <a:gd name="T20" fmla="*/ 17 w 63"/>
                  <a:gd name="T21" fmla="*/ 27 h 75"/>
                  <a:gd name="T22" fmla="*/ 13 w 63"/>
                  <a:gd name="T23" fmla="*/ 34 h 75"/>
                  <a:gd name="T24" fmla="*/ 19 w 63"/>
                  <a:gd name="T25" fmla="*/ 38 h 75"/>
                  <a:gd name="T26" fmla="*/ 23 w 63"/>
                  <a:gd name="T27" fmla="*/ 42 h 75"/>
                  <a:gd name="T28" fmla="*/ 19 w 63"/>
                  <a:gd name="T29" fmla="*/ 52 h 75"/>
                  <a:gd name="T30" fmla="*/ 21 w 63"/>
                  <a:gd name="T31" fmla="*/ 56 h 75"/>
                  <a:gd name="T32" fmla="*/ 7 w 63"/>
                  <a:gd name="T33" fmla="*/ 62 h 75"/>
                  <a:gd name="T34" fmla="*/ 21 w 63"/>
                  <a:gd name="T35" fmla="*/ 74 h 75"/>
                  <a:gd name="T36" fmla="*/ 41 w 63"/>
                  <a:gd name="T37" fmla="*/ 65 h 75"/>
                  <a:gd name="T38" fmla="*/ 56 w 63"/>
                  <a:gd name="T39" fmla="*/ 61 h 75"/>
                  <a:gd name="T40" fmla="*/ 63 w 63"/>
                  <a:gd name="T41" fmla="*/ 39 h 75"/>
                  <a:gd name="T42" fmla="*/ 60 w 63"/>
                  <a:gd name="T43" fmla="*/ 24 h 7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3"/>
                  <a:gd name="T67" fmla="*/ 0 h 75"/>
                  <a:gd name="T68" fmla="*/ 63 w 63"/>
                  <a:gd name="T69" fmla="*/ 75 h 7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3" h="75">
                    <a:moveTo>
                      <a:pt x="60" y="24"/>
                    </a:moveTo>
                    <a:cubicBezTo>
                      <a:pt x="61" y="23"/>
                      <a:pt x="61" y="23"/>
                      <a:pt x="61" y="22"/>
                    </a:cubicBezTo>
                    <a:cubicBezTo>
                      <a:pt x="57" y="23"/>
                      <a:pt x="54" y="24"/>
                      <a:pt x="51" y="24"/>
                    </a:cubicBezTo>
                    <a:cubicBezTo>
                      <a:pt x="46" y="23"/>
                      <a:pt x="34" y="16"/>
                      <a:pt x="36" y="13"/>
                    </a:cubicBezTo>
                    <a:cubicBezTo>
                      <a:pt x="38" y="11"/>
                      <a:pt x="43" y="13"/>
                      <a:pt x="43" y="5"/>
                    </a:cubicBezTo>
                    <a:cubicBezTo>
                      <a:pt x="43" y="3"/>
                      <a:pt x="43" y="2"/>
                      <a:pt x="43" y="0"/>
                    </a:cubicBezTo>
                    <a:cubicBezTo>
                      <a:pt x="42" y="0"/>
                      <a:pt x="41" y="0"/>
                      <a:pt x="40" y="0"/>
                    </a:cubicBezTo>
                    <a:cubicBezTo>
                      <a:pt x="34" y="1"/>
                      <a:pt x="28" y="8"/>
                      <a:pt x="27" y="10"/>
                    </a:cubicBezTo>
                    <a:cubicBezTo>
                      <a:pt x="26" y="12"/>
                      <a:pt x="32" y="17"/>
                      <a:pt x="30" y="18"/>
                    </a:cubicBezTo>
                    <a:cubicBezTo>
                      <a:pt x="29" y="20"/>
                      <a:pt x="20" y="18"/>
                      <a:pt x="13" y="19"/>
                    </a:cubicBezTo>
                    <a:cubicBezTo>
                      <a:pt x="6" y="21"/>
                      <a:pt x="14" y="22"/>
                      <a:pt x="17" y="27"/>
                    </a:cubicBezTo>
                    <a:cubicBezTo>
                      <a:pt x="21" y="31"/>
                      <a:pt x="19" y="30"/>
                      <a:pt x="13" y="34"/>
                    </a:cubicBezTo>
                    <a:cubicBezTo>
                      <a:pt x="8" y="39"/>
                      <a:pt x="13" y="37"/>
                      <a:pt x="19" y="38"/>
                    </a:cubicBezTo>
                    <a:cubicBezTo>
                      <a:pt x="26" y="39"/>
                      <a:pt x="26" y="40"/>
                      <a:pt x="23" y="42"/>
                    </a:cubicBezTo>
                    <a:cubicBezTo>
                      <a:pt x="19" y="45"/>
                      <a:pt x="15" y="52"/>
                      <a:pt x="19" y="52"/>
                    </a:cubicBezTo>
                    <a:cubicBezTo>
                      <a:pt x="23" y="52"/>
                      <a:pt x="24" y="54"/>
                      <a:pt x="21" y="56"/>
                    </a:cubicBezTo>
                    <a:cubicBezTo>
                      <a:pt x="17" y="57"/>
                      <a:pt x="14" y="58"/>
                      <a:pt x="7" y="62"/>
                    </a:cubicBezTo>
                    <a:cubicBezTo>
                      <a:pt x="0" y="66"/>
                      <a:pt x="15" y="75"/>
                      <a:pt x="21" y="74"/>
                    </a:cubicBezTo>
                    <a:cubicBezTo>
                      <a:pt x="27" y="74"/>
                      <a:pt x="38" y="67"/>
                      <a:pt x="41" y="65"/>
                    </a:cubicBezTo>
                    <a:cubicBezTo>
                      <a:pt x="44" y="62"/>
                      <a:pt x="53" y="61"/>
                      <a:pt x="56" y="61"/>
                    </a:cubicBezTo>
                    <a:cubicBezTo>
                      <a:pt x="59" y="60"/>
                      <a:pt x="63" y="44"/>
                      <a:pt x="63" y="39"/>
                    </a:cubicBezTo>
                    <a:cubicBezTo>
                      <a:pt x="63" y="35"/>
                      <a:pt x="59" y="27"/>
                      <a:pt x="60" y="24"/>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6" name="Freeform 196"/>
              <p:cNvSpPr>
                <a:spLocks/>
              </p:cNvSpPr>
              <p:nvPr/>
            </p:nvSpPr>
            <p:spPr bwMode="auto">
              <a:xfrm>
                <a:off x="5925676" y="2464168"/>
                <a:ext cx="18711" cy="25288"/>
              </a:xfrm>
              <a:custGeom>
                <a:avLst/>
                <a:gdLst>
                  <a:gd name="T0" fmla="*/ 12 w 16"/>
                  <a:gd name="T1" fmla="*/ 3 h 21"/>
                  <a:gd name="T2" fmla="*/ 0 w 16"/>
                  <a:gd name="T3" fmla="*/ 12 h 21"/>
                  <a:gd name="T4" fmla="*/ 4 w 16"/>
                  <a:gd name="T5" fmla="*/ 18 h 21"/>
                  <a:gd name="T6" fmla="*/ 12 w 16"/>
                  <a:gd name="T7" fmla="*/ 3 h 21"/>
                  <a:gd name="T8" fmla="*/ 0 60000 65536"/>
                  <a:gd name="T9" fmla="*/ 0 60000 65536"/>
                  <a:gd name="T10" fmla="*/ 0 60000 65536"/>
                  <a:gd name="T11" fmla="*/ 0 60000 65536"/>
                  <a:gd name="T12" fmla="*/ 0 w 16"/>
                  <a:gd name="T13" fmla="*/ 0 h 21"/>
                  <a:gd name="T14" fmla="*/ 16 w 16"/>
                  <a:gd name="T15" fmla="*/ 21 h 21"/>
                </a:gdLst>
                <a:ahLst/>
                <a:cxnLst>
                  <a:cxn ang="T8">
                    <a:pos x="T0" y="T1"/>
                  </a:cxn>
                  <a:cxn ang="T9">
                    <a:pos x="T2" y="T3"/>
                  </a:cxn>
                  <a:cxn ang="T10">
                    <a:pos x="T4" y="T5"/>
                  </a:cxn>
                  <a:cxn ang="T11">
                    <a:pos x="T6" y="T7"/>
                  </a:cxn>
                </a:cxnLst>
                <a:rect l="T12" t="T13" r="T14" b="T15"/>
                <a:pathLst>
                  <a:path w="16" h="21">
                    <a:moveTo>
                      <a:pt x="12" y="3"/>
                    </a:moveTo>
                    <a:cubicBezTo>
                      <a:pt x="9" y="5"/>
                      <a:pt x="1" y="9"/>
                      <a:pt x="0" y="12"/>
                    </a:cubicBezTo>
                    <a:cubicBezTo>
                      <a:pt x="0" y="15"/>
                      <a:pt x="1" y="21"/>
                      <a:pt x="4" y="18"/>
                    </a:cubicBezTo>
                    <a:cubicBezTo>
                      <a:pt x="8" y="15"/>
                      <a:pt x="16" y="0"/>
                      <a:pt x="12" y="3"/>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7" name="Freeform 197"/>
              <p:cNvSpPr>
                <a:spLocks/>
              </p:cNvSpPr>
              <p:nvPr/>
            </p:nvSpPr>
            <p:spPr bwMode="auto">
              <a:xfrm>
                <a:off x="6165382" y="2835903"/>
                <a:ext cx="19217" cy="34392"/>
              </a:xfrm>
              <a:custGeom>
                <a:avLst/>
                <a:gdLst>
                  <a:gd name="T0" fmla="*/ 12 w 16"/>
                  <a:gd name="T1" fmla="*/ 2 h 29"/>
                  <a:gd name="T2" fmla="*/ 2 w 16"/>
                  <a:gd name="T3" fmla="*/ 11 h 29"/>
                  <a:gd name="T4" fmla="*/ 7 w 16"/>
                  <a:gd name="T5" fmla="*/ 29 h 29"/>
                  <a:gd name="T6" fmla="*/ 14 w 16"/>
                  <a:gd name="T7" fmla="*/ 16 h 29"/>
                  <a:gd name="T8" fmla="*/ 12 w 16"/>
                  <a:gd name="T9" fmla="*/ 2 h 29"/>
                  <a:gd name="T10" fmla="*/ 0 60000 65536"/>
                  <a:gd name="T11" fmla="*/ 0 60000 65536"/>
                  <a:gd name="T12" fmla="*/ 0 60000 65536"/>
                  <a:gd name="T13" fmla="*/ 0 60000 65536"/>
                  <a:gd name="T14" fmla="*/ 0 60000 65536"/>
                  <a:gd name="T15" fmla="*/ 0 w 16"/>
                  <a:gd name="T16" fmla="*/ 0 h 29"/>
                  <a:gd name="T17" fmla="*/ 16 w 16"/>
                  <a:gd name="T18" fmla="*/ 29 h 29"/>
                </a:gdLst>
                <a:ahLst/>
                <a:cxnLst>
                  <a:cxn ang="T10">
                    <a:pos x="T0" y="T1"/>
                  </a:cxn>
                  <a:cxn ang="T11">
                    <a:pos x="T2" y="T3"/>
                  </a:cxn>
                  <a:cxn ang="T12">
                    <a:pos x="T4" y="T5"/>
                  </a:cxn>
                  <a:cxn ang="T13">
                    <a:pos x="T6" y="T7"/>
                  </a:cxn>
                  <a:cxn ang="T14">
                    <a:pos x="T8" y="T9"/>
                  </a:cxn>
                </a:cxnLst>
                <a:rect l="T15" t="T16" r="T17" b="T18"/>
                <a:pathLst>
                  <a:path w="16" h="29">
                    <a:moveTo>
                      <a:pt x="12" y="2"/>
                    </a:moveTo>
                    <a:cubicBezTo>
                      <a:pt x="10" y="3"/>
                      <a:pt x="4" y="7"/>
                      <a:pt x="2" y="11"/>
                    </a:cubicBezTo>
                    <a:cubicBezTo>
                      <a:pt x="0" y="15"/>
                      <a:pt x="5" y="29"/>
                      <a:pt x="7" y="29"/>
                    </a:cubicBezTo>
                    <a:cubicBezTo>
                      <a:pt x="10" y="29"/>
                      <a:pt x="14" y="22"/>
                      <a:pt x="14" y="16"/>
                    </a:cubicBezTo>
                    <a:cubicBezTo>
                      <a:pt x="14" y="11"/>
                      <a:pt x="16" y="0"/>
                      <a:pt x="12" y="2"/>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8" name="Freeform 198"/>
              <p:cNvSpPr>
                <a:spLocks/>
              </p:cNvSpPr>
              <p:nvPr/>
            </p:nvSpPr>
            <p:spPr bwMode="auto">
              <a:xfrm>
                <a:off x="6163359" y="2868271"/>
                <a:ext cx="26297" cy="52599"/>
              </a:xfrm>
              <a:custGeom>
                <a:avLst/>
                <a:gdLst>
                  <a:gd name="T0" fmla="*/ 12 w 22"/>
                  <a:gd name="T1" fmla="*/ 7 h 44"/>
                  <a:gd name="T2" fmla="*/ 3 w 22"/>
                  <a:gd name="T3" fmla="*/ 22 h 44"/>
                  <a:gd name="T4" fmla="*/ 4 w 22"/>
                  <a:gd name="T5" fmla="*/ 41 h 44"/>
                  <a:gd name="T6" fmla="*/ 17 w 22"/>
                  <a:gd name="T7" fmla="*/ 32 h 44"/>
                  <a:gd name="T8" fmla="*/ 12 w 22"/>
                  <a:gd name="T9" fmla="*/ 7 h 44"/>
                  <a:gd name="T10" fmla="*/ 0 60000 65536"/>
                  <a:gd name="T11" fmla="*/ 0 60000 65536"/>
                  <a:gd name="T12" fmla="*/ 0 60000 65536"/>
                  <a:gd name="T13" fmla="*/ 0 60000 65536"/>
                  <a:gd name="T14" fmla="*/ 0 60000 65536"/>
                  <a:gd name="T15" fmla="*/ 0 w 22"/>
                  <a:gd name="T16" fmla="*/ 0 h 44"/>
                  <a:gd name="T17" fmla="*/ 22 w 22"/>
                  <a:gd name="T18" fmla="*/ 44 h 44"/>
                </a:gdLst>
                <a:ahLst/>
                <a:cxnLst>
                  <a:cxn ang="T10">
                    <a:pos x="T0" y="T1"/>
                  </a:cxn>
                  <a:cxn ang="T11">
                    <a:pos x="T2" y="T3"/>
                  </a:cxn>
                  <a:cxn ang="T12">
                    <a:pos x="T4" y="T5"/>
                  </a:cxn>
                  <a:cxn ang="T13">
                    <a:pos x="T6" y="T7"/>
                  </a:cxn>
                  <a:cxn ang="T14">
                    <a:pos x="T8" y="T9"/>
                  </a:cxn>
                </a:cxnLst>
                <a:rect l="T15" t="T16" r="T17" b="T18"/>
                <a:pathLst>
                  <a:path w="22" h="44">
                    <a:moveTo>
                      <a:pt x="12" y="7"/>
                    </a:moveTo>
                    <a:cubicBezTo>
                      <a:pt x="8" y="9"/>
                      <a:pt x="2" y="19"/>
                      <a:pt x="3" y="22"/>
                    </a:cubicBezTo>
                    <a:cubicBezTo>
                      <a:pt x="3" y="25"/>
                      <a:pt x="0" y="39"/>
                      <a:pt x="4" y="41"/>
                    </a:cubicBezTo>
                    <a:cubicBezTo>
                      <a:pt x="8" y="44"/>
                      <a:pt x="17" y="37"/>
                      <a:pt x="17" y="32"/>
                    </a:cubicBezTo>
                    <a:cubicBezTo>
                      <a:pt x="18" y="28"/>
                      <a:pt x="22" y="0"/>
                      <a:pt x="12" y="7"/>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9" name="Freeform 199"/>
              <p:cNvSpPr>
                <a:spLocks/>
              </p:cNvSpPr>
              <p:nvPr/>
            </p:nvSpPr>
            <p:spPr bwMode="auto">
              <a:xfrm>
                <a:off x="6225561" y="2935032"/>
                <a:ext cx="46525" cy="28829"/>
              </a:xfrm>
              <a:custGeom>
                <a:avLst/>
                <a:gdLst>
                  <a:gd name="T0" fmla="*/ 32 w 39"/>
                  <a:gd name="T1" fmla="*/ 22 h 24"/>
                  <a:gd name="T2" fmla="*/ 16 w 39"/>
                  <a:gd name="T3" fmla="*/ 13 h 24"/>
                  <a:gd name="T4" fmla="*/ 1 w 39"/>
                  <a:gd name="T5" fmla="*/ 4 h 24"/>
                  <a:gd name="T6" fmla="*/ 10 w 39"/>
                  <a:gd name="T7" fmla="*/ 2 h 24"/>
                  <a:gd name="T8" fmla="*/ 26 w 39"/>
                  <a:gd name="T9" fmla="*/ 4 h 24"/>
                  <a:gd name="T10" fmla="*/ 38 w 39"/>
                  <a:gd name="T11" fmla="*/ 3 h 24"/>
                  <a:gd name="T12" fmla="*/ 36 w 39"/>
                  <a:gd name="T13" fmla="*/ 12 h 24"/>
                  <a:gd name="T14" fmla="*/ 32 w 39"/>
                  <a:gd name="T15" fmla="*/ 22 h 24"/>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24"/>
                  <a:gd name="T26" fmla="*/ 39 w 39"/>
                  <a:gd name="T27" fmla="*/ 24 h 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24">
                    <a:moveTo>
                      <a:pt x="32" y="22"/>
                    </a:moveTo>
                    <a:cubicBezTo>
                      <a:pt x="25" y="19"/>
                      <a:pt x="20" y="14"/>
                      <a:pt x="16" y="13"/>
                    </a:cubicBezTo>
                    <a:cubicBezTo>
                      <a:pt x="13" y="11"/>
                      <a:pt x="0" y="6"/>
                      <a:pt x="1" y="4"/>
                    </a:cubicBezTo>
                    <a:cubicBezTo>
                      <a:pt x="3" y="3"/>
                      <a:pt x="6" y="0"/>
                      <a:pt x="10" y="2"/>
                    </a:cubicBezTo>
                    <a:cubicBezTo>
                      <a:pt x="15" y="4"/>
                      <a:pt x="22" y="6"/>
                      <a:pt x="26" y="4"/>
                    </a:cubicBezTo>
                    <a:cubicBezTo>
                      <a:pt x="30" y="2"/>
                      <a:pt x="39" y="0"/>
                      <a:pt x="38" y="3"/>
                    </a:cubicBezTo>
                    <a:cubicBezTo>
                      <a:pt x="37" y="5"/>
                      <a:pt x="36" y="9"/>
                      <a:pt x="36" y="12"/>
                    </a:cubicBezTo>
                    <a:cubicBezTo>
                      <a:pt x="37" y="16"/>
                      <a:pt x="39" y="24"/>
                      <a:pt x="32" y="22"/>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0" name="Freeform 200"/>
              <p:cNvSpPr>
                <a:spLocks/>
              </p:cNvSpPr>
              <p:nvPr/>
            </p:nvSpPr>
            <p:spPr bwMode="auto">
              <a:xfrm>
                <a:off x="6393962" y="2980551"/>
                <a:ext cx="52594" cy="9610"/>
              </a:xfrm>
              <a:custGeom>
                <a:avLst/>
                <a:gdLst>
                  <a:gd name="T0" fmla="*/ 36 w 44"/>
                  <a:gd name="T1" fmla="*/ 8 h 8"/>
                  <a:gd name="T2" fmla="*/ 16 w 44"/>
                  <a:gd name="T3" fmla="*/ 6 h 8"/>
                  <a:gd name="T4" fmla="*/ 2 w 44"/>
                  <a:gd name="T5" fmla="*/ 3 h 8"/>
                  <a:gd name="T6" fmla="*/ 16 w 44"/>
                  <a:gd name="T7" fmla="*/ 1 h 8"/>
                  <a:gd name="T8" fmla="*/ 36 w 44"/>
                  <a:gd name="T9" fmla="*/ 8 h 8"/>
                  <a:gd name="T10" fmla="*/ 0 60000 65536"/>
                  <a:gd name="T11" fmla="*/ 0 60000 65536"/>
                  <a:gd name="T12" fmla="*/ 0 60000 65536"/>
                  <a:gd name="T13" fmla="*/ 0 60000 65536"/>
                  <a:gd name="T14" fmla="*/ 0 60000 65536"/>
                  <a:gd name="T15" fmla="*/ 0 w 44"/>
                  <a:gd name="T16" fmla="*/ 0 h 8"/>
                  <a:gd name="T17" fmla="*/ 44 w 44"/>
                  <a:gd name="T18" fmla="*/ 8 h 8"/>
                </a:gdLst>
                <a:ahLst/>
                <a:cxnLst>
                  <a:cxn ang="T10">
                    <a:pos x="T0" y="T1"/>
                  </a:cxn>
                  <a:cxn ang="T11">
                    <a:pos x="T2" y="T3"/>
                  </a:cxn>
                  <a:cxn ang="T12">
                    <a:pos x="T4" y="T5"/>
                  </a:cxn>
                  <a:cxn ang="T13">
                    <a:pos x="T6" y="T7"/>
                  </a:cxn>
                  <a:cxn ang="T14">
                    <a:pos x="T8" y="T9"/>
                  </a:cxn>
                </a:cxnLst>
                <a:rect l="T15" t="T16" r="T17" b="T18"/>
                <a:pathLst>
                  <a:path w="44" h="8">
                    <a:moveTo>
                      <a:pt x="36" y="8"/>
                    </a:moveTo>
                    <a:cubicBezTo>
                      <a:pt x="27" y="8"/>
                      <a:pt x="20" y="8"/>
                      <a:pt x="16" y="6"/>
                    </a:cubicBezTo>
                    <a:cubicBezTo>
                      <a:pt x="11" y="5"/>
                      <a:pt x="0" y="4"/>
                      <a:pt x="2" y="3"/>
                    </a:cubicBezTo>
                    <a:cubicBezTo>
                      <a:pt x="3" y="1"/>
                      <a:pt x="10" y="0"/>
                      <a:pt x="16" y="1"/>
                    </a:cubicBezTo>
                    <a:cubicBezTo>
                      <a:pt x="21" y="1"/>
                      <a:pt x="44" y="7"/>
                      <a:pt x="36" y="8"/>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1" name="Freeform 201"/>
              <p:cNvSpPr>
                <a:spLocks/>
              </p:cNvSpPr>
              <p:nvPr/>
            </p:nvSpPr>
            <p:spPr bwMode="auto">
              <a:xfrm>
                <a:off x="6699411" y="3736665"/>
                <a:ext cx="113785" cy="217477"/>
              </a:xfrm>
              <a:custGeom>
                <a:avLst/>
                <a:gdLst>
                  <a:gd name="T0" fmla="*/ 44 w 95"/>
                  <a:gd name="T1" fmla="*/ 173 h 182"/>
                  <a:gd name="T2" fmla="*/ 24 w 95"/>
                  <a:gd name="T3" fmla="*/ 181 h 182"/>
                  <a:gd name="T4" fmla="*/ 16 w 95"/>
                  <a:gd name="T5" fmla="*/ 174 h 182"/>
                  <a:gd name="T6" fmla="*/ 8 w 95"/>
                  <a:gd name="T7" fmla="*/ 166 h 182"/>
                  <a:gd name="T8" fmla="*/ 5 w 95"/>
                  <a:gd name="T9" fmla="*/ 144 h 182"/>
                  <a:gd name="T10" fmla="*/ 4 w 95"/>
                  <a:gd name="T11" fmla="*/ 141 h 182"/>
                  <a:gd name="T12" fmla="*/ 0 w 95"/>
                  <a:gd name="T13" fmla="*/ 133 h 182"/>
                  <a:gd name="T14" fmla="*/ 8 w 95"/>
                  <a:gd name="T15" fmla="*/ 117 h 182"/>
                  <a:gd name="T16" fmla="*/ 19 w 95"/>
                  <a:gd name="T17" fmla="*/ 102 h 182"/>
                  <a:gd name="T18" fmla="*/ 10 w 95"/>
                  <a:gd name="T19" fmla="*/ 69 h 182"/>
                  <a:gd name="T20" fmla="*/ 20 w 95"/>
                  <a:gd name="T21" fmla="*/ 54 h 182"/>
                  <a:gd name="T22" fmla="*/ 25 w 95"/>
                  <a:gd name="T23" fmla="*/ 50 h 182"/>
                  <a:gd name="T24" fmla="*/ 34 w 95"/>
                  <a:gd name="T25" fmla="*/ 47 h 182"/>
                  <a:gd name="T26" fmla="*/ 42 w 95"/>
                  <a:gd name="T27" fmla="*/ 47 h 182"/>
                  <a:gd name="T28" fmla="*/ 50 w 95"/>
                  <a:gd name="T29" fmla="*/ 41 h 182"/>
                  <a:gd name="T30" fmla="*/ 57 w 95"/>
                  <a:gd name="T31" fmla="*/ 35 h 182"/>
                  <a:gd name="T32" fmla="*/ 56 w 95"/>
                  <a:gd name="T33" fmla="*/ 28 h 182"/>
                  <a:gd name="T34" fmla="*/ 63 w 95"/>
                  <a:gd name="T35" fmla="*/ 25 h 182"/>
                  <a:gd name="T36" fmla="*/ 68 w 95"/>
                  <a:gd name="T37" fmla="*/ 18 h 182"/>
                  <a:gd name="T38" fmla="*/ 72 w 95"/>
                  <a:gd name="T39" fmla="*/ 11 h 182"/>
                  <a:gd name="T40" fmla="*/ 74 w 95"/>
                  <a:gd name="T41" fmla="*/ 0 h 182"/>
                  <a:gd name="T42" fmla="*/ 89 w 95"/>
                  <a:gd name="T43" fmla="*/ 15 h 182"/>
                  <a:gd name="T44" fmla="*/ 91 w 95"/>
                  <a:gd name="T45" fmla="*/ 48 h 182"/>
                  <a:gd name="T46" fmla="*/ 85 w 95"/>
                  <a:gd name="T47" fmla="*/ 45 h 182"/>
                  <a:gd name="T48" fmla="*/ 84 w 95"/>
                  <a:gd name="T49" fmla="*/ 59 h 182"/>
                  <a:gd name="T50" fmla="*/ 74 w 95"/>
                  <a:gd name="T51" fmla="*/ 89 h 182"/>
                  <a:gd name="T52" fmla="*/ 62 w 95"/>
                  <a:gd name="T53" fmla="*/ 136 h 182"/>
                  <a:gd name="T54" fmla="*/ 51 w 95"/>
                  <a:gd name="T55" fmla="*/ 166 h 182"/>
                  <a:gd name="T56" fmla="*/ 44 w 95"/>
                  <a:gd name="T57" fmla="*/ 173 h 18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95"/>
                  <a:gd name="T88" fmla="*/ 0 h 182"/>
                  <a:gd name="T89" fmla="*/ 95 w 95"/>
                  <a:gd name="T90" fmla="*/ 182 h 18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95" h="182">
                    <a:moveTo>
                      <a:pt x="44" y="173"/>
                    </a:moveTo>
                    <a:cubicBezTo>
                      <a:pt x="40" y="174"/>
                      <a:pt x="28" y="182"/>
                      <a:pt x="24" y="181"/>
                    </a:cubicBezTo>
                    <a:cubicBezTo>
                      <a:pt x="20" y="180"/>
                      <a:pt x="19" y="174"/>
                      <a:pt x="16" y="174"/>
                    </a:cubicBezTo>
                    <a:cubicBezTo>
                      <a:pt x="13" y="174"/>
                      <a:pt x="8" y="172"/>
                      <a:pt x="8" y="166"/>
                    </a:cubicBezTo>
                    <a:cubicBezTo>
                      <a:pt x="7" y="161"/>
                      <a:pt x="8" y="147"/>
                      <a:pt x="5" y="144"/>
                    </a:cubicBezTo>
                    <a:cubicBezTo>
                      <a:pt x="3" y="142"/>
                      <a:pt x="7" y="144"/>
                      <a:pt x="4" y="141"/>
                    </a:cubicBezTo>
                    <a:cubicBezTo>
                      <a:pt x="1" y="137"/>
                      <a:pt x="0" y="138"/>
                      <a:pt x="0" y="133"/>
                    </a:cubicBezTo>
                    <a:cubicBezTo>
                      <a:pt x="0" y="129"/>
                      <a:pt x="3" y="123"/>
                      <a:pt x="8" y="117"/>
                    </a:cubicBezTo>
                    <a:cubicBezTo>
                      <a:pt x="14" y="110"/>
                      <a:pt x="20" y="107"/>
                      <a:pt x="19" y="102"/>
                    </a:cubicBezTo>
                    <a:cubicBezTo>
                      <a:pt x="17" y="96"/>
                      <a:pt x="9" y="74"/>
                      <a:pt x="10" y="69"/>
                    </a:cubicBezTo>
                    <a:cubicBezTo>
                      <a:pt x="12" y="63"/>
                      <a:pt x="20" y="56"/>
                      <a:pt x="20" y="54"/>
                    </a:cubicBezTo>
                    <a:cubicBezTo>
                      <a:pt x="19" y="52"/>
                      <a:pt x="21" y="53"/>
                      <a:pt x="25" y="50"/>
                    </a:cubicBezTo>
                    <a:cubicBezTo>
                      <a:pt x="29" y="48"/>
                      <a:pt x="30" y="45"/>
                      <a:pt x="34" y="47"/>
                    </a:cubicBezTo>
                    <a:cubicBezTo>
                      <a:pt x="37" y="48"/>
                      <a:pt x="38" y="50"/>
                      <a:pt x="42" y="47"/>
                    </a:cubicBezTo>
                    <a:cubicBezTo>
                      <a:pt x="45" y="44"/>
                      <a:pt x="45" y="43"/>
                      <a:pt x="50" y="41"/>
                    </a:cubicBezTo>
                    <a:cubicBezTo>
                      <a:pt x="54" y="38"/>
                      <a:pt x="59" y="37"/>
                      <a:pt x="57" y="35"/>
                    </a:cubicBezTo>
                    <a:cubicBezTo>
                      <a:pt x="54" y="33"/>
                      <a:pt x="51" y="31"/>
                      <a:pt x="56" y="28"/>
                    </a:cubicBezTo>
                    <a:cubicBezTo>
                      <a:pt x="61" y="25"/>
                      <a:pt x="63" y="27"/>
                      <a:pt x="63" y="25"/>
                    </a:cubicBezTo>
                    <a:cubicBezTo>
                      <a:pt x="62" y="22"/>
                      <a:pt x="67" y="19"/>
                      <a:pt x="68" y="18"/>
                    </a:cubicBezTo>
                    <a:cubicBezTo>
                      <a:pt x="70" y="17"/>
                      <a:pt x="73" y="13"/>
                      <a:pt x="72" y="11"/>
                    </a:cubicBezTo>
                    <a:cubicBezTo>
                      <a:pt x="72" y="9"/>
                      <a:pt x="70" y="0"/>
                      <a:pt x="74" y="0"/>
                    </a:cubicBezTo>
                    <a:cubicBezTo>
                      <a:pt x="78" y="0"/>
                      <a:pt x="89" y="11"/>
                      <a:pt x="89" y="15"/>
                    </a:cubicBezTo>
                    <a:cubicBezTo>
                      <a:pt x="89" y="20"/>
                      <a:pt x="95" y="48"/>
                      <a:pt x="91" y="48"/>
                    </a:cubicBezTo>
                    <a:cubicBezTo>
                      <a:pt x="87" y="48"/>
                      <a:pt x="86" y="43"/>
                      <a:pt x="85" y="45"/>
                    </a:cubicBezTo>
                    <a:cubicBezTo>
                      <a:pt x="84" y="48"/>
                      <a:pt x="85" y="56"/>
                      <a:pt x="84" y="59"/>
                    </a:cubicBezTo>
                    <a:cubicBezTo>
                      <a:pt x="83" y="62"/>
                      <a:pt x="77" y="81"/>
                      <a:pt x="74" y="89"/>
                    </a:cubicBezTo>
                    <a:cubicBezTo>
                      <a:pt x="72" y="98"/>
                      <a:pt x="66" y="128"/>
                      <a:pt x="62" y="136"/>
                    </a:cubicBezTo>
                    <a:cubicBezTo>
                      <a:pt x="58" y="145"/>
                      <a:pt x="54" y="164"/>
                      <a:pt x="51" y="166"/>
                    </a:cubicBezTo>
                    <a:cubicBezTo>
                      <a:pt x="49" y="169"/>
                      <a:pt x="46" y="171"/>
                      <a:pt x="44" y="173"/>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2" name="Freeform 203"/>
              <p:cNvSpPr>
                <a:spLocks/>
              </p:cNvSpPr>
              <p:nvPr/>
            </p:nvSpPr>
            <p:spPr bwMode="auto">
              <a:xfrm>
                <a:off x="7246589" y="3409437"/>
                <a:ext cx="34894" cy="60692"/>
              </a:xfrm>
              <a:custGeom>
                <a:avLst/>
                <a:gdLst>
                  <a:gd name="T0" fmla="*/ 12 w 29"/>
                  <a:gd name="T1" fmla="*/ 48 h 51"/>
                  <a:gd name="T2" fmla="*/ 3 w 29"/>
                  <a:gd name="T3" fmla="*/ 20 h 51"/>
                  <a:gd name="T4" fmla="*/ 5 w 29"/>
                  <a:gd name="T5" fmla="*/ 12 h 51"/>
                  <a:gd name="T6" fmla="*/ 9 w 29"/>
                  <a:gd name="T7" fmla="*/ 8 h 51"/>
                  <a:gd name="T8" fmla="*/ 15 w 29"/>
                  <a:gd name="T9" fmla="*/ 5 h 51"/>
                  <a:gd name="T10" fmla="*/ 29 w 29"/>
                  <a:gd name="T11" fmla="*/ 28 h 51"/>
                  <a:gd name="T12" fmla="*/ 24 w 29"/>
                  <a:gd name="T13" fmla="*/ 42 h 51"/>
                  <a:gd name="T14" fmla="*/ 12 w 29"/>
                  <a:gd name="T15" fmla="*/ 48 h 51"/>
                  <a:gd name="T16" fmla="*/ 0 60000 65536"/>
                  <a:gd name="T17" fmla="*/ 0 60000 65536"/>
                  <a:gd name="T18" fmla="*/ 0 60000 65536"/>
                  <a:gd name="T19" fmla="*/ 0 60000 65536"/>
                  <a:gd name="T20" fmla="*/ 0 60000 65536"/>
                  <a:gd name="T21" fmla="*/ 0 60000 65536"/>
                  <a:gd name="T22" fmla="*/ 0 60000 65536"/>
                  <a:gd name="T23" fmla="*/ 0 60000 65536"/>
                  <a:gd name="T24" fmla="*/ 0 w 29"/>
                  <a:gd name="T25" fmla="*/ 0 h 51"/>
                  <a:gd name="T26" fmla="*/ 29 w 29"/>
                  <a:gd name="T27" fmla="*/ 51 h 5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 h="51">
                    <a:moveTo>
                      <a:pt x="12" y="48"/>
                    </a:moveTo>
                    <a:cubicBezTo>
                      <a:pt x="3" y="51"/>
                      <a:pt x="0" y="28"/>
                      <a:pt x="3" y="20"/>
                    </a:cubicBezTo>
                    <a:cubicBezTo>
                      <a:pt x="6" y="12"/>
                      <a:pt x="7" y="16"/>
                      <a:pt x="5" y="12"/>
                    </a:cubicBezTo>
                    <a:cubicBezTo>
                      <a:pt x="3" y="8"/>
                      <a:pt x="5" y="11"/>
                      <a:pt x="9" y="8"/>
                    </a:cubicBezTo>
                    <a:cubicBezTo>
                      <a:pt x="12" y="5"/>
                      <a:pt x="8" y="0"/>
                      <a:pt x="15" y="5"/>
                    </a:cubicBezTo>
                    <a:cubicBezTo>
                      <a:pt x="21" y="10"/>
                      <a:pt x="29" y="23"/>
                      <a:pt x="29" y="28"/>
                    </a:cubicBezTo>
                    <a:cubicBezTo>
                      <a:pt x="29" y="34"/>
                      <a:pt x="27" y="42"/>
                      <a:pt x="24" y="42"/>
                    </a:cubicBezTo>
                    <a:cubicBezTo>
                      <a:pt x="20" y="43"/>
                      <a:pt x="17" y="47"/>
                      <a:pt x="12" y="48"/>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3" name="Freeform 204"/>
              <p:cNvSpPr>
                <a:spLocks/>
              </p:cNvSpPr>
              <p:nvPr/>
            </p:nvSpPr>
            <p:spPr bwMode="auto">
              <a:xfrm>
                <a:off x="7482249" y="3463048"/>
                <a:ext cx="163344" cy="190166"/>
              </a:xfrm>
              <a:custGeom>
                <a:avLst/>
                <a:gdLst>
                  <a:gd name="T0" fmla="*/ 65 w 137"/>
                  <a:gd name="T1" fmla="*/ 49 h 159"/>
                  <a:gd name="T2" fmla="*/ 59 w 137"/>
                  <a:gd name="T3" fmla="*/ 40 h 159"/>
                  <a:gd name="T4" fmla="*/ 53 w 137"/>
                  <a:gd name="T5" fmla="*/ 36 h 159"/>
                  <a:gd name="T6" fmla="*/ 37 w 137"/>
                  <a:gd name="T7" fmla="*/ 22 h 159"/>
                  <a:gd name="T8" fmla="*/ 27 w 137"/>
                  <a:gd name="T9" fmla="*/ 12 h 159"/>
                  <a:gd name="T10" fmla="*/ 11 w 137"/>
                  <a:gd name="T11" fmla="*/ 9 h 159"/>
                  <a:gd name="T12" fmla="*/ 1 w 137"/>
                  <a:gd name="T13" fmla="*/ 2 h 159"/>
                  <a:gd name="T14" fmla="*/ 5 w 137"/>
                  <a:gd name="T15" fmla="*/ 21 h 159"/>
                  <a:gd name="T16" fmla="*/ 14 w 137"/>
                  <a:gd name="T17" fmla="*/ 29 h 159"/>
                  <a:gd name="T18" fmla="*/ 18 w 137"/>
                  <a:gd name="T19" fmla="*/ 35 h 159"/>
                  <a:gd name="T20" fmla="*/ 29 w 137"/>
                  <a:gd name="T21" fmla="*/ 45 h 159"/>
                  <a:gd name="T22" fmla="*/ 33 w 137"/>
                  <a:gd name="T23" fmla="*/ 51 h 159"/>
                  <a:gd name="T24" fmla="*/ 43 w 137"/>
                  <a:gd name="T25" fmla="*/ 57 h 159"/>
                  <a:gd name="T26" fmla="*/ 49 w 137"/>
                  <a:gd name="T27" fmla="*/ 74 h 159"/>
                  <a:gd name="T28" fmla="*/ 57 w 137"/>
                  <a:gd name="T29" fmla="*/ 82 h 159"/>
                  <a:gd name="T30" fmla="*/ 63 w 137"/>
                  <a:gd name="T31" fmla="*/ 90 h 159"/>
                  <a:gd name="T32" fmla="*/ 72 w 137"/>
                  <a:gd name="T33" fmla="*/ 110 h 159"/>
                  <a:gd name="T34" fmla="*/ 92 w 137"/>
                  <a:gd name="T35" fmla="*/ 130 h 159"/>
                  <a:gd name="T36" fmla="*/ 108 w 137"/>
                  <a:gd name="T37" fmla="*/ 144 h 159"/>
                  <a:gd name="T38" fmla="*/ 119 w 137"/>
                  <a:gd name="T39" fmla="*/ 156 h 159"/>
                  <a:gd name="T40" fmla="*/ 117 w 137"/>
                  <a:gd name="T41" fmla="*/ 149 h 159"/>
                  <a:gd name="T42" fmla="*/ 126 w 137"/>
                  <a:gd name="T43" fmla="*/ 153 h 159"/>
                  <a:gd name="T44" fmla="*/ 132 w 137"/>
                  <a:gd name="T45" fmla="*/ 146 h 159"/>
                  <a:gd name="T46" fmla="*/ 131 w 137"/>
                  <a:gd name="T47" fmla="*/ 129 h 159"/>
                  <a:gd name="T48" fmla="*/ 130 w 137"/>
                  <a:gd name="T49" fmla="*/ 125 h 159"/>
                  <a:gd name="T50" fmla="*/ 133 w 137"/>
                  <a:gd name="T51" fmla="*/ 118 h 159"/>
                  <a:gd name="T52" fmla="*/ 132 w 137"/>
                  <a:gd name="T53" fmla="*/ 110 h 159"/>
                  <a:gd name="T54" fmla="*/ 120 w 137"/>
                  <a:gd name="T55" fmla="*/ 107 h 159"/>
                  <a:gd name="T56" fmla="*/ 113 w 137"/>
                  <a:gd name="T57" fmla="*/ 94 h 159"/>
                  <a:gd name="T58" fmla="*/ 106 w 137"/>
                  <a:gd name="T59" fmla="*/ 85 h 159"/>
                  <a:gd name="T60" fmla="*/ 109 w 137"/>
                  <a:gd name="T61" fmla="*/ 80 h 159"/>
                  <a:gd name="T62" fmla="*/ 99 w 137"/>
                  <a:gd name="T63" fmla="*/ 70 h 159"/>
                  <a:gd name="T64" fmla="*/ 99 w 137"/>
                  <a:gd name="T65" fmla="*/ 65 h 159"/>
                  <a:gd name="T66" fmla="*/ 93 w 137"/>
                  <a:gd name="T67" fmla="*/ 62 h 159"/>
                  <a:gd name="T68" fmla="*/ 89 w 137"/>
                  <a:gd name="T69" fmla="*/ 58 h 159"/>
                  <a:gd name="T70" fmla="*/ 84 w 137"/>
                  <a:gd name="T71" fmla="*/ 56 h 159"/>
                  <a:gd name="T72" fmla="*/ 80 w 137"/>
                  <a:gd name="T73" fmla="*/ 52 h 159"/>
                  <a:gd name="T74" fmla="*/ 65 w 137"/>
                  <a:gd name="T75" fmla="*/ 49 h 15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7"/>
                  <a:gd name="T115" fmla="*/ 0 h 159"/>
                  <a:gd name="T116" fmla="*/ 137 w 137"/>
                  <a:gd name="T117" fmla="*/ 159 h 15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7" h="159">
                    <a:moveTo>
                      <a:pt x="65" y="49"/>
                    </a:moveTo>
                    <a:cubicBezTo>
                      <a:pt x="63" y="46"/>
                      <a:pt x="61" y="41"/>
                      <a:pt x="59" y="40"/>
                    </a:cubicBezTo>
                    <a:cubicBezTo>
                      <a:pt x="57" y="40"/>
                      <a:pt x="56" y="38"/>
                      <a:pt x="53" y="36"/>
                    </a:cubicBezTo>
                    <a:cubicBezTo>
                      <a:pt x="50" y="33"/>
                      <a:pt x="40" y="28"/>
                      <a:pt x="37" y="22"/>
                    </a:cubicBezTo>
                    <a:cubicBezTo>
                      <a:pt x="34" y="16"/>
                      <a:pt x="30" y="12"/>
                      <a:pt x="27" y="12"/>
                    </a:cubicBezTo>
                    <a:cubicBezTo>
                      <a:pt x="24" y="11"/>
                      <a:pt x="14" y="11"/>
                      <a:pt x="11" y="9"/>
                    </a:cubicBezTo>
                    <a:cubicBezTo>
                      <a:pt x="7" y="7"/>
                      <a:pt x="2" y="0"/>
                      <a:pt x="1" y="2"/>
                    </a:cubicBezTo>
                    <a:cubicBezTo>
                      <a:pt x="0" y="4"/>
                      <a:pt x="3" y="17"/>
                      <a:pt x="5" y="21"/>
                    </a:cubicBezTo>
                    <a:cubicBezTo>
                      <a:pt x="8" y="24"/>
                      <a:pt x="14" y="28"/>
                      <a:pt x="14" y="29"/>
                    </a:cubicBezTo>
                    <a:cubicBezTo>
                      <a:pt x="13" y="30"/>
                      <a:pt x="13" y="32"/>
                      <a:pt x="18" y="35"/>
                    </a:cubicBezTo>
                    <a:cubicBezTo>
                      <a:pt x="23" y="38"/>
                      <a:pt x="26" y="42"/>
                      <a:pt x="29" y="45"/>
                    </a:cubicBezTo>
                    <a:cubicBezTo>
                      <a:pt x="31" y="48"/>
                      <a:pt x="28" y="51"/>
                      <a:pt x="33" y="51"/>
                    </a:cubicBezTo>
                    <a:cubicBezTo>
                      <a:pt x="38" y="52"/>
                      <a:pt x="43" y="54"/>
                      <a:pt x="43" y="57"/>
                    </a:cubicBezTo>
                    <a:cubicBezTo>
                      <a:pt x="44" y="60"/>
                      <a:pt x="43" y="69"/>
                      <a:pt x="49" y="74"/>
                    </a:cubicBezTo>
                    <a:cubicBezTo>
                      <a:pt x="56" y="79"/>
                      <a:pt x="56" y="78"/>
                      <a:pt x="57" y="82"/>
                    </a:cubicBezTo>
                    <a:cubicBezTo>
                      <a:pt x="58" y="86"/>
                      <a:pt x="58" y="87"/>
                      <a:pt x="63" y="90"/>
                    </a:cubicBezTo>
                    <a:cubicBezTo>
                      <a:pt x="69" y="93"/>
                      <a:pt x="68" y="104"/>
                      <a:pt x="72" y="110"/>
                    </a:cubicBezTo>
                    <a:cubicBezTo>
                      <a:pt x="76" y="116"/>
                      <a:pt x="89" y="127"/>
                      <a:pt x="92" y="130"/>
                    </a:cubicBezTo>
                    <a:cubicBezTo>
                      <a:pt x="95" y="132"/>
                      <a:pt x="106" y="142"/>
                      <a:pt x="108" y="144"/>
                    </a:cubicBezTo>
                    <a:cubicBezTo>
                      <a:pt x="109" y="146"/>
                      <a:pt x="121" y="159"/>
                      <a:pt x="119" y="156"/>
                    </a:cubicBezTo>
                    <a:cubicBezTo>
                      <a:pt x="118" y="152"/>
                      <a:pt x="115" y="148"/>
                      <a:pt x="117" y="149"/>
                    </a:cubicBezTo>
                    <a:cubicBezTo>
                      <a:pt x="120" y="149"/>
                      <a:pt x="123" y="152"/>
                      <a:pt x="126" y="153"/>
                    </a:cubicBezTo>
                    <a:cubicBezTo>
                      <a:pt x="128" y="153"/>
                      <a:pt x="131" y="151"/>
                      <a:pt x="132" y="146"/>
                    </a:cubicBezTo>
                    <a:cubicBezTo>
                      <a:pt x="132" y="141"/>
                      <a:pt x="133" y="132"/>
                      <a:pt x="131" y="129"/>
                    </a:cubicBezTo>
                    <a:cubicBezTo>
                      <a:pt x="128" y="126"/>
                      <a:pt x="126" y="127"/>
                      <a:pt x="130" y="125"/>
                    </a:cubicBezTo>
                    <a:cubicBezTo>
                      <a:pt x="133" y="124"/>
                      <a:pt x="133" y="120"/>
                      <a:pt x="133" y="118"/>
                    </a:cubicBezTo>
                    <a:cubicBezTo>
                      <a:pt x="133" y="116"/>
                      <a:pt x="137" y="113"/>
                      <a:pt x="132" y="110"/>
                    </a:cubicBezTo>
                    <a:cubicBezTo>
                      <a:pt x="128" y="108"/>
                      <a:pt x="120" y="108"/>
                      <a:pt x="120" y="107"/>
                    </a:cubicBezTo>
                    <a:cubicBezTo>
                      <a:pt x="119" y="105"/>
                      <a:pt x="116" y="98"/>
                      <a:pt x="113" y="94"/>
                    </a:cubicBezTo>
                    <a:cubicBezTo>
                      <a:pt x="109" y="91"/>
                      <a:pt x="105" y="87"/>
                      <a:pt x="106" y="85"/>
                    </a:cubicBezTo>
                    <a:cubicBezTo>
                      <a:pt x="107" y="83"/>
                      <a:pt x="109" y="82"/>
                      <a:pt x="109" y="80"/>
                    </a:cubicBezTo>
                    <a:cubicBezTo>
                      <a:pt x="109" y="78"/>
                      <a:pt x="100" y="72"/>
                      <a:pt x="99" y="70"/>
                    </a:cubicBezTo>
                    <a:cubicBezTo>
                      <a:pt x="99" y="67"/>
                      <a:pt x="102" y="66"/>
                      <a:pt x="99" y="65"/>
                    </a:cubicBezTo>
                    <a:cubicBezTo>
                      <a:pt x="96" y="63"/>
                      <a:pt x="95" y="66"/>
                      <a:pt x="93" y="62"/>
                    </a:cubicBezTo>
                    <a:cubicBezTo>
                      <a:pt x="90" y="58"/>
                      <a:pt x="91" y="58"/>
                      <a:pt x="89" y="58"/>
                    </a:cubicBezTo>
                    <a:cubicBezTo>
                      <a:pt x="87" y="58"/>
                      <a:pt x="85" y="58"/>
                      <a:pt x="84" y="56"/>
                    </a:cubicBezTo>
                    <a:cubicBezTo>
                      <a:pt x="83" y="54"/>
                      <a:pt x="81" y="52"/>
                      <a:pt x="80" y="52"/>
                    </a:cubicBezTo>
                    <a:cubicBezTo>
                      <a:pt x="78" y="52"/>
                      <a:pt x="68" y="52"/>
                      <a:pt x="65" y="49"/>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4" name="Freeform 205"/>
              <p:cNvSpPr>
                <a:spLocks/>
              </p:cNvSpPr>
              <p:nvPr/>
            </p:nvSpPr>
            <p:spPr bwMode="auto">
              <a:xfrm>
                <a:off x="7628905" y="3643605"/>
                <a:ext cx="141093" cy="44001"/>
              </a:xfrm>
              <a:custGeom>
                <a:avLst/>
                <a:gdLst>
                  <a:gd name="T0" fmla="*/ 114 w 118"/>
                  <a:gd name="T1" fmla="*/ 36 h 37"/>
                  <a:gd name="T2" fmla="*/ 101 w 118"/>
                  <a:gd name="T3" fmla="*/ 30 h 37"/>
                  <a:gd name="T4" fmla="*/ 70 w 118"/>
                  <a:gd name="T5" fmla="*/ 30 h 37"/>
                  <a:gd name="T6" fmla="*/ 55 w 118"/>
                  <a:gd name="T7" fmla="*/ 24 h 37"/>
                  <a:gd name="T8" fmla="*/ 31 w 118"/>
                  <a:gd name="T9" fmla="*/ 21 h 37"/>
                  <a:gd name="T10" fmla="*/ 14 w 118"/>
                  <a:gd name="T11" fmla="*/ 18 h 37"/>
                  <a:gd name="T12" fmla="*/ 16 w 118"/>
                  <a:gd name="T13" fmla="*/ 14 h 37"/>
                  <a:gd name="T14" fmla="*/ 4 w 118"/>
                  <a:gd name="T15" fmla="*/ 11 h 37"/>
                  <a:gd name="T16" fmla="*/ 11 w 118"/>
                  <a:gd name="T17" fmla="*/ 5 h 37"/>
                  <a:gd name="T18" fmla="*/ 23 w 118"/>
                  <a:gd name="T19" fmla="*/ 3 h 37"/>
                  <a:gd name="T20" fmla="*/ 32 w 118"/>
                  <a:gd name="T21" fmla="*/ 1 h 37"/>
                  <a:gd name="T22" fmla="*/ 46 w 118"/>
                  <a:gd name="T23" fmla="*/ 10 h 37"/>
                  <a:gd name="T24" fmla="*/ 58 w 118"/>
                  <a:gd name="T25" fmla="*/ 10 h 37"/>
                  <a:gd name="T26" fmla="*/ 71 w 118"/>
                  <a:gd name="T27" fmla="*/ 7 h 37"/>
                  <a:gd name="T28" fmla="*/ 83 w 118"/>
                  <a:gd name="T29" fmla="*/ 10 h 37"/>
                  <a:gd name="T30" fmla="*/ 108 w 118"/>
                  <a:gd name="T31" fmla="*/ 12 h 37"/>
                  <a:gd name="T32" fmla="*/ 107 w 118"/>
                  <a:gd name="T33" fmla="*/ 14 h 37"/>
                  <a:gd name="T34" fmla="*/ 106 w 118"/>
                  <a:gd name="T35" fmla="*/ 17 h 37"/>
                  <a:gd name="T36" fmla="*/ 110 w 118"/>
                  <a:gd name="T37" fmla="*/ 22 h 37"/>
                  <a:gd name="T38" fmla="*/ 117 w 118"/>
                  <a:gd name="T39" fmla="*/ 24 h 37"/>
                  <a:gd name="T40" fmla="*/ 114 w 118"/>
                  <a:gd name="T41" fmla="*/ 36 h 3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8"/>
                  <a:gd name="T64" fmla="*/ 0 h 37"/>
                  <a:gd name="T65" fmla="*/ 118 w 118"/>
                  <a:gd name="T66" fmla="*/ 37 h 3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8" h="37">
                    <a:moveTo>
                      <a:pt x="114" y="36"/>
                    </a:moveTo>
                    <a:cubicBezTo>
                      <a:pt x="106" y="32"/>
                      <a:pt x="109" y="30"/>
                      <a:pt x="101" y="30"/>
                    </a:cubicBezTo>
                    <a:cubicBezTo>
                      <a:pt x="93" y="30"/>
                      <a:pt x="79" y="33"/>
                      <a:pt x="70" y="30"/>
                    </a:cubicBezTo>
                    <a:cubicBezTo>
                      <a:pt x="61" y="26"/>
                      <a:pt x="61" y="26"/>
                      <a:pt x="55" y="24"/>
                    </a:cubicBezTo>
                    <a:cubicBezTo>
                      <a:pt x="48" y="22"/>
                      <a:pt x="35" y="22"/>
                      <a:pt x="31" y="21"/>
                    </a:cubicBezTo>
                    <a:cubicBezTo>
                      <a:pt x="26" y="21"/>
                      <a:pt x="11" y="20"/>
                      <a:pt x="14" y="18"/>
                    </a:cubicBezTo>
                    <a:cubicBezTo>
                      <a:pt x="16" y="16"/>
                      <a:pt x="21" y="16"/>
                      <a:pt x="16" y="14"/>
                    </a:cubicBezTo>
                    <a:cubicBezTo>
                      <a:pt x="11" y="13"/>
                      <a:pt x="0" y="13"/>
                      <a:pt x="4" y="11"/>
                    </a:cubicBezTo>
                    <a:cubicBezTo>
                      <a:pt x="8" y="9"/>
                      <a:pt x="10" y="6"/>
                      <a:pt x="11" y="5"/>
                    </a:cubicBezTo>
                    <a:cubicBezTo>
                      <a:pt x="13" y="3"/>
                      <a:pt x="20" y="3"/>
                      <a:pt x="23" y="3"/>
                    </a:cubicBezTo>
                    <a:cubicBezTo>
                      <a:pt x="26" y="3"/>
                      <a:pt x="28" y="0"/>
                      <a:pt x="32" y="1"/>
                    </a:cubicBezTo>
                    <a:cubicBezTo>
                      <a:pt x="35" y="2"/>
                      <a:pt x="42" y="10"/>
                      <a:pt x="46" y="10"/>
                    </a:cubicBezTo>
                    <a:cubicBezTo>
                      <a:pt x="49" y="11"/>
                      <a:pt x="53" y="10"/>
                      <a:pt x="58" y="10"/>
                    </a:cubicBezTo>
                    <a:cubicBezTo>
                      <a:pt x="64" y="11"/>
                      <a:pt x="66" y="7"/>
                      <a:pt x="71" y="7"/>
                    </a:cubicBezTo>
                    <a:cubicBezTo>
                      <a:pt x="76" y="7"/>
                      <a:pt x="78" y="8"/>
                      <a:pt x="83" y="10"/>
                    </a:cubicBezTo>
                    <a:cubicBezTo>
                      <a:pt x="89" y="11"/>
                      <a:pt x="105" y="10"/>
                      <a:pt x="108" y="12"/>
                    </a:cubicBezTo>
                    <a:cubicBezTo>
                      <a:pt x="110" y="14"/>
                      <a:pt x="108" y="14"/>
                      <a:pt x="107" y="14"/>
                    </a:cubicBezTo>
                    <a:cubicBezTo>
                      <a:pt x="106" y="14"/>
                      <a:pt x="104" y="16"/>
                      <a:pt x="106" y="17"/>
                    </a:cubicBezTo>
                    <a:cubicBezTo>
                      <a:pt x="109" y="18"/>
                      <a:pt x="109" y="22"/>
                      <a:pt x="110" y="22"/>
                    </a:cubicBezTo>
                    <a:cubicBezTo>
                      <a:pt x="111" y="22"/>
                      <a:pt x="117" y="22"/>
                      <a:pt x="117" y="24"/>
                    </a:cubicBezTo>
                    <a:cubicBezTo>
                      <a:pt x="117" y="26"/>
                      <a:pt x="118" y="37"/>
                      <a:pt x="114" y="36"/>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5" name="Freeform 206"/>
              <p:cNvSpPr>
                <a:spLocks/>
              </p:cNvSpPr>
              <p:nvPr/>
            </p:nvSpPr>
            <p:spPr bwMode="auto">
              <a:xfrm>
                <a:off x="7771009" y="3675974"/>
                <a:ext cx="14666" cy="5564"/>
              </a:xfrm>
              <a:custGeom>
                <a:avLst/>
                <a:gdLst>
                  <a:gd name="T0" fmla="*/ 9 w 12"/>
                  <a:gd name="T1" fmla="*/ 5 h 5"/>
                  <a:gd name="T2" fmla="*/ 3 w 12"/>
                  <a:gd name="T3" fmla="*/ 1 h 5"/>
                  <a:gd name="T4" fmla="*/ 12 w 12"/>
                  <a:gd name="T5" fmla="*/ 1 h 5"/>
                  <a:gd name="T6" fmla="*/ 9 w 12"/>
                  <a:gd name="T7" fmla="*/ 5 h 5"/>
                  <a:gd name="T8" fmla="*/ 0 60000 65536"/>
                  <a:gd name="T9" fmla="*/ 0 60000 65536"/>
                  <a:gd name="T10" fmla="*/ 0 60000 65536"/>
                  <a:gd name="T11" fmla="*/ 0 60000 65536"/>
                  <a:gd name="T12" fmla="*/ 0 w 12"/>
                  <a:gd name="T13" fmla="*/ 0 h 5"/>
                  <a:gd name="T14" fmla="*/ 12 w 12"/>
                  <a:gd name="T15" fmla="*/ 5 h 5"/>
                </a:gdLst>
                <a:ahLst/>
                <a:cxnLst>
                  <a:cxn ang="T8">
                    <a:pos x="T0" y="T1"/>
                  </a:cxn>
                  <a:cxn ang="T9">
                    <a:pos x="T2" y="T3"/>
                  </a:cxn>
                  <a:cxn ang="T10">
                    <a:pos x="T4" y="T5"/>
                  </a:cxn>
                  <a:cxn ang="T11">
                    <a:pos x="T6" y="T7"/>
                  </a:cxn>
                </a:cxnLst>
                <a:rect l="T12" t="T13" r="T14" b="T15"/>
                <a:pathLst>
                  <a:path w="12" h="5">
                    <a:moveTo>
                      <a:pt x="9" y="5"/>
                    </a:moveTo>
                    <a:cubicBezTo>
                      <a:pt x="4" y="5"/>
                      <a:pt x="0" y="2"/>
                      <a:pt x="3" y="1"/>
                    </a:cubicBezTo>
                    <a:cubicBezTo>
                      <a:pt x="7" y="0"/>
                      <a:pt x="12" y="0"/>
                      <a:pt x="12" y="1"/>
                    </a:cubicBezTo>
                    <a:cubicBezTo>
                      <a:pt x="11" y="2"/>
                      <a:pt x="12" y="5"/>
                      <a:pt x="9" y="5"/>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6" name="Freeform 208"/>
              <p:cNvSpPr>
                <a:spLocks/>
              </p:cNvSpPr>
              <p:nvPr/>
            </p:nvSpPr>
            <p:spPr bwMode="auto">
              <a:xfrm>
                <a:off x="7790226" y="3680526"/>
                <a:ext cx="13148" cy="8598"/>
              </a:xfrm>
              <a:custGeom>
                <a:avLst/>
                <a:gdLst>
                  <a:gd name="T0" fmla="*/ 4 w 11"/>
                  <a:gd name="T1" fmla="*/ 6 h 7"/>
                  <a:gd name="T2" fmla="*/ 7 w 11"/>
                  <a:gd name="T3" fmla="*/ 0 h 7"/>
                  <a:gd name="T4" fmla="*/ 4 w 11"/>
                  <a:gd name="T5" fmla="*/ 6 h 7"/>
                  <a:gd name="T6" fmla="*/ 0 60000 65536"/>
                  <a:gd name="T7" fmla="*/ 0 60000 65536"/>
                  <a:gd name="T8" fmla="*/ 0 60000 65536"/>
                  <a:gd name="T9" fmla="*/ 0 w 11"/>
                  <a:gd name="T10" fmla="*/ 0 h 7"/>
                  <a:gd name="T11" fmla="*/ 11 w 11"/>
                  <a:gd name="T12" fmla="*/ 7 h 7"/>
                </a:gdLst>
                <a:ahLst/>
                <a:cxnLst>
                  <a:cxn ang="T6">
                    <a:pos x="T0" y="T1"/>
                  </a:cxn>
                  <a:cxn ang="T7">
                    <a:pos x="T2" y="T3"/>
                  </a:cxn>
                  <a:cxn ang="T8">
                    <a:pos x="T4" y="T5"/>
                  </a:cxn>
                </a:cxnLst>
                <a:rect l="T9" t="T10" r="T11" b="T12"/>
                <a:pathLst>
                  <a:path w="11" h="7">
                    <a:moveTo>
                      <a:pt x="4" y="6"/>
                    </a:moveTo>
                    <a:cubicBezTo>
                      <a:pt x="0" y="6"/>
                      <a:pt x="4" y="0"/>
                      <a:pt x="7" y="0"/>
                    </a:cubicBezTo>
                    <a:cubicBezTo>
                      <a:pt x="11" y="0"/>
                      <a:pt x="9" y="7"/>
                      <a:pt x="4" y="6"/>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7" name="Freeform 209"/>
              <p:cNvSpPr>
                <a:spLocks/>
              </p:cNvSpPr>
              <p:nvPr/>
            </p:nvSpPr>
            <p:spPr bwMode="auto">
              <a:xfrm>
                <a:off x="7804892" y="3680526"/>
                <a:ext cx="17700" cy="7080"/>
              </a:xfrm>
              <a:custGeom>
                <a:avLst/>
                <a:gdLst>
                  <a:gd name="T0" fmla="*/ 12 w 15"/>
                  <a:gd name="T1" fmla="*/ 6 h 6"/>
                  <a:gd name="T2" fmla="*/ 3 w 15"/>
                  <a:gd name="T3" fmla="*/ 4 h 6"/>
                  <a:gd name="T4" fmla="*/ 10 w 15"/>
                  <a:gd name="T5" fmla="*/ 1 h 6"/>
                  <a:gd name="T6" fmla="*/ 12 w 15"/>
                  <a:gd name="T7" fmla="*/ 6 h 6"/>
                  <a:gd name="T8" fmla="*/ 0 60000 65536"/>
                  <a:gd name="T9" fmla="*/ 0 60000 65536"/>
                  <a:gd name="T10" fmla="*/ 0 60000 65536"/>
                  <a:gd name="T11" fmla="*/ 0 60000 65536"/>
                  <a:gd name="T12" fmla="*/ 0 w 15"/>
                  <a:gd name="T13" fmla="*/ 0 h 6"/>
                  <a:gd name="T14" fmla="*/ 15 w 15"/>
                  <a:gd name="T15" fmla="*/ 6 h 6"/>
                </a:gdLst>
                <a:ahLst/>
                <a:cxnLst>
                  <a:cxn ang="T8">
                    <a:pos x="T0" y="T1"/>
                  </a:cxn>
                  <a:cxn ang="T9">
                    <a:pos x="T2" y="T3"/>
                  </a:cxn>
                  <a:cxn ang="T10">
                    <a:pos x="T4" y="T5"/>
                  </a:cxn>
                  <a:cxn ang="T11">
                    <a:pos x="T6" y="T7"/>
                  </a:cxn>
                </a:cxnLst>
                <a:rect l="T12" t="T13" r="T14" b="T15"/>
                <a:pathLst>
                  <a:path w="15" h="6">
                    <a:moveTo>
                      <a:pt x="12" y="6"/>
                    </a:moveTo>
                    <a:cubicBezTo>
                      <a:pt x="8" y="6"/>
                      <a:pt x="0" y="6"/>
                      <a:pt x="3" y="4"/>
                    </a:cubicBezTo>
                    <a:cubicBezTo>
                      <a:pt x="5" y="1"/>
                      <a:pt x="6" y="0"/>
                      <a:pt x="10" y="1"/>
                    </a:cubicBezTo>
                    <a:cubicBezTo>
                      <a:pt x="13" y="2"/>
                      <a:pt x="15" y="6"/>
                      <a:pt x="12" y="6"/>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8" name="Freeform 210"/>
              <p:cNvSpPr>
                <a:spLocks/>
              </p:cNvSpPr>
              <p:nvPr/>
            </p:nvSpPr>
            <p:spPr bwMode="auto">
              <a:xfrm>
                <a:off x="7813995" y="3676985"/>
                <a:ext cx="26297" cy="9610"/>
              </a:xfrm>
              <a:custGeom>
                <a:avLst/>
                <a:gdLst>
                  <a:gd name="T0" fmla="*/ 16 w 22"/>
                  <a:gd name="T1" fmla="*/ 8 h 8"/>
                  <a:gd name="T2" fmla="*/ 9 w 22"/>
                  <a:gd name="T3" fmla="*/ 1 h 8"/>
                  <a:gd name="T4" fmla="*/ 21 w 22"/>
                  <a:gd name="T5" fmla="*/ 4 h 8"/>
                  <a:gd name="T6" fmla="*/ 16 w 22"/>
                  <a:gd name="T7" fmla="*/ 8 h 8"/>
                  <a:gd name="T8" fmla="*/ 0 60000 65536"/>
                  <a:gd name="T9" fmla="*/ 0 60000 65536"/>
                  <a:gd name="T10" fmla="*/ 0 60000 65536"/>
                  <a:gd name="T11" fmla="*/ 0 60000 65536"/>
                  <a:gd name="T12" fmla="*/ 0 w 22"/>
                  <a:gd name="T13" fmla="*/ 0 h 8"/>
                  <a:gd name="T14" fmla="*/ 22 w 22"/>
                  <a:gd name="T15" fmla="*/ 8 h 8"/>
                </a:gdLst>
                <a:ahLst/>
                <a:cxnLst>
                  <a:cxn ang="T8">
                    <a:pos x="T0" y="T1"/>
                  </a:cxn>
                  <a:cxn ang="T9">
                    <a:pos x="T2" y="T3"/>
                  </a:cxn>
                  <a:cxn ang="T10">
                    <a:pos x="T4" y="T5"/>
                  </a:cxn>
                  <a:cxn ang="T11">
                    <a:pos x="T6" y="T7"/>
                  </a:cxn>
                </a:cxnLst>
                <a:rect l="T12" t="T13" r="T14" b="T15"/>
                <a:pathLst>
                  <a:path w="22" h="8">
                    <a:moveTo>
                      <a:pt x="16" y="8"/>
                    </a:moveTo>
                    <a:cubicBezTo>
                      <a:pt x="13" y="8"/>
                      <a:pt x="0" y="0"/>
                      <a:pt x="9" y="1"/>
                    </a:cubicBezTo>
                    <a:cubicBezTo>
                      <a:pt x="18" y="2"/>
                      <a:pt x="22" y="2"/>
                      <a:pt x="21" y="4"/>
                    </a:cubicBezTo>
                    <a:cubicBezTo>
                      <a:pt x="20" y="6"/>
                      <a:pt x="18" y="8"/>
                      <a:pt x="16" y="8"/>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9" name="Freeform 211"/>
              <p:cNvSpPr>
                <a:spLocks/>
              </p:cNvSpPr>
              <p:nvPr/>
            </p:nvSpPr>
            <p:spPr bwMode="auto">
              <a:xfrm>
                <a:off x="7838269" y="3692663"/>
                <a:ext cx="29837" cy="18713"/>
              </a:xfrm>
              <a:custGeom>
                <a:avLst/>
                <a:gdLst>
                  <a:gd name="T0" fmla="*/ 21 w 25"/>
                  <a:gd name="T1" fmla="*/ 15 h 16"/>
                  <a:gd name="T2" fmla="*/ 6 w 25"/>
                  <a:gd name="T3" fmla="*/ 5 h 16"/>
                  <a:gd name="T4" fmla="*/ 10 w 25"/>
                  <a:gd name="T5" fmla="*/ 1 h 16"/>
                  <a:gd name="T6" fmla="*/ 25 w 25"/>
                  <a:gd name="T7" fmla="*/ 11 h 16"/>
                  <a:gd name="T8" fmla="*/ 21 w 25"/>
                  <a:gd name="T9" fmla="*/ 15 h 16"/>
                  <a:gd name="T10" fmla="*/ 0 60000 65536"/>
                  <a:gd name="T11" fmla="*/ 0 60000 65536"/>
                  <a:gd name="T12" fmla="*/ 0 60000 65536"/>
                  <a:gd name="T13" fmla="*/ 0 60000 65536"/>
                  <a:gd name="T14" fmla="*/ 0 60000 65536"/>
                  <a:gd name="T15" fmla="*/ 0 w 25"/>
                  <a:gd name="T16" fmla="*/ 0 h 16"/>
                  <a:gd name="T17" fmla="*/ 25 w 25"/>
                  <a:gd name="T18" fmla="*/ 16 h 16"/>
                </a:gdLst>
                <a:ahLst/>
                <a:cxnLst>
                  <a:cxn ang="T10">
                    <a:pos x="T0" y="T1"/>
                  </a:cxn>
                  <a:cxn ang="T11">
                    <a:pos x="T2" y="T3"/>
                  </a:cxn>
                  <a:cxn ang="T12">
                    <a:pos x="T4" y="T5"/>
                  </a:cxn>
                  <a:cxn ang="T13">
                    <a:pos x="T6" y="T7"/>
                  </a:cxn>
                  <a:cxn ang="T14">
                    <a:pos x="T8" y="T9"/>
                  </a:cxn>
                </a:cxnLst>
                <a:rect l="T15" t="T16" r="T17" b="T18"/>
                <a:pathLst>
                  <a:path w="25" h="16">
                    <a:moveTo>
                      <a:pt x="21" y="15"/>
                    </a:moveTo>
                    <a:cubicBezTo>
                      <a:pt x="15" y="12"/>
                      <a:pt x="11" y="7"/>
                      <a:pt x="6" y="5"/>
                    </a:cubicBezTo>
                    <a:cubicBezTo>
                      <a:pt x="0" y="2"/>
                      <a:pt x="5" y="0"/>
                      <a:pt x="10" y="1"/>
                    </a:cubicBezTo>
                    <a:cubicBezTo>
                      <a:pt x="15" y="2"/>
                      <a:pt x="25" y="10"/>
                      <a:pt x="25" y="11"/>
                    </a:cubicBezTo>
                    <a:cubicBezTo>
                      <a:pt x="25" y="12"/>
                      <a:pt x="25" y="16"/>
                      <a:pt x="21" y="15"/>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90" name="Freeform 212"/>
              <p:cNvSpPr>
                <a:spLocks/>
              </p:cNvSpPr>
              <p:nvPr/>
            </p:nvSpPr>
            <p:spPr bwMode="auto">
              <a:xfrm>
                <a:off x="7848889" y="3677997"/>
                <a:ext cx="53605" cy="11127"/>
              </a:xfrm>
              <a:custGeom>
                <a:avLst/>
                <a:gdLst>
                  <a:gd name="T0" fmla="*/ 19 w 45"/>
                  <a:gd name="T1" fmla="*/ 8 h 9"/>
                  <a:gd name="T2" fmla="*/ 2 w 45"/>
                  <a:gd name="T3" fmla="*/ 5 h 9"/>
                  <a:gd name="T4" fmla="*/ 13 w 45"/>
                  <a:gd name="T5" fmla="*/ 2 h 9"/>
                  <a:gd name="T6" fmla="*/ 31 w 45"/>
                  <a:gd name="T7" fmla="*/ 4 h 9"/>
                  <a:gd name="T8" fmla="*/ 42 w 45"/>
                  <a:gd name="T9" fmla="*/ 3 h 9"/>
                  <a:gd name="T10" fmla="*/ 33 w 45"/>
                  <a:gd name="T11" fmla="*/ 7 h 9"/>
                  <a:gd name="T12" fmla="*/ 19 w 45"/>
                  <a:gd name="T13" fmla="*/ 8 h 9"/>
                  <a:gd name="T14" fmla="*/ 0 60000 65536"/>
                  <a:gd name="T15" fmla="*/ 0 60000 65536"/>
                  <a:gd name="T16" fmla="*/ 0 60000 65536"/>
                  <a:gd name="T17" fmla="*/ 0 60000 65536"/>
                  <a:gd name="T18" fmla="*/ 0 60000 65536"/>
                  <a:gd name="T19" fmla="*/ 0 60000 65536"/>
                  <a:gd name="T20" fmla="*/ 0 60000 65536"/>
                  <a:gd name="T21" fmla="*/ 0 w 45"/>
                  <a:gd name="T22" fmla="*/ 0 h 9"/>
                  <a:gd name="T23" fmla="*/ 45 w 45"/>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9">
                    <a:moveTo>
                      <a:pt x="19" y="8"/>
                    </a:moveTo>
                    <a:cubicBezTo>
                      <a:pt x="15" y="7"/>
                      <a:pt x="0" y="8"/>
                      <a:pt x="2" y="5"/>
                    </a:cubicBezTo>
                    <a:cubicBezTo>
                      <a:pt x="5" y="2"/>
                      <a:pt x="7" y="0"/>
                      <a:pt x="13" y="2"/>
                    </a:cubicBezTo>
                    <a:cubicBezTo>
                      <a:pt x="19" y="3"/>
                      <a:pt x="26" y="6"/>
                      <a:pt x="31" y="4"/>
                    </a:cubicBezTo>
                    <a:cubicBezTo>
                      <a:pt x="37" y="2"/>
                      <a:pt x="45" y="1"/>
                      <a:pt x="42" y="3"/>
                    </a:cubicBezTo>
                    <a:cubicBezTo>
                      <a:pt x="39" y="5"/>
                      <a:pt x="35" y="7"/>
                      <a:pt x="33" y="7"/>
                    </a:cubicBezTo>
                    <a:cubicBezTo>
                      <a:pt x="31" y="7"/>
                      <a:pt x="22" y="9"/>
                      <a:pt x="19" y="8"/>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91" name="Freeform 213"/>
              <p:cNvSpPr>
                <a:spLocks/>
              </p:cNvSpPr>
              <p:nvPr/>
            </p:nvSpPr>
            <p:spPr bwMode="auto">
              <a:xfrm>
                <a:off x="7836751" y="3534866"/>
                <a:ext cx="98108" cy="100141"/>
              </a:xfrm>
              <a:custGeom>
                <a:avLst/>
                <a:gdLst>
                  <a:gd name="T0" fmla="*/ 8 w 82"/>
                  <a:gd name="T1" fmla="*/ 83 h 84"/>
                  <a:gd name="T2" fmla="*/ 9 w 82"/>
                  <a:gd name="T3" fmla="*/ 76 h 84"/>
                  <a:gd name="T4" fmla="*/ 9 w 82"/>
                  <a:gd name="T5" fmla="*/ 62 h 84"/>
                  <a:gd name="T6" fmla="*/ 1 w 82"/>
                  <a:gd name="T7" fmla="*/ 56 h 84"/>
                  <a:gd name="T8" fmla="*/ 3 w 82"/>
                  <a:gd name="T9" fmla="*/ 46 h 84"/>
                  <a:gd name="T10" fmla="*/ 6 w 82"/>
                  <a:gd name="T11" fmla="*/ 33 h 84"/>
                  <a:gd name="T12" fmla="*/ 11 w 82"/>
                  <a:gd name="T13" fmla="*/ 25 h 84"/>
                  <a:gd name="T14" fmla="*/ 21 w 82"/>
                  <a:gd name="T15" fmla="*/ 10 h 84"/>
                  <a:gd name="T16" fmla="*/ 28 w 82"/>
                  <a:gd name="T17" fmla="*/ 5 h 84"/>
                  <a:gd name="T18" fmla="*/ 37 w 82"/>
                  <a:gd name="T19" fmla="*/ 4 h 84"/>
                  <a:gd name="T20" fmla="*/ 54 w 82"/>
                  <a:gd name="T21" fmla="*/ 7 h 84"/>
                  <a:gd name="T22" fmla="*/ 69 w 82"/>
                  <a:gd name="T23" fmla="*/ 8 h 84"/>
                  <a:gd name="T24" fmla="*/ 79 w 82"/>
                  <a:gd name="T25" fmla="*/ 0 h 84"/>
                  <a:gd name="T26" fmla="*/ 78 w 82"/>
                  <a:gd name="T27" fmla="*/ 6 h 84"/>
                  <a:gd name="T28" fmla="*/ 67 w 82"/>
                  <a:gd name="T29" fmla="*/ 14 h 84"/>
                  <a:gd name="T30" fmla="*/ 56 w 82"/>
                  <a:gd name="T31" fmla="*/ 16 h 84"/>
                  <a:gd name="T32" fmla="*/ 43 w 82"/>
                  <a:gd name="T33" fmla="*/ 14 h 84"/>
                  <a:gd name="T34" fmla="*/ 30 w 82"/>
                  <a:gd name="T35" fmla="*/ 15 h 84"/>
                  <a:gd name="T36" fmla="*/ 23 w 82"/>
                  <a:gd name="T37" fmla="*/ 16 h 84"/>
                  <a:gd name="T38" fmla="*/ 19 w 82"/>
                  <a:gd name="T39" fmla="*/ 24 h 84"/>
                  <a:gd name="T40" fmla="*/ 23 w 82"/>
                  <a:gd name="T41" fmla="*/ 34 h 84"/>
                  <a:gd name="T42" fmla="*/ 33 w 82"/>
                  <a:gd name="T43" fmla="*/ 30 h 84"/>
                  <a:gd name="T44" fmla="*/ 50 w 82"/>
                  <a:gd name="T45" fmla="*/ 24 h 84"/>
                  <a:gd name="T46" fmla="*/ 53 w 82"/>
                  <a:gd name="T47" fmla="*/ 27 h 84"/>
                  <a:gd name="T48" fmla="*/ 44 w 82"/>
                  <a:gd name="T49" fmla="*/ 32 h 84"/>
                  <a:gd name="T50" fmla="*/ 37 w 82"/>
                  <a:gd name="T51" fmla="*/ 42 h 84"/>
                  <a:gd name="T52" fmla="*/ 42 w 82"/>
                  <a:gd name="T53" fmla="*/ 48 h 84"/>
                  <a:gd name="T54" fmla="*/ 46 w 82"/>
                  <a:gd name="T55" fmla="*/ 55 h 84"/>
                  <a:gd name="T56" fmla="*/ 43 w 82"/>
                  <a:gd name="T57" fmla="*/ 62 h 84"/>
                  <a:gd name="T58" fmla="*/ 47 w 82"/>
                  <a:gd name="T59" fmla="*/ 70 h 84"/>
                  <a:gd name="T60" fmla="*/ 42 w 82"/>
                  <a:gd name="T61" fmla="*/ 73 h 84"/>
                  <a:gd name="T62" fmla="*/ 36 w 82"/>
                  <a:gd name="T63" fmla="*/ 76 h 84"/>
                  <a:gd name="T64" fmla="*/ 33 w 82"/>
                  <a:gd name="T65" fmla="*/ 70 h 84"/>
                  <a:gd name="T66" fmla="*/ 30 w 82"/>
                  <a:gd name="T67" fmla="*/ 61 h 84"/>
                  <a:gd name="T68" fmla="*/ 31 w 82"/>
                  <a:gd name="T69" fmla="*/ 52 h 84"/>
                  <a:gd name="T70" fmla="*/ 23 w 82"/>
                  <a:gd name="T71" fmla="*/ 52 h 84"/>
                  <a:gd name="T72" fmla="*/ 19 w 82"/>
                  <a:gd name="T73" fmla="*/ 63 h 84"/>
                  <a:gd name="T74" fmla="*/ 19 w 82"/>
                  <a:gd name="T75" fmla="*/ 82 h 84"/>
                  <a:gd name="T76" fmla="*/ 8 w 82"/>
                  <a:gd name="T77" fmla="*/ 83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2"/>
                  <a:gd name="T118" fmla="*/ 0 h 84"/>
                  <a:gd name="T119" fmla="*/ 82 w 82"/>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2" h="84">
                    <a:moveTo>
                      <a:pt x="8" y="83"/>
                    </a:moveTo>
                    <a:cubicBezTo>
                      <a:pt x="5" y="82"/>
                      <a:pt x="5" y="81"/>
                      <a:pt x="9" y="76"/>
                    </a:cubicBezTo>
                    <a:cubicBezTo>
                      <a:pt x="12" y="71"/>
                      <a:pt x="12" y="64"/>
                      <a:pt x="9" y="62"/>
                    </a:cubicBezTo>
                    <a:cubicBezTo>
                      <a:pt x="6" y="60"/>
                      <a:pt x="0" y="63"/>
                      <a:pt x="1" y="56"/>
                    </a:cubicBezTo>
                    <a:cubicBezTo>
                      <a:pt x="1" y="50"/>
                      <a:pt x="1" y="52"/>
                      <a:pt x="3" y="46"/>
                    </a:cubicBezTo>
                    <a:cubicBezTo>
                      <a:pt x="6" y="40"/>
                      <a:pt x="4" y="36"/>
                      <a:pt x="6" y="33"/>
                    </a:cubicBezTo>
                    <a:cubicBezTo>
                      <a:pt x="9" y="31"/>
                      <a:pt x="7" y="28"/>
                      <a:pt x="11" y="25"/>
                    </a:cubicBezTo>
                    <a:cubicBezTo>
                      <a:pt x="15" y="22"/>
                      <a:pt x="17" y="13"/>
                      <a:pt x="21" y="10"/>
                    </a:cubicBezTo>
                    <a:cubicBezTo>
                      <a:pt x="25" y="7"/>
                      <a:pt x="26" y="8"/>
                      <a:pt x="28" y="5"/>
                    </a:cubicBezTo>
                    <a:cubicBezTo>
                      <a:pt x="30" y="1"/>
                      <a:pt x="31" y="2"/>
                      <a:pt x="37" y="4"/>
                    </a:cubicBezTo>
                    <a:cubicBezTo>
                      <a:pt x="43" y="6"/>
                      <a:pt x="49" y="7"/>
                      <a:pt x="54" y="7"/>
                    </a:cubicBezTo>
                    <a:cubicBezTo>
                      <a:pt x="58" y="7"/>
                      <a:pt x="67" y="10"/>
                      <a:pt x="69" y="8"/>
                    </a:cubicBezTo>
                    <a:cubicBezTo>
                      <a:pt x="72" y="6"/>
                      <a:pt x="76" y="0"/>
                      <a:pt x="79" y="0"/>
                    </a:cubicBezTo>
                    <a:cubicBezTo>
                      <a:pt x="82" y="0"/>
                      <a:pt x="79" y="5"/>
                      <a:pt x="78" y="6"/>
                    </a:cubicBezTo>
                    <a:cubicBezTo>
                      <a:pt x="77" y="8"/>
                      <a:pt x="70" y="13"/>
                      <a:pt x="67" y="14"/>
                    </a:cubicBezTo>
                    <a:cubicBezTo>
                      <a:pt x="64" y="16"/>
                      <a:pt x="60" y="17"/>
                      <a:pt x="56" y="16"/>
                    </a:cubicBezTo>
                    <a:cubicBezTo>
                      <a:pt x="52" y="14"/>
                      <a:pt x="45" y="13"/>
                      <a:pt x="43" y="14"/>
                    </a:cubicBezTo>
                    <a:cubicBezTo>
                      <a:pt x="41" y="15"/>
                      <a:pt x="34" y="15"/>
                      <a:pt x="30" y="15"/>
                    </a:cubicBezTo>
                    <a:cubicBezTo>
                      <a:pt x="27" y="14"/>
                      <a:pt x="23" y="14"/>
                      <a:pt x="23" y="16"/>
                    </a:cubicBezTo>
                    <a:cubicBezTo>
                      <a:pt x="23" y="18"/>
                      <a:pt x="20" y="23"/>
                      <a:pt x="19" y="24"/>
                    </a:cubicBezTo>
                    <a:cubicBezTo>
                      <a:pt x="17" y="26"/>
                      <a:pt x="18" y="34"/>
                      <a:pt x="23" y="34"/>
                    </a:cubicBezTo>
                    <a:cubicBezTo>
                      <a:pt x="27" y="34"/>
                      <a:pt x="32" y="33"/>
                      <a:pt x="33" y="30"/>
                    </a:cubicBezTo>
                    <a:cubicBezTo>
                      <a:pt x="35" y="26"/>
                      <a:pt x="44" y="24"/>
                      <a:pt x="50" y="24"/>
                    </a:cubicBezTo>
                    <a:cubicBezTo>
                      <a:pt x="57" y="23"/>
                      <a:pt x="56" y="25"/>
                      <a:pt x="53" y="27"/>
                    </a:cubicBezTo>
                    <a:cubicBezTo>
                      <a:pt x="50" y="29"/>
                      <a:pt x="45" y="30"/>
                      <a:pt x="44" y="32"/>
                    </a:cubicBezTo>
                    <a:cubicBezTo>
                      <a:pt x="42" y="33"/>
                      <a:pt x="37" y="40"/>
                      <a:pt x="37" y="42"/>
                    </a:cubicBezTo>
                    <a:cubicBezTo>
                      <a:pt x="37" y="43"/>
                      <a:pt x="36" y="47"/>
                      <a:pt x="42" y="48"/>
                    </a:cubicBezTo>
                    <a:cubicBezTo>
                      <a:pt x="49" y="48"/>
                      <a:pt x="47" y="54"/>
                      <a:pt x="46" y="55"/>
                    </a:cubicBezTo>
                    <a:cubicBezTo>
                      <a:pt x="44" y="56"/>
                      <a:pt x="40" y="58"/>
                      <a:pt x="43" y="62"/>
                    </a:cubicBezTo>
                    <a:cubicBezTo>
                      <a:pt x="46" y="65"/>
                      <a:pt x="49" y="69"/>
                      <a:pt x="47" y="70"/>
                    </a:cubicBezTo>
                    <a:cubicBezTo>
                      <a:pt x="45" y="71"/>
                      <a:pt x="42" y="72"/>
                      <a:pt x="42" y="73"/>
                    </a:cubicBezTo>
                    <a:cubicBezTo>
                      <a:pt x="42" y="74"/>
                      <a:pt x="39" y="77"/>
                      <a:pt x="36" y="76"/>
                    </a:cubicBezTo>
                    <a:cubicBezTo>
                      <a:pt x="34" y="75"/>
                      <a:pt x="34" y="72"/>
                      <a:pt x="33" y="70"/>
                    </a:cubicBezTo>
                    <a:cubicBezTo>
                      <a:pt x="32" y="69"/>
                      <a:pt x="33" y="64"/>
                      <a:pt x="30" y="61"/>
                    </a:cubicBezTo>
                    <a:cubicBezTo>
                      <a:pt x="27" y="58"/>
                      <a:pt x="29" y="53"/>
                      <a:pt x="31" y="52"/>
                    </a:cubicBezTo>
                    <a:cubicBezTo>
                      <a:pt x="33" y="50"/>
                      <a:pt x="24" y="51"/>
                      <a:pt x="23" y="52"/>
                    </a:cubicBezTo>
                    <a:cubicBezTo>
                      <a:pt x="22" y="52"/>
                      <a:pt x="19" y="60"/>
                      <a:pt x="19" y="63"/>
                    </a:cubicBezTo>
                    <a:cubicBezTo>
                      <a:pt x="20" y="65"/>
                      <a:pt x="20" y="81"/>
                      <a:pt x="19" y="82"/>
                    </a:cubicBezTo>
                    <a:cubicBezTo>
                      <a:pt x="18" y="83"/>
                      <a:pt x="10" y="84"/>
                      <a:pt x="8" y="83"/>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92" name="Freeform 214"/>
              <p:cNvSpPr>
                <a:spLocks/>
              </p:cNvSpPr>
              <p:nvPr/>
            </p:nvSpPr>
            <p:spPr bwMode="auto">
              <a:xfrm>
                <a:off x="7685039" y="3242030"/>
                <a:ext cx="37423" cy="34898"/>
              </a:xfrm>
              <a:custGeom>
                <a:avLst/>
                <a:gdLst>
                  <a:gd name="T0" fmla="*/ 3 w 31"/>
                  <a:gd name="T1" fmla="*/ 26 h 29"/>
                  <a:gd name="T2" fmla="*/ 4 w 31"/>
                  <a:gd name="T3" fmla="*/ 11 h 29"/>
                  <a:gd name="T4" fmla="*/ 18 w 31"/>
                  <a:gd name="T5" fmla="*/ 3 h 29"/>
                  <a:gd name="T6" fmla="*/ 28 w 31"/>
                  <a:gd name="T7" fmla="*/ 4 h 29"/>
                  <a:gd name="T8" fmla="*/ 27 w 31"/>
                  <a:gd name="T9" fmla="*/ 13 h 29"/>
                  <a:gd name="T10" fmla="*/ 23 w 31"/>
                  <a:gd name="T11" fmla="*/ 21 h 29"/>
                  <a:gd name="T12" fmla="*/ 3 w 31"/>
                  <a:gd name="T13" fmla="*/ 26 h 29"/>
                  <a:gd name="T14" fmla="*/ 0 60000 65536"/>
                  <a:gd name="T15" fmla="*/ 0 60000 65536"/>
                  <a:gd name="T16" fmla="*/ 0 60000 65536"/>
                  <a:gd name="T17" fmla="*/ 0 60000 65536"/>
                  <a:gd name="T18" fmla="*/ 0 60000 65536"/>
                  <a:gd name="T19" fmla="*/ 0 60000 65536"/>
                  <a:gd name="T20" fmla="*/ 0 60000 65536"/>
                  <a:gd name="T21" fmla="*/ 0 w 31"/>
                  <a:gd name="T22" fmla="*/ 0 h 29"/>
                  <a:gd name="T23" fmla="*/ 31 w 31"/>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29">
                    <a:moveTo>
                      <a:pt x="3" y="26"/>
                    </a:moveTo>
                    <a:cubicBezTo>
                      <a:pt x="0" y="24"/>
                      <a:pt x="0" y="14"/>
                      <a:pt x="4" y="11"/>
                    </a:cubicBezTo>
                    <a:cubicBezTo>
                      <a:pt x="8" y="9"/>
                      <a:pt x="13" y="5"/>
                      <a:pt x="18" y="3"/>
                    </a:cubicBezTo>
                    <a:cubicBezTo>
                      <a:pt x="23" y="2"/>
                      <a:pt x="24" y="0"/>
                      <a:pt x="28" y="4"/>
                    </a:cubicBezTo>
                    <a:cubicBezTo>
                      <a:pt x="31" y="8"/>
                      <a:pt x="28" y="12"/>
                      <a:pt x="27" y="13"/>
                    </a:cubicBezTo>
                    <a:cubicBezTo>
                      <a:pt x="25" y="14"/>
                      <a:pt x="25" y="20"/>
                      <a:pt x="23" y="21"/>
                    </a:cubicBezTo>
                    <a:cubicBezTo>
                      <a:pt x="22" y="22"/>
                      <a:pt x="13" y="29"/>
                      <a:pt x="3" y="26"/>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93" name="Freeform 215"/>
              <p:cNvSpPr>
                <a:spLocks/>
              </p:cNvSpPr>
              <p:nvPr/>
            </p:nvSpPr>
            <p:spPr bwMode="auto">
              <a:xfrm>
                <a:off x="7858497" y="3156050"/>
                <a:ext cx="29837" cy="60692"/>
              </a:xfrm>
              <a:custGeom>
                <a:avLst/>
                <a:gdLst>
                  <a:gd name="T0" fmla="*/ 20 w 25"/>
                  <a:gd name="T1" fmla="*/ 3 h 51"/>
                  <a:gd name="T2" fmla="*/ 6 w 25"/>
                  <a:gd name="T3" fmla="*/ 13 h 51"/>
                  <a:gd name="T4" fmla="*/ 0 w 25"/>
                  <a:gd name="T5" fmla="*/ 31 h 51"/>
                  <a:gd name="T6" fmla="*/ 6 w 25"/>
                  <a:gd name="T7" fmla="*/ 48 h 51"/>
                  <a:gd name="T8" fmla="*/ 11 w 25"/>
                  <a:gd name="T9" fmla="*/ 46 h 51"/>
                  <a:gd name="T10" fmla="*/ 19 w 25"/>
                  <a:gd name="T11" fmla="*/ 28 h 51"/>
                  <a:gd name="T12" fmla="*/ 23 w 25"/>
                  <a:gd name="T13" fmla="*/ 12 h 51"/>
                  <a:gd name="T14" fmla="*/ 20 w 25"/>
                  <a:gd name="T15" fmla="*/ 3 h 51"/>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51"/>
                  <a:gd name="T26" fmla="*/ 25 w 25"/>
                  <a:gd name="T27" fmla="*/ 51 h 5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51">
                    <a:moveTo>
                      <a:pt x="20" y="3"/>
                    </a:moveTo>
                    <a:cubicBezTo>
                      <a:pt x="19" y="0"/>
                      <a:pt x="7" y="12"/>
                      <a:pt x="6" y="13"/>
                    </a:cubicBezTo>
                    <a:cubicBezTo>
                      <a:pt x="4" y="15"/>
                      <a:pt x="0" y="27"/>
                      <a:pt x="0" y="31"/>
                    </a:cubicBezTo>
                    <a:cubicBezTo>
                      <a:pt x="0" y="35"/>
                      <a:pt x="4" y="44"/>
                      <a:pt x="6" y="48"/>
                    </a:cubicBezTo>
                    <a:cubicBezTo>
                      <a:pt x="9" y="51"/>
                      <a:pt x="9" y="51"/>
                      <a:pt x="11" y="46"/>
                    </a:cubicBezTo>
                    <a:cubicBezTo>
                      <a:pt x="14" y="40"/>
                      <a:pt x="16" y="30"/>
                      <a:pt x="19" y="28"/>
                    </a:cubicBezTo>
                    <a:cubicBezTo>
                      <a:pt x="21" y="26"/>
                      <a:pt x="25" y="15"/>
                      <a:pt x="23" y="12"/>
                    </a:cubicBezTo>
                    <a:cubicBezTo>
                      <a:pt x="22" y="9"/>
                      <a:pt x="21" y="5"/>
                      <a:pt x="20" y="3"/>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94" name="Freeform 216"/>
              <p:cNvSpPr>
                <a:spLocks/>
              </p:cNvSpPr>
              <p:nvPr/>
            </p:nvSpPr>
            <p:spPr bwMode="auto">
              <a:xfrm>
                <a:off x="8000601" y="3010391"/>
                <a:ext cx="39445" cy="53611"/>
              </a:xfrm>
              <a:custGeom>
                <a:avLst/>
                <a:gdLst>
                  <a:gd name="T0" fmla="*/ 18 w 33"/>
                  <a:gd name="T1" fmla="*/ 44 h 45"/>
                  <a:gd name="T2" fmla="*/ 15 w 33"/>
                  <a:gd name="T3" fmla="*/ 38 h 45"/>
                  <a:gd name="T4" fmla="*/ 12 w 33"/>
                  <a:gd name="T5" fmla="*/ 44 h 45"/>
                  <a:gd name="T6" fmla="*/ 8 w 33"/>
                  <a:gd name="T7" fmla="*/ 36 h 45"/>
                  <a:gd name="T8" fmla="*/ 9 w 33"/>
                  <a:gd name="T9" fmla="*/ 28 h 45"/>
                  <a:gd name="T10" fmla="*/ 13 w 33"/>
                  <a:gd name="T11" fmla="*/ 18 h 45"/>
                  <a:gd name="T12" fmla="*/ 9 w 33"/>
                  <a:gd name="T13" fmla="*/ 14 h 45"/>
                  <a:gd name="T14" fmla="*/ 8 w 33"/>
                  <a:gd name="T15" fmla="*/ 21 h 45"/>
                  <a:gd name="T16" fmla="*/ 1 w 33"/>
                  <a:gd name="T17" fmla="*/ 15 h 45"/>
                  <a:gd name="T18" fmla="*/ 3 w 33"/>
                  <a:gd name="T19" fmla="*/ 9 h 45"/>
                  <a:gd name="T20" fmla="*/ 11 w 33"/>
                  <a:gd name="T21" fmla="*/ 3 h 45"/>
                  <a:gd name="T22" fmla="*/ 18 w 33"/>
                  <a:gd name="T23" fmla="*/ 2 h 45"/>
                  <a:gd name="T24" fmla="*/ 25 w 33"/>
                  <a:gd name="T25" fmla="*/ 3 h 45"/>
                  <a:gd name="T26" fmla="*/ 28 w 33"/>
                  <a:gd name="T27" fmla="*/ 8 h 45"/>
                  <a:gd name="T28" fmla="*/ 32 w 33"/>
                  <a:gd name="T29" fmla="*/ 17 h 45"/>
                  <a:gd name="T30" fmla="*/ 26 w 33"/>
                  <a:gd name="T31" fmla="*/ 29 h 45"/>
                  <a:gd name="T32" fmla="*/ 24 w 33"/>
                  <a:gd name="T33" fmla="*/ 39 h 45"/>
                  <a:gd name="T34" fmla="*/ 18 w 33"/>
                  <a:gd name="T35" fmla="*/ 44 h 4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3"/>
                  <a:gd name="T55" fmla="*/ 0 h 45"/>
                  <a:gd name="T56" fmla="*/ 33 w 33"/>
                  <a:gd name="T57" fmla="*/ 45 h 4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3" h="45">
                    <a:moveTo>
                      <a:pt x="18" y="44"/>
                    </a:moveTo>
                    <a:cubicBezTo>
                      <a:pt x="16" y="45"/>
                      <a:pt x="16" y="37"/>
                      <a:pt x="15" y="38"/>
                    </a:cubicBezTo>
                    <a:cubicBezTo>
                      <a:pt x="14" y="39"/>
                      <a:pt x="13" y="44"/>
                      <a:pt x="12" y="44"/>
                    </a:cubicBezTo>
                    <a:cubicBezTo>
                      <a:pt x="10" y="43"/>
                      <a:pt x="9" y="39"/>
                      <a:pt x="8" y="36"/>
                    </a:cubicBezTo>
                    <a:cubicBezTo>
                      <a:pt x="8" y="33"/>
                      <a:pt x="7" y="30"/>
                      <a:pt x="9" y="28"/>
                    </a:cubicBezTo>
                    <a:cubicBezTo>
                      <a:pt x="11" y="27"/>
                      <a:pt x="14" y="21"/>
                      <a:pt x="13" y="18"/>
                    </a:cubicBezTo>
                    <a:cubicBezTo>
                      <a:pt x="11" y="16"/>
                      <a:pt x="10" y="13"/>
                      <a:pt x="9" y="14"/>
                    </a:cubicBezTo>
                    <a:cubicBezTo>
                      <a:pt x="7" y="14"/>
                      <a:pt x="9" y="21"/>
                      <a:pt x="8" y="21"/>
                    </a:cubicBezTo>
                    <a:cubicBezTo>
                      <a:pt x="6" y="21"/>
                      <a:pt x="1" y="17"/>
                      <a:pt x="1" y="15"/>
                    </a:cubicBezTo>
                    <a:cubicBezTo>
                      <a:pt x="0" y="14"/>
                      <a:pt x="1" y="10"/>
                      <a:pt x="3" y="9"/>
                    </a:cubicBezTo>
                    <a:cubicBezTo>
                      <a:pt x="5" y="8"/>
                      <a:pt x="9" y="6"/>
                      <a:pt x="11" y="3"/>
                    </a:cubicBezTo>
                    <a:cubicBezTo>
                      <a:pt x="12" y="0"/>
                      <a:pt x="16" y="0"/>
                      <a:pt x="18" y="2"/>
                    </a:cubicBezTo>
                    <a:cubicBezTo>
                      <a:pt x="20" y="4"/>
                      <a:pt x="22" y="4"/>
                      <a:pt x="25" y="3"/>
                    </a:cubicBezTo>
                    <a:cubicBezTo>
                      <a:pt x="27" y="2"/>
                      <a:pt x="28" y="4"/>
                      <a:pt x="28" y="8"/>
                    </a:cubicBezTo>
                    <a:cubicBezTo>
                      <a:pt x="28" y="11"/>
                      <a:pt x="33" y="14"/>
                      <a:pt x="32" y="17"/>
                    </a:cubicBezTo>
                    <a:cubicBezTo>
                      <a:pt x="30" y="19"/>
                      <a:pt x="27" y="26"/>
                      <a:pt x="26" y="29"/>
                    </a:cubicBezTo>
                    <a:cubicBezTo>
                      <a:pt x="26" y="33"/>
                      <a:pt x="26" y="38"/>
                      <a:pt x="24" y="39"/>
                    </a:cubicBezTo>
                    <a:cubicBezTo>
                      <a:pt x="22" y="41"/>
                      <a:pt x="20" y="44"/>
                      <a:pt x="18" y="44"/>
                    </a:cubicBezTo>
                    <a:close/>
                  </a:path>
                </a:pathLst>
              </a:custGeom>
              <a:solidFill>
                <a:schemeClr val="accent4"/>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95" name="Freeform 217"/>
              <p:cNvSpPr>
                <a:spLocks/>
              </p:cNvSpPr>
              <p:nvPr/>
            </p:nvSpPr>
            <p:spPr bwMode="auto">
              <a:xfrm>
                <a:off x="8041058" y="3003310"/>
                <a:ext cx="40963" cy="34392"/>
              </a:xfrm>
              <a:custGeom>
                <a:avLst/>
                <a:gdLst>
                  <a:gd name="T0" fmla="*/ 8 w 34"/>
                  <a:gd name="T1" fmla="*/ 27 h 29"/>
                  <a:gd name="T2" fmla="*/ 4 w 34"/>
                  <a:gd name="T3" fmla="*/ 17 h 29"/>
                  <a:gd name="T4" fmla="*/ 1 w 34"/>
                  <a:gd name="T5" fmla="*/ 15 h 29"/>
                  <a:gd name="T6" fmla="*/ 8 w 34"/>
                  <a:gd name="T7" fmla="*/ 7 h 29"/>
                  <a:gd name="T8" fmla="*/ 16 w 34"/>
                  <a:gd name="T9" fmla="*/ 8 h 29"/>
                  <a:gd name="T10" fmla="*/ 24 w 34"/>
                  <a:gd name="T11" fmla="*/ 0 h 29"/>
                  <a:gd name="T12" fmla="*/ 32 w 34"/>
                  <a:gd name="T13" fmla="*/ 4 h 29"/>
                  <a:gd name="T14" fmla="*/ 27 w 34"/>
                  <a:gd name="T15" fmla="*/ 15 h 29"/>
                  <a:gd name="T16" fmla="*/ 17 w 34"/>
                  <a:gd name="T17" fmla="*/ 14 h 29"/>
                  <a:gd name="T18" fmla="*/ 8 w 34"/>
                  <a:gd name="T19" fmla="*/ 27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4"/>
                  <a:gd name="T31" fmla="*/ 0 h 29"/>
                  <a:gd name="T32" fmla="*/ 34 w 34"/>
                  <a:gd name="T33" fmla="*/ 29 h 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4" h="29">
                    <a:moveTo>
                      <a:pt x="8" y="27"/>
                    </a:moveTo>
                    <a:cubicBezTo>
                      <a:pt x="4" y="25"/>
                      <a:pt x="6" y="18"/>
                      <a:pt x="4" y="17"/>
                    </a:cubicBezTo>
                    <a:cubicBezTo>
                      <a:pt x="2" y="17"/>
                      <a:pt x="0" y="17"/>
                      <a:pt x="1" y="15"/>
                    </a:cubicBezTo>
                    <a:cubicBezTo>
                      <a:pt x="2" y="14"/>
                      <a:pt x="6" y="9"/>
                      <a:pt x="8" y="7"/>
                    </a:cubicBezTo>
                    <a:cubicBezTo>
                      <a:pt x="11" y="5"/>
                      <a:pt x="12" y="8"/>
                      <a:pt x="16" y="8"/>
                    </a:cubicBezTo>
                    <a:cubicBezTo>
                      <a:pt x="20" y="7"/>
                      <a:pt x="21" y="1"/>
                      <a:pt x="24" y="0"/>
                    </a:cubicBezTo>
                    <a:cubicBezTo>
                      <a:pt x="27" y="0"/>
                      <a:pt x="30" y="3"/>
                      <a:pt x="32" y="4"/>
                    </a:cubicBezTo>
                    <a:cubicBezTo>
                      <a:pt x="34" y="5"/>
                      <a:pt x="28" y="15"/>
                      <a:pt x="27" y="15"/>
                    </a:cubicBezTo>
                    <a:cubicBezTo>
                      <a:pt x="25" y="15"/>
                      <a:pt x="19" y="12"/>
                      <a:pt x="17" y="14"/>
                    </a:cubicBezTo>
                    <a:cubicBezTo>
                      <a:pt x="15" y="17"/>
                      <a:pt x="12" y="29"/>
                      <a:pt x="8" y="27"/>
                    </a:cubicBezTo>
                    <a:close/>
                  </a:path>
                </a:pathLst>
              </a:custGeom>
              <a:solidFill>
                <a:schemeClr val="accent4"/>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96" name="Freeform 218"/>
              <p:cNvSpPr>
                <a:spLocks/>
              </p:cNvSpPr>
              <p:nvPr/>
            </p:nvSpPr>
            <p:spPr bwMode="auto">
              <a:xfrm>
                <a:off x="8018301" y="2869283"/>
                <a:ext cx="169918" cy="150717"/>
              </a:xfrm>
              <a:custGeom>
                <a:avLst/>
                <a:gdLst>
                  <a:gd name="T0" fmla="*/ 57 w 142"/>
                  <a:gd name="T1" fmla="*/ 122 h 126"/>
                  <a:gd name="T2" fmla="*/ 59 w 142"/>
                  <a:gd name="T3" fmla="*/ 108 h 126"/>
                  <a:gd name="T4" fmla="*/ 42 w 142"/>
                  <a:gd name="T5" fmla="*/ 108 h 126"/>
                  <a:gd name="T6" fmla="*/ 30 w 142"/>
                  <a:gd name="T7" fmla="*/ 115 h 126"/>
                  <a:gd name="T8" fmla="*/ 17 w 142"/>
                  <a:gd name="T9" fmla="*/ 115 h 126"/>
                  <a:gd name="T10" fmla="*/ 2 w 142"/>
                  <a:gd name="T11" fmla="*/ 115 h 126"/>
                  <a:gd name="T12" fmla="*/ 17 w 142"/>
                  <a:gd name="T13" fmla="*/ 102 h 126"/>
                  <a:gd name="T14" fmla="*/ 44 w 142"/>
                  <a:gd name="T15" fmla="*/ 93 h 126"/>
                  <a:gd name="T16" fmla="*/ 60 w 142"/>
                  <a:gd name="T17" fmla="*/ 91 h 126"/>
                  <a:gd name="T18" fmla="*/ 69 w 142"/>
                  <a:gd name="T19" fmla="*/ 91 h 126"/>
                  <a:gd name="T20" fmla="*/ 75 w 142"/>
                  <a:gd name="T21" fmla="*/ 76 h 126"/>
                  <a:gd name="T22" fmla="*/ 82 w 142"/>
                  <a:gd name="T23" fmla="*/ 64 h 126"/>
                  <a:gd name="T24" fmla="*/ 82 w 142"/>
                  <a:gd name="T25" fmla="*/ 75 h 126"/>
                  <a:gd name="T26" fmla="*/ 98 w 142"/>
                  <a:gd name="T27" fmla="*/ 64 h 126"/>
                  <a:gd name="T28" fmla="*/ 117 w 142"/>
                  <a:gd name="T29" fmla="*/ 40 h 126"/>
                  <a:gd name="T30" fmla="*/ 117 w 142"/>
                  <a:gd name="T31" fmla="*/ 23 h 126"/>
                  <a:gd name="T32" fmla="*/ 118 w 142"/>
                  <a:gd name="T33" fmla="*/ 12 h 126"/>
                  <a:gd name="T34" fmla="*/ 123 w 142"/>
                  <a:gd name="T35" fmla="*/ 2 h 126"/>
                  <a:gd name="T36" fmla="*/ 128 w 142"/>
                  <a:gd name="T37" fmla="*/ 9 h 126"/>
                  <a:gd name="T38" fmla="*/ 132 w 142"/>
                  <a:gd name="T39" fmla="*/ 5 h 126"/>
                  <a:gd name="T40" fmla="*/ 131 w 142"/>
                  <a:gd name="T41" fmla="*/ 0 h 126"/>
                  <a:gd name="T42" fmla="*/ 139 w 142"/>
                  <a:gd name="T43" fmla="*/ 15 h 126"/>
                  <a:gd name="T44" fmla="*/ 139 w 142"/>
                  <a:gd name="T45" fmla="*/ 41 h 126"/>
                  <a:gd name="T46" fmla="*/ 134 w 142"/>
                  <a:gd name="T47" fmla="*/ 48 h 126"/>
                  <a:gd name="T48" fmla="*/ 132 w 142"/>
                  <a:gd name="T49" fmla="*/ 68 h 126"/>
                  <a:gd name="T50" fmla="*/ 128 w 142"/>
                  <a:gd name="T51" fmla="*/ 90 h 126"/>
                  <a:gd name="T52" fmla="*/ 122 w 142"/>
                  <a:gd name="T53" fmla="*/ 104 h 126"/>
                  <a:gd name="T54" fmla="*/ 119 w 142"/>
                  <a:gd name="T55" fmla="*/ 94 h 126"/>
                  <a:gd name="T56" fmla="*/ 114 w 142"/>
                  <a:gd name="T57" fmla="*/ 95 h 126"/>
                  <a:gd name="T58" fmla="*/ 107 w 142"/>
                  <a:gd name="T59" fmla="*/ 106 h 126"/>
                  <a:gd name="T60" fmla="*/ 100 w 142"/>
                  <a:gd name="T61" fmla="*/ 106 h 126"/>
                  <a:gd name="T62" fmla="*/ 84 w 142"/>
                  <a:gd name="T63" fmla="*/ 109 h 126"/>
                  <a:gd name="T64" fmla="*/ 78 w 142"/>
                  <a:gd name="T65" fmla="*/ 113 h 126"/>
                  <a:gd name="T66" fmla="*/ 64 w 142"/>
                  <a:gd name="T67" fmla="*/ 126 h 1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42"/>
                  <a:gd name="T103" fmla="*/ 0 h 126"/>
                  <a:gd name="T104" fmla="*/ 142 w 142"/>
                  <a:gd name="T105" fmla="*/ 126 h 1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42" h="126">
                    <a:moveTo>
                      <a:pt x="64" y="126"/>
                    </a:moveTo>
                    <a:cubicBezTo>
                      <a:pt x="60" y="125"/>
                      <a:pt x="59" y="124"/>
                      <a:pt x="57" y="122"/>
                    </a:cubicBezTo>
                    <a:cubicBezTo>
                      <a:pt x="56" y="119"/>
                      <a:pt x="55" y="115"/>
                      <a:pt x="56" y="114"/>
                    </a:cubicBezTo>
                    <a:cubicBezTo>
                      <a:pt x="57" y="113"/>
                      <a:pt x="61" y="110"/>
                      <a:pt x="59" y="108"/>
                    </a:cubicBezTo>
                    <a:cubicBezTo>
                      <a:pt x="56" y="106"/>
                      <a:pt x="53" y="106"/>
                      <a:pt x="51" y="106"/>
                    </a:cubicBezTo>
                    <a:cubicBezTo>
                      <a:pt x="49" y="107"/>
                      <a:pt x="43" y="108"/>
                      <a:pt x="42" y="108"/>
                    </a:cubicBezTo>
                    <a:cubicBezTo>
                      <a:pt x="41" y="109"/>
                      <a:pt x="37" y="112"/>
                      <a:pt x="35" y="111"/>
                    </a:cubicBezTo>
                    <a:cubicBezTo>
                      <a:pt x="33" y="110"/>
                      <a:pt x="31" y="115"/>
                      <a:pt x="30" y="115"/>
                    </a:cubicBezTo>
                    <a:cubicBezTo>
                      <a:pt x="28" y="115"/>
                      <a:pt x="24" y="116"/>
                      <a:pt x="23" y="115"/>
                    </a:cubicBezTo>
                    <a:cubicBezTo>
                      <a:pt x="22" y="114"/>
                      <a:pt x="18" y="114"/>
                      <a:pt x="17" y="115"/>
                    </a:cubicBezTo>
                    <a:cubicBezTo>
                      <a:pt x="16" y="116"/>
                      <a:pt x="14" y="116"/>
                      <a:pt x="10" y="116"/>
                    </a:cubicBezTo>
                    <a:cubicBezTo>
                      <a:pt x="6" y="116"/>
                      <a:pt x="0" y="118"/>
                      <a:pt x="2" y="115"/>
                    </a:cubicBezTo>
                    <a:cubicBezTo>
                      <a:pt x="4" y="111"/>
                      <a:pt x="8" y="111"/>
                      <a:pt x="10" y="110"/>
                    </a:cubicBezTo>
                    <a:cubicBezTo>
                      <a:pt x="13" y="108"/>
                      <a:pt x="14" y="104"/>
                      <a:pt x="17" y="102"/>
                    </a:cubicBezTo>
                    <a:cubicBezTo>
                      <a:pt x="21" y="100"/>
                      <a:pt x="25" y="95"/>
                      <a:pt x="28" y="94"/>
                    </a:cubicBezTo>
                    <a:cubicBezTo>
                      <a:pt x="31" y="93"/>
                      <a:pt x="41" y="94"/>
                      <a:pt x="44" y="93"/>
                    </a:cubicBezTo>
                    <a:cubicBezTo>
                      <a:pt x="47" y="92"/>
                      <a:pt x="46" y="89"/>
                      <a:pt x="52" y="90"/>
                    </a:cubicBezTo>
                    <a:cubicBezTo>
                      <a:pt x="58" y="90"/>
                      <a:pt x="58" y="90"/>
                      <a:pt x="60" y="91"/>
                    </a:cubicBezTo>
                    <a:cubicBezTo>
                      <a:pt x="62" y="92"/>
                      <a:pt x="62" y="94"/>
                      <a:pt x="63" y="94"/>
                    </a:cubicBezTo>
                    <a:cubicBezTo>
                      <a:pt x="65" y="94"/>
                      <a:pt x="68" y="93"/>
                      <a:pt x="69" y="91"/>
                    </a:cubicBezTo>
                    <a:cubicBezTo>
                      <a:pt x="69" y="89"/>
                      <a:pt x="67" y="87"/>
                      <a:pt x="68" y="84"/>
                    </a:cubicBezTo>
                    <a:cubicBezTo>
                      <a:pt x="70" y="82"/>
                      <a:pt x="75" y="79"/>
                      <a:pt x="75" y="76"/>
                    </a:cubicBezTo>
                    <a:cubicBezTo>
                      <a:pt x="76" y="73"/>
                      <a:pt x="75" y="69"/>
                      <a:pt x="76" y="67"/>
                    </a:cubicBezTo>
                    <a:cubicBezTo>
                      <a:pt x="77" y="65"/>
                      <a:pt x="81" y="64"/>
                      <a:pt x="82" y="64"/>
                    </a:cubicBezTo>
                    <a:cubicBezTo>
                      <a:pt x="83" y="64"/>
                      <a:pt x="82" y="67"/>
                      <a:pt x="80" y="69"/>
                    </a:cubicBezTo>
                    <a:cubicBezTo>
                      <a:pt x="79" y="72"/>
                      <a:pt x="79" y="75"/>
                      <a:pt x="82" y="75"/>
                    </a:cubicBezTo>
                    <a:cubicBezTo>
                      <a:pt x="84" y="74"/>
                      <a:pt x="86" y="73"/>
                      <a:pt x="88" y="72"/>
                    </a:cubicBezTo>
                    <a:cubicBezTo>
                      <a:pt x="89" y="70"/>
                      <a:pt x="94" y="66"/>
                      <a:pt x="98" y="64"/>
                    </a:cubicBezTo>
                    <a:cubicBezTo>
                      <a:pt x="102" y="63"/>
                      <a:pt x="107" y="58"/>
                      <a:pt x="110" y="54"/>
                    </a:cubicBezTo>
                    <a:cubicBezTo>
                      <a:pt x="113" y="50"/>
                      <a:pt x="116" y="44"/>
                      <a:pt x="117" y="40"/>
                    </a:cubicBezTo>
                    <a:cubicBezTo>
                      <a:pt x="118" y="36"/>
                      <a:pt x="122" y="29"/>
                      <a:pt x="120" y="27"/>
                    </a:cubicBezTo>
                    <a:cubicBezTo>
                      <a:pt x="118" y="25"/>
                      <a:pt x="115" y="25"/>
                      <a:pt x="117" y="23"/>
                    </a:cubicBezTo>
                    <a:cubicBezTo>
                      <a:pt x="120" y="21"/>
                      <a:pt x="120" y="21"/>
                      <a:pt x="119" y="18"/>
                    </a:cubicBezTo>
                    <a:cubicBezTo>
                      <a:pt x="119" y="15"/>
                      <a:pt x="117" y="13"/>
                      <a:pt x="118" y="12"/>
                    </a:cubicBezTo>
                    <a:cubicBezTo>
                      <a:pt x="120" y="10"/>
                      <a:pt x="121" y="9"/>
                      <a:pt x="121" y="7"/>
                    </a:cubicBezTo>
                    <a:cubicBezTo>
                      <a:pt x="122" y="5"/>
                      <a:pt x="121" y="3"/>
                      <a:pt x="123" y="2"/>
                    </a:cubicBezTo>
                    <a:cubicBezTo>
                      <a:pt x="125" y="2"/>
                      <a:pt x="124" y="3"/>
                      <a:pt x="125" y="6"/>
                    </a:cubicBezTo>
                    <a:cubicBezTo>
                      <a:pt x="125" y="8"/>
                      <a:pt x="126" y="9"/>
                      <a:pt x="128" y="9"/>
                    </a:cubicBezTo>
                    <a:cubicBezTo>
                      <a:pt x="130" y="9"/>
                      <a:pt x="132" y="10"/>
                      <a:pt x="132" y="8"/>
                    </a:cubicBezTo>
                    <a:cubicBezTo>
                      <a:pt x="132" y="7"/>
                      <a:pt x="132" y="5"/>
                      <a:pt x="132" y="5"/>
                    </a:cubicBezTo>
                    <a:cubicBezTo>
                      <a:pt x="131" y="5"/>
                      <a:pt x="128" y="5"/>
                      <a:pt x="128" y="4"/>
                    </a:cubicBezTo>
                    <a:cubicBezTo>
                      <a:pt x="128" y="3"/>
                      <a:pt x="128" y="0"/>
                      <a:pt x="131" y="0"/>
                    </a:cubicBezTo>
                    <a:cubicBezTo>
                      <a:pt x="133" y="0"/>
                      <a:pt x="135" y="1"/>
                      <a:pt x="135" y="3"/>
                    </a:cubicBezTo>
                    <a:cubicBezTo>
                      <a:pt x="135" y="5"/>
                      <a:pt x="137" y="14"/>
                      <a:pt x="139" y="15"/>
                    </a:cubicBezTo>
                    <a:cubicBezTo>
                      <a:pt x="140" y="16"/>
                      <a:pt x="142" y="31"/>
                      <a:pt x="142" y="33"/>
                    </a:cubicBezTo>
                    <a:cubicBezTo>
                      <a:pt x="142" y="35"/>
                      <a:pt x="139" y="39"/>
                      <a:pt x="139" y="41"/>
                    </a:cubicBezTo>
                    <a:cubicBezTo>
                      <a:pt x="138" y="43"/>
                      <a:pt x="139" y="48"/>
                      <a:pt x="137" y="49"/>
                    </a:cubicBezTo>
                    <a:cubicBezTo>
                      <a:pt x="136" y="49"/>
                      <a:pt x="135" y="48"/>
                      <a:pt x="134" y="48"/>
                    </a:cubicBezTo>
                    <a:cubicBezTo>
                      <a:pt x="132" y="48"/>
                      <a:pt x="131" y="51"/>
                      <a:pt x="131" y="53"/>
                    </a:cubicBezTo>
                    <a:cubicBezTo>
                      <a:pt x="132" y="56"/>
                      <a:pt x="133" y="66"/>
                      <a:pt x="132" y="68"/>
                    </a:cubicBezTo>
                    <a:cubicBezTo>
                      <a:pt x="131" y="70"/>
                      <a:pt x="129" y="79"/>
                      <a:pt x="129" y="80"/>
                    </a:cubicBezTo>
                    <a:cubicBezTo>
                      <a:pt x="128" y="82"/>
                      <a:pt x="126" y="87"/>
                      <a:pt x="128" y="90"/>
                    </a:cubicBezTo>
                    <a:cubicBezTo>
                      <a:pt x="131" y="93"/>
                      <a:pt x="127" y="92"/>
                      <a:pt x="125" y="96"/>
                    </a:cubicBezTo>
                    <a:cubicBezTo>
                      <a:pt x="123" y="99"/>
                      <a:pt x="124" y="104"/>
                      <a:pt x="122" y="104"/>
                    </a:cubicBezTo>
                    <a:cubicBezTo>
                      <a:pt x="120" y="104"/>
                      <a:pt x="116" y="103"/>
                      <a:pt x="116" y="101"/>
                    </a:cubicBezTo>
                    <a:cubicBezTo>
                      <a:pt x="116" y="98"/>
                      <a:pt x="118" y="95"/>
                      <a:pt x="119" y="94"/>
                    </a:cubicBezTo>
                    <a:cubicBezTo>
                      <a:pt x="120" y="93"/>
                      <a:pt x="120" y="90"/>
                      <a:pt x="119" y="91"/>
                    </a:cubicBezTo>
                    <a:cubicBezTo>
                      <a:pt x="118" y="91"/>
                      <a:pt x="116" y="95"/>
                      <a:pt x="114" y="95"/>
                    </a:cubicBezTo>
                    <a:cubicBezTo>
                      <a:pt x="112" y="95"/>
                      <a:pt x="110" y="94"/>
                      <a:pt x="110" y="96"/>
                    </a:cubicBezTo>
                    <a:cubicBezTo>
                      <a:pt x="110" y="99"/>
                      <a:pt x="108" y="106"/>
                      <a:pt x="107" y="106"/>
                    </a:cubicBezTo>
                    <a:cubicBezTo>
                      <a:pt x="105" y="106"/>
                      <a:pt x="105" y="101"/>
                      <a:pt x="104" y="102"/>
                    </a:cubicBezTo>
                    <a:cubicBezTo>
                      <a:pt x="102" y="102"/>
                      <a:pt x="101" y="105"/>
                      <a:pt x="100" y="106"/>
                    </a:cubicBezTo>
                    <a:cubicBezTo>
                      <a:pt x="99" y="106"/>
                      <a:pt x="93" y="109"/>
                      <a:pt x="91" y="109"/>
                    </a:cubicBezTo>
                    <a:cubicBezTo>
                      <a:pt x="89" y="109"/>
                      <a:pt x="86" y="109"/>
                      <a:pt x="84" y="109"/>
                    </a:cubicBezTo>
                    <a:cubicBezTo>
                      <a:pt x="83" y="109"/>
                      <a:pt x="81" y="106"/>
                      <a:pt x="81" y="107"/>
                    </a:cubicBezTo>
                    <a:cubicBezTo>
                      <a:pt x="80" y="107"/>
                      <a:pt x="79" y="113"/>
                      <a:pt x="78" y="113"/>
                    </a:cubicBezTo>
                    <a:cubicBezTo>
                      <a:pt x="77" y="114"/>
                      <a:pt x="76" y="114"/>
                      <a:pt x="73" y="116"/>
                    </a:cubicBezTo>
                    <a:cubicBezTo>
                      <a:pt x="71" y="118"/>
                      <a:pt x="68" y="126"/>
                      <a:pt x="64" y="126"/>
                    </a:cubicBezTo>
                    <a:close/>
                  </a:path>
                </a:pathLst>
              </a:custGeom>
              <a:solidFill>
                <a:schemeClr val="accent4"/>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97" name="Freeform 219"/>
              <p:cNvSpPr>
                <a:spLocks/>
              </p:cNvSpPr>
              <p:nvPr/>
            </p:nvSpPr>
            <p:spPr bwMode="auto">
              <a:xfrm>
                <a:off x="8155854" y="2785832"/>
                <a:ext cx="89511" cy="84462"/>
              </a:xfrm>
              <a:custGeom>
                <a:avLst/>
                <a:gdLst>
                  <a:gd name="T0" fmla="*/ 10 w 75"/>
                  <a:gd name="T1" fmla="*/ 65 h 71"/>
                  <a:gd name="T2" fmla="*/ 4 w 75"/>
                  <a:gd name="T3" fmla="*/ 69 h 71"/>
                  <a:gd name="T4" fmla="*/ 2 w 75"/>
                  <a:gd name="T5" fmla="*/ 64 h 71"/>
                  <a:gd name="T6" fmla="*/ 4 w 75"/>
                  <a:gd name="T7" fmla="*/ 60 h 71"/>
                  <a:gd name="T8" fmla="*/ 1 w 75"/>
                  <a:gd name="T9" fmla="*/ 52 h 71"/>
                  <a:gd name="T10" fmla="*/ 7 w 75"/>
                  <a:gd name="T11" fmla="*/ 46 h 71"/>
                  <a:gd name="T12" fmla="*/ 10 w 75"/>
                  <a:gd name="T13" fmla="*/ 41 h 71"/>
                  <a:gd name="T14" fmla="*/ 18 w 75"/>
                  <a:gd name="T15" fmla="*/ 43 h 71"/>
                  <a:gd name="T16" fmla="*/ 22 w 75"/>
                  <a:gd name="T17" fmla="*/ 35 h 71"/>
                  <a:gd name="T18" fmla="*/ 24 w 75"/>
                  <a:gd name="T19" fmla="*/ 26 h 71"/>
                  <a:gd name="T20" fmla="*/ 25 w 75"/>
                  <a:gd name="T21" fmla="*/ 9 h 71"/>
                  <a:gd name="T22" fmla="*/ 25 w 75"/>
                  <a:gd name="T23" fmla="*/ 3 h 71"/>
                  <a:gd name="T24" fmla="*/ 29 w 75"/>
                  <a:gd name="T25" fmla="*/ 2 h 71"/>
                  <a:gd name="T26" fmla="*/ 39 w 75"/>
                  <a:gd name="T27" fmla="*/ 14 h 71"/>
                  <a:gd name="T28" fmla="*/ 50 w 75"/>
                  <a:gd name="T29" fmla="*/ 22 h 71"/>
                  <a:gd name="T30" fmla="*/ 57 w 75"/>
                  <a:gd name="T31" fmla="*/ 21 h 71"/>
                  <a:gd name="T32" fmla="*/ 59 w 75"/>
                  <a:gd name="T33" fmla="*/ 25 h 71"/>
                  <a:gd name="T34" fmla="*/ 67 w 75"/>
                  <a:gd name="T35" fmla="*/ 23 h 71"/>
                  <a:gd name="T36" fmla="*/ 67 w 75"/>
                  <a:gd name="T37" fmla="*/ 29 h 71"/>
                  <a:gd name="T38" fmla="*/ 70 w 75"/>
                  <a:gd name="T39" fmla="*/ 36 h 71"/>
                  <a:gd name="T40" fmla="*/ 74 w 75"/>
                  <a:gd name="T41" fmla="*/ 37 h 71"/>
                  <a:gd name="T42" fmla="*/ 57 w 75"/>
                  <a:gd name="T43" fmla="*/ 42 h 71"/>
                  <a:gd name="T44" fmla="*/ 47 w 75"/>
                  <a:gd name="T45" fmla="*/ 53 h 71"/>
                  <a:gd name="T46" fmla="*/ 42 w 75"/>
                  <a:gd name="T47" fmla="*/ 61 h 71"/>
                  <a:gd name="T48" fmla="*/ 30 w 75"/>
                  <a:gd name="T49" fmla="*/ 53 h 71"/>
                  <a:gd name="T50" fmla="*/ 22 w 75"/>
                  <a:gd name="T51" fmla="*/ 50 h 71"/>
                  <a:gd name="T52" fmla="*/ 14 w 75"/>
                  <a:gd name="T53" fmla="*/ 55 h 71"/>
                  <a:gd name="T54" fmla="*/ 9 w 75"/>
                  <a:gd name="T55" fmla="*/ 50 h 71"/>
                  <a:gd name="T56" fmla="*/ 8 w 75"/>
                  <a:gd name="T57" fmla="*/ 56 h 71"/>
                  <a:gd name="T58" fmla="*/ 14 w 75"/>
                  <a:gd name="T59" fmla="*/ 58 h 71"/>
                  <a:gd name="T60" fmla="*/ 16 w 75"/>
                  <a:gd name="T61" fmla="*/ 62 h 71"/>
                  <a:gd name="T62" fmla="*/ 10 w 75"/>
                  <a:gd name="T63" fmla="*/ 65 h 7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5"/>
                  <a:gd name="T97" fmla="*/ 0 h 71"/>
                  <a:gd name="T98" fmla="*/ 75 w 75"/>
                  <a:gd name="T99" fmla="*/ 71 h 7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5" h="71">
                    <a:moveTo>
                      <a:pt x="10" y="65"/>
                    </a:moveTo>
                    <a:cubicBezTo>
                      <a:pt x="8" y="66"/>
                      <a:pt x="6" y="71"/>
                      <a:pt x="4" y="69"/>
                    </a:cubicBezTo>
                    <a:cubicBezTo>
                      <a:pt x="3" y="68"/>
                      <a:pt x="1" y="66"/>
                      <a:pt x="2" y="64"/>
                    </a:cubicBezTo>
                    <a:cubicBezTo>
                      <a:pt x="3" y="62"/>
                      <a:pt x="5" y="63"/>
                      <a:pt x="4" y="60"/>
                    </a:cubicBezTo>
                    <a:cubicBezTo>
                      <a:pt x="2" y="58"/>
                      <a:pt x="0" y="55"/>
                      <a:pt x="1" y="52"/>
                    </a:cubicBezTo>
                    <a:cubicBezTo>
                      <a:pt x="2" y="49"/>
                      <a:pt x="5" y="48"/>
                      <a:pt x="7" y="46"/>
                    </a:cubicBezTo>
                    <a:cubicBezTo>
                      <a:pt x="9" y="44"/>
                      <a:pt x="7" y="40"/>
                      <a:pt x="10" y="41"/>
                    </a:cubicBezTo>
                    <a:cubicBezTo>
                      <a:pt x="13" y="41"/>
                      <a:pt x="16" y="44"/>
                      <a:pt x="18" y="43"/>
                    </a:cubicBezTo>
                    <a:cubicBezTo>
                      <a:pt x="19" y="42"/>
                      <a:pt x="23" y="37"/>
                      <a:pt x="22" y="35"/>
                    </a:cubicBezTo>
                    <a:cubicBezTo>
                      <a:pt x="21" y="32"/>
                      <a:pt x="23" y="27"/>
                      <a:pt x="24" y="26"/>
                    </a:cubicBezTo>
                    <a:cubicBezTo>
                      <a:pt x="25" y="24"/>
                      <a:pt x="26" y="11"/>
                      <a:pt x="25" y="9"/>
                    </a:cubicBezTo>
                    <a:cubicBezTo>
                      <a:pt x="24" y="7"/>
                      <a:pt x="24" y="4"/>
                      <a:pt x="25" y="3"/>
                    </a:cubicBezTo>
                    <a:cubicBezTo>
                      <a:pt x="27" y="1"/>
                      <a:pt x="28" y="0"/>
                      <a:pt x="29" y="2"/>
                    </a:cubicBezTo>
                    <a:cubicBezTo>
                      <a:pt x="30" y="4"/>
                      <a:pt x="35" y="11"/>
                      <a:pt x="39" y="14"/>
                    </a:cubicBezTo>
                    <a:cubicBezTo>
                      <a:pt x="42" y="17"/>
                      <a:pt x="48" y="22"/>
                      <a:pt x="50" y="22"/>
                    </a:cubicBezTo>
                    <a:cubicBezTo>
                      <a:pt x="53" y="21"/>
                      <a:pt x="56" y="19"/>
                      <a:pt x="57" y="21"/>
                    </a:cubicBezTo>
                    <a:cubicBezTo>
                      <a:pt x="57" y="23"/>
                      <a:pt x="56" y="25"/>
                      <a:pt x="59" y="25"/>
                    </a:cubicBezTo>
                    <a:cubicBezTo>
                      <a:pt x="61" y="25"/>
                      <a:pt x="67" y="21"/>
                      <a:pt x="67" y="23"/>
                    </a:cubicBezTo>
                    <a:cubicBezTo>
                      <a:pt x="67" y="24"/>
                      <a:pt x="67" y="28"/>
                      <a:pt x="67" y="29"/>
                    </a:cubicBezTo>
                    <a:cubicBezTo>
                      <a:pt x="68" y="31"/>
                      <a:pt x="68" y="36"/>
                      <a:pt x="70" y="36"/>
                    </a:cubicBezTo>
                    <a:cubicBezTo>
                      <a:pt x="72" y="36"/>
                      <a:pt x="75" y="36"/>
                      <a:pt x="74" y="37"/>
                    </a:cubicBezTo>
                    <a:cubicBezTo>
                      <a:pt x="73" y="38"/>
                      <a:pt x="62" y="40"/>
                      <a:pt x="57" y="42"/>
                    </a:cubicBezTo>
                    <a:cubicBezTo>
                      <a:pt x="53" y="44"/>
                      <a:pt x="48" y="48"/>
                      <a:pt x="47" y="53"/>
                    </a:cubicBezTo>
                    <a:cubicBezTo>
                      <a:pt x="45" y="57"/>
                      <a:pt x="44" y="62"/>
                      <a:pt x="42" y="61"/>
                    </a:cubicBezTo>
                    <a:cubicBezTo>
                      <a:pt x="40" y="59"/>
                      <a:pt x="32" y="53"/>
                      <a:pt x="30" y="53"/>
                    </a:cubicBezTo>
                    <a:cubicBezTo>
                      <a:pt x="27" y="53"/>
                      <a:pt x="23" y="49"/>
                      <a:pt x="22" y="50"/>
                    </a:cubicBezTo>
                    <a:cubicBezTo>
                      <a:pt x="21" y="51"/>
                      <a:pt x="15" y="57"/>
                      <a:pt x="14" y="55"/>
                    </a:cubicBezTo>
                    <a:cubicBezTo>
                      <a:pt x="14" y="54"/>
                      <a:pt x="11" y="49"/>
                      <a:pt x="9" y="50"/>
                    </a:cubicBezTo>
                    <a:cubicBezTo>
                      <a:pt x="8" y="50"/>
                      <a:pt x="5" y="55"/>
                      <a:pt x="8" y="56"/>
                    </a:cubicBezTo>
                    <a:cubicBezTo>
                      <a:pt x="10" y="57"/>
                      <a:pt x="11" y="58"/>
                      <a:pt x="14" y="58"/>
                    </a:cubicBezTo>
                    <a:cubicBezTo>
                      <a:pt x="16" y="58"/>
                      <a:pt x="18" y="62"/>
                      <a:pt x="16" y="62"/>
                    </a:cubicBezTo>
                    <a:cubicBezTo>
                      <a:pt x="14" y="62"/>
                      <a:pt x="11" y="65"/>
                      <a:pt x="10" y="65"/>
                    </a:cubicBezTo>
                    <a:close/>
                  </a:path>
                </a:pathLst>
              </a:custGeom>
              <a:solidFill>
                <a:schemeClr val="accent4"/>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98" name="Freeform 220"/>
              <p:cNvSpPr>
                <a:spLocks/>
              </p:cNvSpPr>
              <p:nvPr/>
            </p:nvSpPr>
            <p:spPr bwMode="auto">
              <a:xfrm>
                <a:off x="8176083" y="2572907"/>
                <a:ext cx="54111" cy="200788"/>
              </a:xfrm>
              <a:custGeom>
                <a:avLst/>
                <a:gdLst>
                  <a:gd name="T0" fmla="*/ 40 w 45"/>
                  <a:gd name="T1" fmla="*/ 107 h 168"/>
                  <a:gd name="T2" fmla="*/ 38 w 45"/>
                  <a:gd name="T3" fmla="*/ 91 h 168"/>
                  <a:gd name="T4" fmla="*/ 38 w 45"/>
                  <a:gd name="T5" fmla="*/ 86 h 168"/>
                  <a:gd name="T6" fmla="*/ 31 w 45"/>
                  <a:gd name="T7" fmla="*/ 73 h 168"/>
                  <a:gd name="T8" fmla="*/ 25 w 45"/>
                  <a:gd name="T9" fmla="*/ 46 h 168"/>
                  <a:gd name="T10" fmla="*/ 21 w 45"/>
                  <a:gd name="T11" fmla="*/ 36 h 168"/>
                  <a:gd name="T12" fmla="*/ 18 w 45"/>
                  <a:gd name="T13" fmla="*/ 13 h 168"/>
                  <a:gd name="T14" fmla="*/ 18 w 45"/>
                  <a:gd name="T15" fmla="*/ 4 h 168"/>
                  <a:gd name="T16" fmla="*/ 5 w 45"/>
                  <a:gd name="T17" fmla="*/ 1 h 168"/>
                  <a:gd name="T18" fmla="*/ 12 w 45"/>
                  <a:gd name="T19" fmla="*/ 12 h 168"/>
                  <a:gd name="T20" fmla="*/ 4 w 45"/>
                  <a:gd name="T21" fmla="*/ 17 h 168"/>
                  <a:gd name="T22" fmla="*/ 4 w 45"/>
                  <a:gd name="T23" fmla="*/ 30 h 168"/>
                  <a:gd name="T24" fmla="*/ 8 w 45"/>
                  <a:gd name="T25" fmla="*/ 44 h 168"/>
                  <a:gd name="T26" fmla="*/ 10 w 45"/>
                  <a:gd name="T27" fmla="*/ 65 h 168"/>
                  <a:gd name="T28" fmla="*/ 11 w 45"/>
                  <a:gd name="T29" fmla="*/ 78 h 168"/>
                  <a:gd name="T30" fmla="*/ 10 w 45"/>
                  <a:gd name="T31" fmla="*/ 91 h 168"/>
                  <a:gd name="T32" fmla="*/ 8 w 45"/>
                  <a:gd name="T33" fmla="*/ 105 h 168"/>
                  <a:gd name="T34" fmla="*/ 11 w 45"/>
                  <a:gd name="T35" fmla="*/ 132 h 168"/>
                  <a:gd name="T36" fmla="*/ 10 w 45"/>
                  <a:gd name="T37" fmla="*/ 166 h 168"/>
                  <a:gd name="T38" fmla="*/ 17 w 45"/>
                  <a:gd name="T39" fmla="*/ 157 h 168"/>
                  <a:gd name="T40" fmla="*/ 28 w 45"/>
                  <a:gd name="T41" fmla="*/ 164 h 168"/>
                  <a:gd name="T42" fmla="*/ 26 w 45"/>
                  <a:gd name="T43" fmla="*/ 148 h 168"/>
                  <a:gd name="T44" fmla="*/ 20 w 45"/>
                  <a:gd name="T45" fmla="*/ 135 h 168"/>
                  <a:gd name="T46" fmla="*/ 22 w 45"/>
                  <a:gd name="T47" fmla="*/ 120 h 168"/>
                  <a:gd name="T48" fmla="*/ 27 w 45"/>
                  <a:gd name="T49" fmla="*/ 108 h 168"/>
                  <a:gd name="T50" fmla="*/ 43 w 45"/>
                  <a:gd name="T51" fmla="*/ 117 h 168"/>
                  <a:gd name="T52" fmla="*/ 40 w 45"/>
                  <a:gd name="T53" fmla="*/ 107 h 16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5"/>
                  <a:gd name="T82" fmla="*/ 0 h 168"/>
                  <a:gd name="T83" fmla="*/ 45 w 45"/>
                  <a:gd name="T84" fmla="*/ 168 h 16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5" h="168">
                    <a:moveTo>
                      <a:pt x="40" y="107"/>
                    </a:moveTo>
                    <a:cubicBezTo>
                      <a:pt x="38" y="104"/>
                      <a:pt x="38" y="97"/>
                      <a:pt x="38" y="91"/>
                    </a:cubicBezTo>
                    <a:cubicBezTo>
                      <a:pt x="37" y="89"/>
                      <a:pt x="37" y="87"/>
                      <a:pt x="38" y="86"/>
                    </a:cubicBezTo>
                    <a:cubicBezTo>
                      <a:pt x="38" y="80"/>
                      <a:pt x="34" y="78"/>
                      <a:pt x="31" y="73"/>
                    </a:cubicBezTo>
                    <a:cubicBezTo>
                      <a:pt x="28" y="68"/>
                      <a:pt x="27" y="51"/>
                      <a:pt x="25" y="46"/>
                    </a:cubicBezTo>
                    <a:cubicBezTo>
                      <a:pt x="22" y="42"/>
                      <a:pt x="21" y="42"/>
                      <a:pt x="21" y="36"/>
                    </a:cubicBezTo>
                    <a:cubicBezTo>
                      <a:pt x="22" y="30"/>
                      <a:pt x="19" y="18"/>
                      <a:pt x="18" y="13"/>
                    </a:cubicBezTo>
                    <a:cubicBezTo>
                      <a:pt x="16" y="9"/>
                      <a:pt x="18" y="8"/>
                      <a:pt x="18" y="4"/>
                    </a:cubicBezTo>
                    <a:cubicBezTo>
                      <a:pt x="18" y="0"/>
                      <a:pt x="9" y="0"/>
                      <a:pt x="5" y="1"/>
                    </a:cubicBezTo>
                    <a:cubicBezTo>
                      <a:pt x="2" y="2"/>
                      <a:pt x="11" y="8"/>
                      <a:pt x="12" y="12"/>
                    </a:cubicBezTo>
                    <a:cubicBezTo>
                      <a:pt x="12" y="15"/>
                      <a:pt x="8" y="14"/>
                      <a:pt x="4" y="17"/>
                    </a:cubicBezTo>
                    <a:cubicBezTo>
                      <a:pt x="0" y="20"/>
                      <a:pt x="4" y="26"/>
                      <a:pt x="4" y="30"/>
                    </a:cubicBezTo>
                    <a:cubicBezTo>
                      <a:pt x="3" y="35"/>
                      <a:pt x="7" y="39"/>
                      <a:pt x="8" y="44"/>
                    </a:cubicBezTo>
                    <a:cubicBezTo>
                      <a:pt x="9" y="50"/>
                      <a:pt x="9" y="63"/>
                      <a:pt x="10" y="65"/>
                    </a:cubicBezTo>
                    <a:cubicBezTo>
                      <a:pt x="12" y="67"/>
                      <a:pt x="12" y="75"/>
                      <a:pt x="11" y="78"/>
                    </a:cubicBezTo>
                    <a:cubicBezTo>
                      <a:pt x="11" y="80"/>
                      <a:pt x="10" y="85"/>
                      <a:pt x="10" y="91"/>
                    </a:cubicBezTo>
                    <a:cubicBezTo>
                      <a:pt x="10" y="97"/>
                      <a:pt x="9" y="103"/>
                      <a:pt x="8" y="105"/>
                    </a:cubicBezTo>
                    <a:cubicBezTo>
                      <a:pt x="7" y="110"/>
                      <a:pt x="11" y="129"/>
                      <a:pt x="11" y="132"/>
                    </a:cubicBezTo>
                    <a:cubicBezTo>
                      <a:pt x="12" y="135"/>
                      <a:pt x="6" y="164"/>
                      <a:pt x="10" y="166"/>
                    </a:cubicBezTo>
                    <a:cubicBezTo>
                      <a:pt x="14" y="168"/>
                      <a:pt x="15" y="158"/>
                      <a:pt x="17" y="157"/>
                    </a:cubicBezTo>
                    <a:cubicBezTo>
                      <a:pt x="18" y="156"/>
                      <a:pt x="24" y="162"/>
                      <a:pt x="28" y="164"/>
                    </a:cubicBezTo>
                    <a:cubicBezTo>
                      <a:pt x="34" y="167"/>
                      <a:pt x="26" y="150"/>
                      <a:pt x="26" y="148"/>
                    </a:cubicBezTo>
                    <a:cubicBezTo>
                      <a:pt x="26" y="146"/>
                      <a:pt x="21" y="139"/>
                      <a:pt x="20" y="135"/>
                    </a:cubicBezTo>
                    <a:cubicBezTo>
                      <a:pt x="18" y="130"/>
                      <a:pt x="21" y="123"/>
                      <a:pt x="22" y="120"/>
                    </a:cubicBezTo>
                    <a:cubicBezTo>
                      <a:pt x="24" y="118"/>
                      <a:pt x="25" y="109"/>
                      <a:pt x="27" y="108"/>
                    </a:cubicBezTo>
                    <a:cubicBezTo>
                      <a:pt x="29" y="107"/>
                      <a:pt x="41" y="116"/>
                      <a:pt x="43" y="117"/>
                    </a:cubicBezTo>
                    <a:cubicBezTo>
                      <a:pt x="45" y="118"/>
                      <a:pt x="41" y="112"/>
                      <a:pt x="40" y="107"/>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99" name="Freeform 221"/>
              <p:cNvSpPr>
                <a:spLocks/>
              </p:cNvSpPr>
              <p:nvPr/>
            </p:nvSpPr>
            <p:spPr bwMode="auto">
              <a:xfrm>
                <a:off x="7848889" y="3267318"/>
                <a:ext cx="70294" cy="95589"/>
              </a:xfrm>
              <a:custGeom>
                <a:avLst/>
                <a:gdLst>
                  <a:gd name="T0" fmla="*/ 56 w 59"/>
                  <a:gd name="T1" fmla="*/ 80 h 80"/>
                  <a:gd name="T2" fmla="*/ 45 w 59"/>
                  <a:gd name="T3" fmla="*/ 75 h 80"/>
                  <a:gd name="T4" fmla="*/ 46 w 59"/>
                  <a:gd name="T5" fmla="*/ 70 h 80"/>
                  <a:gd name="T6" fmla="*/ 43 w 59"/>
                  <a:gd name="T7" fmla="*/ 65 h 80"/>
                  <a:gd name="T8" fmla="*/ 40 w 59"/>
                  <a:gd name="T9" fmla="*/ 71 h 80"/>
                  <a:gd name="T10" fmla="*/ 35 w 59"/>
                  <a:gd name="T11" fmla="*/ 68 h 80"/>
                  <a:gd name="T12" fmla="*/ 28 w 59"/>
                  <a:gd name="T13" fmla="*/ 66 h 80"/>
                  <a:gd name="T14" fmla="*/ 29 w 59"/>
                  <a:gd name="T15" fmla="*/ 62 h 80"/>
                  <a:gd name="T16" fmla="*/ 20 w 59"/>
                  <a:gd name="T17" fmla="*/ 65 h 80"/>
                  <a:gd name="T18" fmla="*/ 12 w 59"/>
                  <a:gd name="T19" fmla="*/ 60 h 80"/>
                  <a:gd name="T20" fmla="*/ 12 w 59"/>
                  <a:gd name="T21" fmla="*/ 55 h 80"/>
                  <a:gd name="T22" fmla="*/ 5 w 59"/>
                  <a:gd name="T23" fmla="*/ 50 h 80"/>
                  <a:gd name="T24" fmla="*/ 2 w 59"/>
                  <a:gd name="T25" fmla="*/ 42 h 80"/>
                  <a:gd name="T26" fmla="*/ 3 w 59"/>
                  <a:gd name="T27" fmla="*/ 33 h 80"/>
                  <a:gd name="T28" fmla="*/ 10 w 59"/>
                  <a:gd name="T29" fmla="*/ 35 h 80"/>
                  <a:gd name="T30" fmla="*/ 12 w 59"/>
                  <a:gd name="T31" fmla="*/ 10 h 80"/>
                  <a:gd name="T32" fmla="*/ 21 w 59"/>
                  <a:gd name="T33" fmla="*/ 1 h 80"/>
                  <a:gd name="T34" fmla="*/ 30 w 59"/>
                  <a:gd name="T35" fmla="*/ 5 h 80"/>
                  <a:gd name="T36" fmla="*/ 33 w 59"/>
                  <a:gd name="T37" fmla="*/ 9 h 80"/>
                  <a:gd name="T38" fmla="*/ 34 w 59"/>
                  <a:gd name="T39" fmla="*/ 18 h 80"/>
                  <a:gd name="T40" fmla="*/ 34 w 59"/>
                  <a:gd name="T41" fmla="*/ 33 h 80"/>
                  <a:gd name="T42" fmla="*/ 27 w 59"/>
                  <a:gd name="T43" fmla="*/ 39 h 80"/>
                  <a:gd name="T44" fmla="*/ 32 w 59"/>
                  <a:gd name="T45" fmla="*/ 46 h 80"/>
                  <a:gd name="T46" fmla="*/ 35 w 59"/>
                  <a:gd name="T47" fmla="*/ 53 h 80"/>
                  <a:gd name="T48" fmla="*/ 29 w 59"/>
                  <a:gd name="T49" fmla="*/ 50 h 80"/>
                  <a:gd name="T50" fmla="*/ 31 w 59"/>
                  <a:gd name="T51" fmla="*/ 58 h 80"/>
                  <a:gd name="T52" fmla="*/ 43 w 59"/>
                  <a:gd name="T53" fmla="*/ 59 h 80"/>
                  <a:gd name="T54" fmla="*/ 49 w 59"/>
                  <a:gd name="T55" fmla="*/ 62 h 80"/>
                  <a:gd name="T56" fmla="*/ 55 w 59"/>
                  <a:gd name="T57" fmla="*/ 64 h 80"/>
                  <a:gd name="T58" fmla="*/ 53 w 59"/>
                  <a:gd name="T59" fmla="*/ 69 h 80"/>
                  <a:gd name="T60" fmla="*/ 59 w 59"/>
                  <a:gd name="T61" fmla="*/ 75 h 80"/>
                  <a:gd name="T62" fmla="*/ 56 w 59"/>
                  <a:gd name="T63" fmla="*/ 80 h 8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9"/>
                  <a:gd name="T97" fmla="*/ 0 h 80"/>
                  <a:gd name="T98" fmla="*/ 59 w 59"/>
                  <a:gd name="T99" fmla="*/ 80 h 8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9" h="80">
                    <a:moveTo>
                      <a:pt x="56" y="80"/>
                    </a:moveTo>
                    <a:cubicBezTo>
                      <a:pt x="53" y="80"/>
                      <a:pt x="45" y="78"/>
                      <a:pt x="45" y="75"/>
                    </a:cubicBezTo>
                    <a:cubicBezTo>
                      <a:pt x="44" y="72"/>
                      <a:pt x="47" y="72"/>
                      <a:pt x="46" y="70"/>
                    </a:cubicBezTo>
                    <a:cubicBezTo>
                      <a:pt x="45" y="67"/>
                      <a:pt x="44" y="64"/>
                      <a:pt x="43" y="65"/>
                    </a:cubicBezTo>
                    <a:cubicBezTo>
                      <a:pt x="41" y="67"/>
                      <a:pt x="42" y="72"/>
                      <a:pt x="40" y="71"/>
                    </a:cubicBezTo>
                    <a:cubicBezTo>
                      <a:pt x="38" y="70"/>
                      <a:pt x="38" y="67"/>
                      <a:pt x="35" y="68"/>
                    </a:cubicBezTo>
                    <a:cubicBezTo>
                      <a:pt x="31" y="68"/>
                      <a:pt x="27" y="68"/>
                      <a:pt x="28" y="66"/>
                    </a:cubicBezTo>
                    <a:cubicBezTo>
                      <a:pt x="29" y="63"/>
                      <a:pt x="31" y="60"/>
                      <a:pt x="29" y="62"/>
                    </a:cubicBezTo>
                    <a:cubicBezTo>
                      <a:pt x="26" y="64"/>
                      <a:pt x="24" y="66"/>
                      <a:pt x="20" y="65"/>
                    </a:cubicBezTo>
                    <a:cubicBezTo>
                      <a:pt x="17" y="64"/>
                      <a:pt x="15" y="62"/>
                      <a:pt x="12" y="60"/>
                    </a:cubicBezTo>
                    <a:cubicBezTo>
                      <a:pt x="10" y="59"/>
                      <a:pt x="8" y="57"/>
                      <a:pt x="12" y="55"/>
                    </a:cubicBezTo>
                    <a:cubicBezTo>
                      <a:pt x="16" y="54"/>
                      <a:pt x="8" y="52"/>
                      <a:pt x="5" y="50"/>
                    </a:cubicBezTo>
                    <a:cubicBezTo>
                      <a:pt x="2" y="47"/>
                      <a:pt x="0" y="44"/>
                      <a:pt x="2" y="42"/>
                    </a:cubicBezTo>
                    <a:cubicBezTo>
                      <a:pt x="3" y="40"/>
                      <a:pt x="1" y="33"/>
                      <a:pt x="3" y="33"/>
                    </a:cubicBezTo>
                    <a:cubicBezTo>
                      <a:pt x="6" y="33"/>
                      <a:pt x="7" y="37"/>
                      <a:pt x="10" y="35"/>
                    </a:cubicBezTo>
                    <a:cubicBezTo>
                      <a:pt x="13" y="32"/>
                      <a:pt x="12" y="14"/>
                      <a:pt x="12" y="10"/>
                    </a:cubicBezTo>
                    <a:cubicBezTo>
                      <a:pt x="11" y="5"/>
                      <a:pt x="16" y="2"/>
                      <a:pt x="21" y="1"/>
                    </a:cubicBezTo>
                    <a:cubicBezTo>
                      <a:pt x="26" y="0"/>
                      <a:pt x="24" y="5"/>
                      <a:pt x="30" y="5"/>
                    </a:cubicBezTo>
                    <a:cubicBezTo>
                      <a:pt x="35" y="5"/>
                      <a:pt x="35" y="7"/>
                      <a:pt x="33" y="9"/>
                    </a:cubicBezTo>
                    <a:cubicBezTo>
                      <a:pt x="31" y="11"/>
                      <a:pt x="29" y="14"/>
                      <a:pt x="34" y="18"/>
                    </a:cubicBezTo>
                    <a:cubicBezTo>
                      <a:pt x="38" y="23"/>
                      <a:pt x="34" y="31"/>
                      <a:pt x="34" y="33"/>
                    </a:cubicBezTo>
                    <a:cubicBezTo>
                      <a:pt x="33" y="36"/>
                      <a:pt x="27" y="37"/>
                      <a:pt x="27" y="39"/>
                    </a:cubicBezTo>
                    <a:cubicBezTo>
                      <a:pt x="27" y="41"/>
                      <a:pt x="29" y="44"/>
                      <a:pt x="32" y="46"/>
                    </a:cubicBezTo>
                    <a:cubicBezTo>
                      <a:pt x="34" y="48"/>
                      <a:pt x="38" y="55"/>
                      <a:pt x="35" y="53"/>
                    </a:cubicBezTo>
                    <a:cubicBezTo>
                      <a:pt x="32" y="52"/>
                      <a:pt x="29" y="47"/>
                      <a:pt x="29" y="50"/>
                    </a:cubicBezTo>
                    <a:cubicBezTo>
                      <a:pt x="28" y="53"/>
                      <a:pt x="28" y="57"/>
                      <a:pt x="31" y="58"/>
                    </a:cubicBezTo>
                    <a:cubicBezTo>
                      <a:pt x="34" y="58"/>
                      <a:pt x="42" y="58"/>
                      <a:pt x="43" y="59"/>
                    </a:cubicBezTo>
                    <a:cubicBezTo>
                      <a:pt x="45" y="60"/>
                      <a:pt x="47" y="62"/>
                      <a:pt x="49" y="62"/>
                    </a:cubicBezTo>
                    <a:cubicBezTo>
                      <a:pt x="51" y="62"/>
                      <a:pt x="55" y="62"/>
                      <a:pt x="55" y="64"/>
                    </a:cubicBezTo>
                    <a:cubicBezTo>
                      <a:pt x="55" y="66"/>
                      <a:pt x="52" y="67"/>
                      <a:pt x="53" y="69"/>
                    </a:cubicBezTo>
                    <a:cubicBezTo>
                      <a:pt x="54" y="71"/>
                      <a:pt x="59" y="74"/>
                      <a:pt x="59" y="75"/>
                    </a:cubicBezTo>
                    <a:cubicBezTo>
                      <a:pt x="58" y="77"/>
                      <a:pt x="59" y="80"/>
                      <a:pt x="56" y="80"/>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00" name="Freeform 222"/>
              <p:cNvSpPr>
                <a:spLocks/>
              </p:cNvSpPr>
              <p:nvPr/>
            </p:nvSpPr>
            <p:spPr bwMode="auto">
              <a:xfrm>
                <a:off x="7920699" y="3362906"/>
                <a:ext cx="20229" cy="36921"/>
              </a:xfrm>
              <a:custGeom>
                <a:avLst/>
                <a:gdLst>
                  <a:gd name="T0" fmla="*/ 10 w 17"/>
                  <a:gd name="T1" fmla="*/ 1 h 31"/>
                  <a:gd name="T2" fmla="*/ 3 w 17"/>
                  <a:gd name="T3" fmla="*/ 3 h 31"/>
                  <a:gd name="T4" fmla="*/ 3 w 17"/>
                  <a:gd name="T5" fmla="*/ 6 h 31"/>
                  <a:gd name="T6" fmla="*/ 9 w 17"/>
                  <a:gd name="T7" fmla="*/ 14 h 31"/>
                  <a:gd name="T8" fmla="*/ 8 w 17"/>
                  <a:gd name="T9" fmla="*/ 19 h 31"/>
                  <a:gd name="T10" fmla="*/ 5 w 17"/>
                  <a:gd name="T11" fmla="*/ 23 h 31"/>
                  <a:gd name="T12" fmla="*/ 9 w 17"/>
                  <a:gd name="T13" fmla="*/ 30 h 31"/>
                  <a:gd name="T14" fmla="*/ 12 w 17"/>
                  <a:gd name="T15" fmla="*/ 22 h 31"/>
                  <a:gd name="T16" fmla="*/ 17 w 17"/>
                  <a:gd name="T17" fmla="*/ 18 h 31"/>
                  <a:gd name="T18" fmla="*/ 16 w 17"/>
                  <a:gd name="T19" fmla="*/ 7 h 31"/>
                  <a:gd name="T20" fmla="*/ 10 w 17"/>
                  <a:gd name="T21" fmla="*/ 1 h 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31"/>
                  <a:gd name="T35" fmla="*/ 17 w 17"/>
                  <a:gd name="T36" fmla="*/ 31 h 3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31">
                    <a:moveTo>
                      <a:pt x="10" y="1"/>
                    </a:moveTo>
                    <a:cubicBezTo>
                      <a:pt x="6" y="0"/>
                      <a:pt x="5" y="3"/>
                      <a:pt x="3" y="3"/>
                    </a:cubicBezTo>
                    <a:cubicBezTo>
                      <a:pt x="1" y="4"/>
                      <a:pt x="0" y="3"/>
                      <a:pt x="3" y="6"/>
                    </a:cubicBezTo>
                    <a:cubicBezTo>
                      <a:pt x="6" y="9"/>
                      <a:pt x="9" y="12"/>
                      <a:pt x="9" y="14"/>
                    </a:cubicBezTo>
                    <a:cubicBezTo>
                      <a:pt x="9" y="17"/>
                      <a:pt x="9" y="19"/>
                      <a:pt x="8" y="19"/>
                    </a:cubicBezTo>
                    <a:cubicBezTo>
                      <a:pt x="7" y="19"/>
                      <a:pt x="4" y="20"/>
                      <a:pt x="5" y="23"/>
                    </a:cubicBezTo>
                    <a:cubicBezTo>
                      <a:pt x="5" y="26"/>
                      <a:pt x="7" y="31"/>
                      <a:pt x="9" y="30"/>
                    </a:cubicBezTo>
                    <a:cubicBezTo>
                      <a:pt x="11" y="30"/>
                      <a:pt x="10" y="24"/>
                      <a:pt x="12" y="22"/>
                    </a:cubicBezTo>
                    <a:cubicBezTo>
                      <a:pt x="15" y="21"/>
                      <a:pt x="17" y="21"/>
                      <a:pt x="17" y="18"/>
                    </a:cubicBezTo>
                    <a:cubicBezTo>
                      <a:pt x="16" y="14"/>
                      <a:pt x="17" y="9"/>
                      <a:pt x="16" y="7"/>
                    </a:cubicBezTo>
                    <a:cubicBezTo>
                      <a:pt x="14" y="4"/>
                      <a:pt x="13" y="2"/>
                      <a:pt x="10" y="1"/>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01" name="Freeform 223"/>
              <p:cNvSpPr>
                <a:spLocks/>
              </p:cNvSpPr>
              <p:nvPr/>
            </p:nvSpPr>
            <p:spPr bwMode="auto">
              <a:xfrm>
                <a:off x="7884794" y="3405897"/>
                <a:ext cx="73833" cy="59680"/>
              </a:xfrm>
              <a:custGeom>
                <a:avLst/>
                <a:gdLst>
                  <a:gd name="T0" fmla="*/ 49 w 62"/>
                  <a:gd name="T1" fmla="*/ 1 h 50"/>
                  <a:gd name="T2" fmla="*/ 44 w 62"/>
                  <a:gd name="T3" fmla="*/ 13 h 50"/>
                  <a:gd name="T4" fmla="*/ 36 w 62"/>
                  <a:gd name="T5" fmla="*/ 15 h 50"/>
                  <a:gd name="T6" fmla="*/ 27 w 62"/>
                  <a:gd name="T7" fmla="*/ 23 h 50"/>
                  <a:gd name="T8" fmla="*/ 22 w 62"/>
                  <a:gd name="T9" fmla="*/ 18 h 50"/>
                  <a:gd name="T10" fmla="*/ 16 w 62"/>
                  <a:gd name="T11" fmla="*/ 21 h 50"/>
                  <a:gd name="T12" fmla="*/ 11 w 62"/>
                  <a:gd name="T13" fmla="*/ 23 h 50"/>
                  <a:gd name="T14" fmla="*/ 3 w 62"/>
                  <a:gd name="T15" fmla="*/ 28 h 50"/>
                  <a:gd name="T16" fmla="*/ 3 w 62"/>
                  <a:gd name="T17" fmla="*/ 34 h 50"/>
                  <a:gd name="T18" fmla="*/ 9 w 62"/>
                  <a:gd name="T19" fmla="*/ 28 h 50"/>
                  <a:gd name="T20" fmla="*/ 14 w 62"/>
                  <a:gd name="T21" fmla="*/ 32 h 50"/>
                  <a:gd name="T22" fmla="*/ 26 w 62"/>
                  <a:gd name="T23" fmla="*/ 28 h 50"/>
                  <a:gd name="T24" fmla="*/ 29 w 62"/>
                  <a:gd name="T25" fmla="*/ 34 h 50"/>
                  <a:gd name="T26" fmla="*/ 30 w 62"/>
                  <a:gd name="T27" fmla="*/ 46 h 50"/>
                  <a:gd name="T28" fmla="*/ 40 w 62"/>
                  <a:gd name="T29" fmla="*/ 50 h 50"/>
                  <a:gd name="T30" fmla="*/ 47 w 62"/>
                  <a:gd name="T31" fmla="*/ 44 h 50"/>
                  <a:gd name="T32" fmla="*/ 46 w 62"/>
                  <a:gd name="T33" fmla="*/ 38 h 50"/>
                  <a:gd name="T34" fmla="*/ 52 w 62"/>
                  <a:gd name="T35" fmla="*/ 37 h 50"/>
                  <a:gd name="T36" fmla="*/ 59 w 62"/>
                  <a:gd name="T37" fmla="*/ 38 h 50"/>
                  <a:gd name="T38" fmla="*/ 58 w 62"/>
                  <a:gd name="T39" fmla="*/ 24 h 50"/>
                  <a:gd name="T40" fmla="*/ 49 w 62"/>
                  <a:gd name="T41" fmla="*/ 1 h 5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2"/>
                  <a:gd name="T64" fmla="*/ 0 h 50"/>
                  <a:gd name="T65" fmla="*/ 62 w 62"/>
                  <a:gd name="T66" fmla="*/ 50 h 5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2" h="50">
                    <a:moveTo>
                      <a:pt x="49" y="1"/>
                    </a:moveTo>
                    <a:cubicBezTo>
                      <a:pt x="47" y="0"/>
                      <a:pt x="45" y="12"/>
                      <a:pt x="44" y="13"/>
                    </a:cubicBezTo>
                    <a:cubicBezTo>
                      <a:pt x="43" y="14"/>
                      <a:pt x="38" y="13"/>
                      <a:pt x="36" y="15"/>
                    </a:cubicBezTo>
                    <a:cubicBezTo>
                      <a:pt x="35" y="18"/>
                      <a:pt x="28" y="24"/>
                      <a:pt x="27" y="23"/>
                    </a:cubicBezTo>
                    <a:cubicBezTo>
                      <a:pt x="25" y="21"/>
                      <a:pt x="23" y="18"/>
                      <a:pt x="22" y="18"/>
                    </a:cubicBezTo>
                    <a:cubicBezTo>
                      <a:pt x="21" y="18"/>
                      <a:pt x="16" y="19"/>
                      <a:pt x="16" y="21"/>
                    </a:cubicBezTo>
                    <a:cubicBezTo>
                      <a:pt x="16" y="23"/>
                      <a:pt x="13" y="22"/>
                      <a:pt x="11" y="23"/>
                    </a:cubicBezTo>
                    <a:cubicBezTo>
                      <a:pt x="8" y="24"/>
                      <a:pt x="3" y="25"/>
                      <a:pt x="3" y="28"/>
                    </a:cubicBezTo>
                    <a:cubicBezTo>
                      <a:pt x="3" y="31"/>
                      <a:pt x="0" y="36"/>
                      <a:pt x="3" y="34"/>
                    </a:cubicBezTo>
                    <a:cubicBezTo>
                      <a:pt x="6" y="31"/>
                      <a:pt x="8" y="26"/>
                      <a:pt x="9" y="28"/>
                    </a:cubicBezTo>
                    <a:cubicBezTo>
                      <a:pt x="10" y="30"/>
                      <a:pt x="10" y="33"/>
                      <a:pt x="14" y="32"/>
                    </a:cubicBezTo>
                    <a:cubicBezTo>
                      <a:pt x="18" y="31"/>
                      <a:pt x="24" y="26"/>
                      <a:pt x="26" y="28"/>
                    </a:cubicBezTo>
                    <a:cubicBezTo>
                      <a:pt x="27" y="30"/>
                      <a:pt x="31" y="32"/>
                      <a:pt x="29" y="34"/>
                    </a:cubicBezTo>
                    <a:cubicBezTo>
                      <a:pt x="28" y="36"/>
                      <a:pt x="25" y="42"/>
                      <a:pt x="30" y="46"/>
                    </a:cubicBezTo>
                    <a:cubicBezTo>
                      <a:pt x="35" y="50"/>
                      <a:pt x="36" y="50"/>
                      <a:pt x="40" y="50"/>
                    </a:cubicBezTo>
                    <a:cubicBezTo>
                      <a:pt x="43" y="49"/>
                      <a:pt x="48" y="46"/>
                      <a:pt x="47" y="44"/>
                    </a:cubicBezTo>
                    <a:cubicBezTo>
                      <a:pt x="46" y="42"/>
                      <a:pt x="45" y="39"/>
                      <a:pt x="46" y="38"/>
                    </a:cubicBezTo>
                    <a:cubicBezTo>
                      <a:pt x="47" y="37"/>
                      <a:pt x="50" y="35"/>
                      <a:pt x="52" y="37"/>
                    </a:cubicBezTo>
                    <a:cubicBezTo>
                      <a:pt x="54" y="40"/>
                      <a:pt x="56" y="41"/>
                      <a:pt x="59" y="38"/>
                    </a:cubicBezTo>
                    <a:cubicBezTo>
                      <a:pt x="62" y="36"/>
                      <a:pt x="59" y="31"/>
                      <a:pt x="58" y="24"/>
                    </a:cubicBezTo>
                    <a:cubicBezTo>
                      <a:pt x="58" y="17"/>
                      <a:pt x="52" y="3"/>
                      <a:pt x="49" y="1"/>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02" name="Freeform 224"/>
              <p:cNvSpPr>
                <a:spLocks/>
              </p:cNvSpPr>
              <p:nvPr/>
            </p:nvSpPr>
            <p:spPr bwMode="auto">
              <a:xfrm>
                <a:off x="7884794" y="3376057"/>
                <a:ext cx="22757" cy="24782"/>
              </a:xfrm>
              <a:custGeom>
                <a:avLst/>
                <a:gdLst>
                  <a:gd name="T0" fmla="*/ 17 w 19"/>
                  <a:gd name="T1" fmla="*/ 9 h 21"/>
                  <a:gd name="T2" fmla="*/ 9 w 19"/>
                  <a:gd name="T3" fmla="*/ 14 h 21"/>
                  <a:gd name="T4" fmla="*/ 2 w 19"/>
                  <a:gd name="T5" fmla="*/ 17 h 21"/>
                  <a:gd name="T6" fmla="*/ 5 w 19"/>
                  <a:gd name="T7" fmla="*/ 9 h 21"/>
                  <a:gd name="T8" fmla="*/ 4 w 19"/>
                  <a:gd name="T9" fmla="*/ 0 h 21"/>
                  <a:gd name="T10" fmla="*/ 13 w 19"/>
                  <a:gd name="T11" fmla="*/ 2 h 21"/>
                  <a:gd name="T12" fmla="*/ 17 w 19"/>
                  <a:gd name="T13" fmla="*/ 9 h 21"/>
                  <a:gd name="T14" fmla="*/ 0 60000 65536"/>
                  <a:gd name="T15" fmla="*/ 0 60000 65536"/>
                  <a:gd name="T16" fmla="*/ 0 60000 65536"/>
                  <a:gd name="T17" fmla="*/ 0 60000 65536"/>
                  <a:gd name="T18" fmla="*/ 0 60000 65536"/>
                  <a:gd name="T19" fmla="*/ 0 60000 65536"/>
                  <a:gd name="T20" fmla="*/ 0 60000 65536"/>
                  <a:gd name="T21" fmla="*/ 0 w 19"/>
                  <a:gd name="T22" fmla="*/ 0 h 21"/>
                  <a:gd name="T23" fmla="*/ 19 w 19"/>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21">
                    <a:moveTo>
                      <a:pt x="17" y="9"/>
                    </a:moveTo>
                    <a:cubicBezTo>
                      <a:pt x="14" y="10"/>
                      <a:pt x="13" y="12"/>
                      <a:pt x="9" y="14"/>
                    </a:cubicBezTo>
                    <a:cubicBezTo>
                      <a:pt x="5" y="16"/>
                      <a:pt x="1" y="21"/>
                      <a:pt x="2" y="17"/>
                    </a:cubicBezTo>
                    <a:cubicBezTo>
                      <a:pt x="2" y="12"/>
                      <a:pt x="8" y="12"/>
                      <a:pt x="5" y="9"/>
                    </a:cubicBezTo>
                    <a:cubicBezTo>
                      <a:pt x="3" y="5"/>
                      <a:pt x="0" y="1"/>
                      <a:pt x="4" y="0"/>
                    </a:cubicBezTo>
                    <a:cubicBezTo>
                      <a:pt x="8" y="0"/>
                      <a:pt x="9" y="2"/>
                      <a:pt x="13" y="2"/>
                    </a:cubicBezTo>
                    <a:cubicBezTo>
                      <a:pt x="17" y="2"/>
                      <a:pt x="19" y="7"/>
                      <a:pt x="17" y="9"/>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03" name="Freeform 225"/>
              <p:cNvSpPr>
                <a:spLocks/>
              </p:cNvSpPr>
              <p:nvPr/>
            </p:nvSpPr>
            <p:spPr bwMode="auto">
              <a:xfrm>
                <a:off x="7892885" y="3391229"/>
                <a:ext cx="22757" cy="33380"/>
              </a:xfrm>
              <a:custGeom>
                <a:avLst/>
                <a:gdLst>
                  <a:gd name="T0" fmla="*/ 14 w 19"/>
                  <a:gd name="T1" fmla="*/ 0 h 28"/>
                  <a:gd name="T2" fmla="*/ 6 w 19"/>
                  <a:gd name="T3" fmla="*/ 7 h 28"/>
                  <a:gd name="T4" fmla="*/ 2 w 19"/>
                  <a:gd name="T5" fmla="*/ 16 h 28"/>
                  <a:gd name="T6" fmla="*/ 10 w 19"/>
                  <a:gd name="T7" fmla="*/ 24 h 28"/>
                  <a:gd name="T8" fmla="*/ 11 w 19"/>
                  <a:gd name="T9" fmla="*/ 12 h 28"/>
                  <a:gd name="T10" fmla="*/ 14 w 19"/>
                  <a:gd name="T11" fmla="*/ 0 h 28"/>
                  <a:gd name="T12" fmla="*/ 0 60000 65536"/>
                  <a:gd name="T13" fmla="*/ 0 60000 65536"/>
                  <a:gd name="T14" fmla="*/ 0 60000 65536"/>
                  <a:gd name="T15" fmla="*/ 0 60000 65536"/>
                  <a:gd name="T16" fmla="*/ 0 60000 65536"/>
                  <a:gd name="T17" fmla="*/ 0 60000 65536"/>
                  <a:gd name="T18" fmla="*/ 0 w 19"/>
                  <a:gd name="T19" fmla="*/ 0 h 28"/>
                  <a:gd name="T20" fmla="*/ 19 w 19"/>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19" h="28">
                    <a:moveTo>
                      <a:pt x="14" y="0"/>
                    </a:moveTo>
                    <a:cubicBezTo>
                      <a:pt x="12" y="0"/>
                      <a:pt x="7" y="3"/>
                      <a:pt x="6" y="7"/>
                    </a:cubicBezTo>
                    <a:cubicBezTo>
                      <a:pt x="5" y="11"/>
                      <a:pt x="0" y="12"/>
                      <a:pt x="2" y="16"/>
                    </a:cubicBezTo>
                    <a:cubicBezTo>
                      <a:pt x="4" y="20"/>
                      <a:pt x="9" y="28"/>
                      <a:pt x="10" y="24"/>
                    </a:cubicBezTo>
                    <a:cubicBezTo>
                      <a:pt x="11" y="21"/>
                      <a:pt x="11" y="16"/>
                      <a:pt x="11" y="12"/>
                    </a:cubicBezTo>
                    <a:cubicBezTo>
                      <a:pt x="12" y="8"/>
                      <a:pt x="19" y="0"/>
                      <a:pt x="14" y="0"/>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04" name="Freeform 226"/>
              <p:cNvSpPr>
                <a:spLocks/>
              </p:cNvSpPr>
              <p:nvPr/>
            </p:nvSpPr>
            <p:spPr bwMode="auto">
              <a:xfrm>
                <a:off x="7909574" y="3399827"/>
                <a:ext cx="25285" cy="12138"/>
              </a:xfrm>
              <a:custGeom>
                <a:avLst/>
                <a:gdLst>
                  <a:gd name="T0" fmla="*/ 10 w 21"/>
                  <a:gd name="T1" fmla="*/ 2 h 10"/>
                  <a:gd name="T2" fmla="*/ 2 w 21"/>
                  <a:gd name="T3" fmla="*/ 9 h 10"/>
                  <a:gd name="T4" fmla="*/ 10 w 21"/>
                  <a:gd name="T5" fmla="*/ 2 h 10"/>
                  <a:gd name="T6" fmla="*/ 0 60000 65536"/>
                  <a:gd name="T7" fmla="*/ 0 60000 65536"/>
                  <a:gd name="T8" fmla="*/ 0 60000 65536"/>
                  <a:gd name="T9" fmla="*/ 0 w 21"/>
                  <a:gd name="T10" fmla="*/ 0 h 10"/>
                  <a:gd name="T11" fmla="*/ 21 w 21"/>
                  <a:gd name="T12" fmla="*/ 10 h 10"/>
                </a:gdLst>
                <a:ahLst/>
                <a:cxnLst>
                  <a:cxn ang="T6">
                    <a:pos x="T0" y="T1"/>
                  </a:cxn>
                  <a:cxn ang="T7">
                    <a:pos x="T2" y="T3"/>
                  </a:cxn>
                  <a:cxn ang="T8">
                    <a:pos x="T4" y="T5"/>
                  </a:cxn>
                </a:cxnLst>
                <a:rect l="T9" t="T10" r="T11" b="T12"/>
                <a:pathLst>
                  <a:path w="21" h="10">
                    <a:moveTo>
                      <a:pt x="10" y="2"/>
                    </a:moveTo>
                    <a:cubicBezTo>
                      <a:pt x="6" y="0"/>
                      <a:pt x="0" y="9"/>
                      <a:pt x="2" y="9"/>
                    </a:cubicBezTo>
                    <a:cubicBezTo>
                      <a:pt x="5" y="10"/>
                      <a:pt x="21" y="7"/>
                      <a:pt x="10" y="2"/>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05" name="Freeform 227"/>
              <p:cNvSpPr>
                <a:spLocks/>
              </p:cNvSpPr>
              <p:nvPr/>
            </p:nvSpPr>
            <p:spPr bwMode="auto">
              <a:xfrm>
                <a:off x="7861026" y="3349757"/>
                <a:ext cx="18711" cy="18713"/>
              </a:xfrm>
              <a:custGeom>
                <a:avLst/>
                <a:gdLst>
                  <a:gd name="T0" fmla="*/ 10 w 16"/>
                  <a:gd name="T1" fmla="*/ 16 h 16"/>
                  <a:gd name="T2" fmla="*/ 4 w 16"/>
                  <a:gd name="T3" fmla="*/ 7 h 16"/>
                  <a:gd name="T4" fmla="*/ 1 w 16"/>
                  <a:gd name="T5" fmla="*/ 2 h 16"/>
                  <a:gd name="T6" fmla="*/ 12 w 16"/>
                  <a:gd name="T7" fmla="*/ 2 h 16"/>
                  <a:gd name="T8" fmla="*/ 16 w 16"/>
                  <a:gd name="T9" fmla="*/ 10 h 16"/>
                  <a:gd name="T10" fmla="*/ 10 w 16"/>
                  <a:gd name="T11" fmla="*/ 16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10" y="16"/>
                    </a:moveTo>
                    <a:cubicBezTo>
                      <a:pt x="5" y="16"/>
                      <a:pt x="8" y="7"/>
                      <a:pt x="4" y="7"/>
                    </a:cubicBezTo>
                    <a:cubicBezTo>
                      <a:pt x="0" y="7"/>
                      <a:pt x="2" y="3"/>
                      <a:pt x="1" y="2"/>
                    </a:cubicBezTo>
                    <a:cubicBezTo>
                      <a:pt x="0" y="0"/>
                      <a:pt x="9" y="1"/>
                      <a:pt x="12" y="2"/>
                    </a:cubicBezTo>
                    <a:cubicBezTo>
                      <a:pt x="16" y="3"/>
                      <a:pt x="16" y="8"/>
                      <a:pt x="16" y="10"/>
                    </a:cubicBezTo>
                    <a:cubicBezTo>
                      <a:pt x="16" y="12"/>
                      <a:pt x="15" y="16"/>
                      <a:pt x="10" y="16"/>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06" name="Freeform 228"/>
              <p:cNvSpPr>
                <a:spLocks/>
              </p:cNvSpPr>
              <p:nvPr/>
            </p:nvSpPr>
            <p:spPr bwMode="auto">
              <a:xfrm>
                <a:off x="7811972" y="3385666"/>
                <a:ext cx="39445" cy="40461"/>
              </a:xfrm>
              <a:custGeom>
                <a:avLst/>
                <a:gdLst>
                  <a:gd name="T0" fmla="*/ 30 w 33"/>
                  <a:gd name="T1" fmla="*/ 3 h 34"/>
                  <a:gd name="T2" fmla="*/ 26 w 33"/>
                  <a:gd name="T3" fmla="*/ 11 h 34"/>
                  <a:gd name="T4" fmla="*/ 14 w 33"/>
                  <a:gd name="T5" fmla="*/ 21 h 34"/>
                  <a:gd name="T6" fmla="*/ 2 w 33"/>
                  <a:gd name="T7" fmla="*/ 34 h 34"/>
                  <a:gd name="T8" fmla="*/ 18 w 33"/>
                  <a:gd name="T9" fmla="*/ 23 h 34"/>
                  <a:gd name="T10" fmla="*/ 32 w 33"/>
                  <a:gd name="T11" fmla="*/ 13 h 34"/>
                  <a:gd name="T12" fmla="*/ 30 w 33"/>
                  <a:gd name="T13" fmla="*/ 3 h 34"/>
                  <a:gd name="T14" fmla="*/ 0 60000 65536"/>
                  <a:gd name="T15" fmla="*/ 0 60000 65536"/>
                  <a:gd name="T16" fmla="*/ 0 60000 65536"/>
                  <a:gd name="T17" fmla="*/ 0 60000 65536"/>
                  <a:gd name="T18" fmla="*/ 0 60000 65536"/>
                  <a:gd name="T19" fmla="*/ 0 60000 65536"/>
                  <a:gd name="T20" fmla="*/ 0 60000 65536"/>
                  <a:gd name="T21" fmla="*/ 0 w 33"/>
                  <a:gd name="T22" fmla="*/ 0 h 34"/>
                  <a:gd name="T23" fmla="*/ 33 w 33"/>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4">
                    <a:moveTo>
                      <a:pt x="30" y="3"/>
                    </a:moveTo>
                    <a:cubicBezTo>
                      <a:pt x="27" y="5"/>
                      <a:pt x="30" y="9"/>
                      <a:pt x="26" y="11"/>
                    </a:cubicBezTo>
                    <a:cubicBezTo>
                      <a:pt x="23" y="12"/>
                      <a:pt x="16" y="19"/>
                      <a:pt x="14" y="21"/>
                    </a:cubicBezTo>
                    <a:cubicBezTo>
                      <a:pt x="12" y="22"/>
                      <a:pt x="0" y="34"/>
                      <a:pt x="2" y="34"/>
                    </a:cubicBezTo>
                    <a:cubicBezTo>
                      <a:pt x="5" y="34"/>
                      <a:pt x="15" y="25"/>
                      <a:pt x="18" y="23"/>
                    </a:cubicBezTo>
                    <a:cubicBezTo>
                      <a:pt x="22" y="21"/>
                      <a:pt x="32" y="15"/>
                      <a:pt x="32" y="13"/>
                    </a:cubicBezTo>
                    <a:cubicBezTo>
                      <a:pt x="33" y="11"/>
                      <a:pt x="33" y="0"/>
                      <a:pt x="30" y="3"/>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07" name="Freeform 229"/>
              <p:cNvSpPr>
                <a:spLocks/>
              </p:cNvSpPr>
              <p:nvPr/>
            </p:nvSpPr>
            <p:spPr bwMode="auto">
              <a:xfrm>
                <a:off x="8293407" y="3627926"/>
                <a:ext cx="52594" cy="18208"/>
              </a:xfrm>
              <a:custGeom>
                <a:avLst/>
                <a:gdLst>
                  <a:gd name="T0" fmla="*/ 1 w 44"/>
                  <a:gd name="T1" fmla="*/ 11 h 15"/>
                  <a:gd name="T2" fmla="*/ 28 w 44"/>
                  <a:gd name="T3" fmla="*/ 14 h 15"/>
                  <a:gd name="T4" fmla="*/ 43 w 44"/>
                  <a:gd name="T5" fmla="*/ 3 h 15"/>
                  <a:gd name="T6" fmla="*/ 34 w 44"/>
                  <a:gd name="T7" fmla="*/ 1 h 15"/>
                  <a:gd name="T8" fmla="*/ 21 w 44"/>
                  <a:gd name="T9" fmla="*/ 8 h 15"/>
                  <a:gd name="T10" fmla="*/ 18 w 44"/>
                  <a:gd name="T11" fmla="*/ 5 h 15"/>
                  <a:gd name="T12" fmla="*/ 1 w 44"/>
                  <a:gd name="T13" fmla="*/ 11 h 15"/>
                  <a:gd name="T14" fmla="*/ 0 60000 65536"/>
                  <a:gd name="T15" fmla="*/ 0 60000 65536"/>
                  <a:gd name="T16" fmla="*/ 0 60000 65536"/>
                  <a:gd name="T17" fmla="*/ 0 60000 65536"/>
                  <a:gd name="T18" fmla="*/ 0 60000 65536"/>
                  <a:gd name="T19" fmla="*/ 0 60000 65536"/>
                  <a:gd name="T20" fmla="*/ 0 60000 65536"/>
                  <a:gd name="T21" fmla="*/ 0 w 44"/>
                  <a:gd name="T22" fmla="*/ 0 h 15"/>
                  <a:gd name="T23" fmla="*/ 44 w 44"/>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15">
                    <a:moveTo>
                      <a:pt x="1" y="11"/>
                    </a:moveTo>
                    <a:cubicBezTo>
                      <a:pt x="2" y="13"/>
                      <a:pt x="24" y="15"/>
                      <a:pt x="28" y="14"/>
                    </a:cubicBezTo>
                    <a:cubicBezTo>
                      <a:pt x="31" y="13"/>
                      <a:pt x="44" y="7"/>
                      <a:pt x="43" y="3"/>
                    </a:cubicBezTo>
                    <a:cubicBezTo>
                      <a:pt x="42" y="0"/>
                      <a:pt x="35" y="0"/>
                      <a:pt x="34" y="1"/>
                    </a:cubicBezTo>
                    <a:cubicBezTo>
                      <a:pt x="33" y="2"/>
                      <a:pt x="24" y="8"/>
                      <a:pt x="21" y="8"/>
                    </a:cubicBezTo>
                    <a:cubicBezTo>
                      <a:pt x="19" y="8"/>
                      <a:pt x="20" y="4"/>
                      <a:pt x="18" y="5"/>
                    </a:cubicBezTo>
                    <a:cubicBezTo>
                      <a:pt x="16" y="6"/>
                      <a:pt x="0" y="9"/>
                      <a:pt x="1" y="11"/>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08" name="Freeform 230"/>
              <p:cNvSpPr>
                <a:spLocks/>
              </p:cNvSpPr>
              <p:nvPr/>
            </p:nvSpPr>
            <p:spPr bwMode="auto">
              <a:xfrm>
                <a:off x="8385447" y="3638547"/>
                <a:ext cx="28319" cy="20231"/>
              </a:xfrm>
              <a:custGeom>
                <a:avLst/>
                <a:gdLst>
                  <a:gd name="T0" fmla="*/ 9 w 24"/>
                  <a:gd name="T1" fmla="*/ 15 h 17"/>
                  <a:gd name="T2" fmla="*/ 4 w 24"/>
                  <a:gd name="T3" fmla="*/ 2 h 17"/>
                  <a:gd name="T4" fmla="*/ 9 w 24"/>
                  <a:gd name="T5" fmla="*/ 15 h 17"/>
                  <a:gd name="T6" fmla="*/ 0 60000 65536"/>
                  <a:gd name="T7" fmla="*/ 0 60000 65536"/>
                  <a:gd name="T8" fmla="*/ 0 60000 65536"/>
                  <a:gd name="T9" fmla="*/ 0 w 24"/>
                  <a:gd name="T10" fmla="*/ 0 h 17"/>
                  <a:gd name="T11" fmla="*/ 24 w 24"/>
                  <a:gd name="T12" fmla="*/ 17 h 17"/>
                </a:gdLst>
                <a:ahLst/>
                <a:cxnLst>
                  <a:cxn ang="T6">
                    <a:pos x="T0" y="T1"/>
                  </a:cxn>
                  <a:cxn ang="T7">
                    <a:pos x="T2" y="T3"/>
                  </a:cxn>
                  <a:cxn ang="T8">
                    <a:pos x="T4" y="T5"/>
                  </a:cxn>
                </a:cxnLst>
                <a:rect l="T9" t="T10" r="T11" b="T12"/>
                <a:pathLst>
                  <a:path w="24" h="17">
                    <a:moveTo>
                      <a:pt x="9" y="15"/>
                    </a:moveTo>
                    <a:cubicBezTo>
                      <a:pt x="6" y="14"/>
                      <a:pt x="0" y="0"/>
                      <a:pt x="4" y="2"/>
                    </a:cubicBezTo>
                    <a:cubicBezTo>
                      <a:pt x="9" y="3"/>
                      <a:pt x="24" y="17"/>
                      <a:pt x="9" y="15"/>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09" name="Freeform 231"/>
              <p:cNvSpPr>
                <a:spLocks/>
              </p:cNvSpPr>
              <p:nvPr/>
            </p:nvSpPr>
            <p:spPr bwMode="auto">
              <a:xfrm>
                <a:off x="8524011" y="3862094"/>
                <a:ext cx="47537" cy="32369"/>
              </a:xfrm>
              <a:custGeom>
                <a:avLst/>
                <a:gdLst>
                  <a:gd name="T0" fmla="*/ 36 w 40"/>
                  <a:gd name="T1" fmla="*/ 27 h 27"/>
                  <a:gd name="T2" fmla="*/ 16 w 40"/>
                  <a:gd name="T3" fmla="*/ 18 h 27"/>
                  <a:gd name="T4" fmla="*/ 3 w 40"/>
                  <a:gd name="T5" fmla="*/ 1 h 27"/>
                  <a:gd name="T6" fmla="*/ 24 w 40"/>
                  <a:gd name="T7" fmla="*/ 17 h 27"/>
                  <a:gd name="T8" fmla="*/ 36 w 40"/>
                  <a:gd name="T9" fmla="*/ 27 h 27"/>
                  <a:gd name="T10" fmla="*/ 0 60000 65536"/>
                  <a:gd name="T11" fmla="*/ 0 60000 65536"/>
                  <a:gd name="T12" fmla="*/ 0 60000 65536"/>
                  <a:gd name="T13" fmla="*/ 0 60000 65536"/>
                  <a:gd name="T14" fmla="*/ 0 60000 65536"/>
                  <a:gd name="T15" fmla="*/ 0 w 40"/>
                  <a:gd name="T16" fmla="*/ 0 h 27"/>
                  <a:gd name="T17" fmla="*/ 40 w 40"/>
                  <a:gd name="T18" fmla="*/ 27 h 27"/>
                </a:gdLst>
                <a:ahLst/>
                <a:cxnLst>
                  <a:cxn ang="T10">
                    <a:pos x="T0" y="T1"/>
                  </a:cxn>
                  <a:cxn ang="T11">
                    <a:pos x="T2" y="T3"/>
                  </a:cxn>
                  <a:cxn ang="T12">
                    <a:pos x="T4" y="T5"/>
                  </a:cxn>
                  <a:cxn ang="T13">
                    <a:pos x="T6" y="T7"/>
                  </a:cxn>
                  <a:cxn ang="T14">
                    <a:pos x="T8" y="T9"/>
                  </a:cxn>
                </a:cxnLst>
                <a:rect l="T15" t="T16" r="T17" b="T18"/>
                <a:pathLst>
                  <a:path w="40" h="27">
                    <a:moveTo>
                      <a:pt x="36" y="27"/>
                    </a:moveTo>
                    <a:cubicBezTo>
                      <a:pt x="33" y="27"/>
                      <a:pt x="21" y="22"/>
                      <a:pt x="16" y="18"/>
                    </a:cubicBezTo>
                    <a:cubicBezTo>
                      <a:pt x="11" y="14"/>
                      <a:pt x="0" y="0"/>
                      <a:pt x="3" y="1"/>
                    </a:cubicBezTo>
                    <a:cubicBezTo>
                      <a:pt x="6" y="3"/>
                      <a:pt x="21" y="14"/>
                      <a:pt x="24" y="17"/>
                    </a:cubicBezTo>
                    <a:cubicBezTo>
                      <a:pt x="28" y="19"/>
                      <a:pt x="40" y="27"/>
                      <a:pt x="36" y="27"/>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0" name="Freeform 232"/>
              <p:cNvSpPr>
                <a:spLocks/>
              </p:cNvSpPr>
              <p:nvPr/>
            </p:nvSpPr>
            <p:spPr bwMode="auto">
              <a:xfrm>
                <a:off x="8707583" y="3814553"/>
                <a:ext cx="22757" cy="17702"/>
              </a:xfrm>
              <a:custGeom>
                <a:avLst/>
                <a:gdLst>
                  <a:gd name="T0" fmla="*/ 14 w 19"/>
                  <a:gd name="T1" fmla="*/ 15 h 15"/>
                  <a:gd name="T2" fmla="*/ 2 w 19"/>
                  <a:gd name="T3" fmla="*/ 9 h 15"/>
                  <a:gd name="T4" fmla="*/ 10 w 19"/>
                  <a:gd name="T5" fmla="*/ 2 h 15"/>
                  <a:gd name="T6" fmla="*/ 16 w 19"/>
                  <a:gd name="T7" fmla="*/ 6 h 15"/>
                  <a:gd name="T8" fmla="*/ 14 w 19"/>
                  <a:gd name="T9" fmla="*/ 15 h 15"/>
                  <a:gd name="T10" fmla="*/ 0 60000 65536"/>
                  <a:gd name="T11" fmla="*/ 0 60000 65536"/>
                  <a:gd name="T12" fmla="*/ 0 60000 65536"/>
                  <a:gd name="T13" fmla="*/ 0 60000 65536"/>
                  <a:gd name="T14" fmla="*/ 0 60000 65536"/>
                  <a:gd name="T15" fmla="*/ 0 w 19"/>
                  <a:gd name="T16" fmla="*/ 0 h 15"/>
                  <a:gd name="T17" fmla="*/ 19 w 19"/>
                  <a:gd name="T18" fmla="*/ 15 h 15"/>
                </a:gdLst>
                <a:ahLst/>
                <a:cxnLst>
                  <a:cxn ang="T10">
                    <a:pos x="T0" y="T1"/>
                  </a:cxn>
                  <a:cxn ang="T11">
                    <a:pos x="T2" y="T3"/>
                  </a:cxn>
                  <a:cxn ang="T12">
                    <a:pos x="T4" y="T5"/>
                  </a:cxn>
                  <a:cxn ang="T13">
                    <a:pos x="T6" y="T7"/>
                  </a:cxn>
                  <a:cxn ang="T14">
                    <a:pos x="T8" y="T9"/>
                  </a:cxn>
                </a:cxnLst>
                <a:rect l="T15" t="T16" r="T17" b="T18"/>
                <a:pathLst>
                  <a:path w="19" h="15">
                    <a:moveTo>
                      <a:pt x="14" y="15"/>
                    </a:moveTo>
                    <a:cubicBezTo>
                      <a:pt x="9" y="15"/>
                      <a:pt x="0" y="14"/>
                      <a:pt x="2" y="9"/>
                    </a:cubicBezTo>
                    <a:cubicBezTo>
                      <a:pt x="4" y="4"/>
                      <a:pt x="10" y="5"/>
                      <a:pt x="10" y="2"/>
                    </a:cubicBezTo>
                    <a:cubicBezTo>
                      <a:pt x="10" y="0"/>
                      <a:pt x="13" y="3"/>
                      <a:pt x="16" y="6"/>
                    </a:cubicBezTo>
                    <a:cubicBezTo>
                      <a:pt x="19" y="9"/>
                      <a:pt x="19" y="15"/>
                      <a:pt x="14" y="15"/>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1" name="Freeform 233"/>
              <p:cNvSpPr>
                <a:spLocks/>
              </p:cNvSpPr>
              <p:nvPr/>
            </p:nvSpPr>
            <p:spPr bwMode="auto">
              <a:xfrm>
                <a:off x="8724777" y="3795334"/>
                <a:ext cx="17700" cy="16690"/>
              </a:xfrm>
              <a:custGeom>
                <a:avLst/>
                <a:gdLst>
                  <a:gd name="T0" fmla="*/ 2 w 15"/>
                  <a:gd name="T1" fmla="*/ 10 h 14"/>
                  <a:gd name="T2" fmla="*/ 5 w 15"/>
                  <a:gd name="T3" fmla="*/ 6 h 14"/>
                  <a:gd name="T4" fmla="*/ 15 w 15"/>
                  <a:gd name="T5" fmla="*/ 3 h 14"/>
                  <a:gd name="T6" fmla="*/ 2 w 15"/>
                  <a:gd name="T7" fmla="*/ 10 h 14"/>
                  <a:gd name="T8" fmla="*/ 0 60000 65536"/>
                  <a:gd name="T9" fmla="*/ 0 60000 65536"/>
                  <a:gd name="T10" fmla="*/ 0 60000 65536"/>
                  <a:gd name="T11" fmla="*/ 0 60000 65536"/>
                  <a:gd name="T12" fmla="*/ 0 w 15"/>
                  <a:gd name="T13" fmla="*/ 0 h 14"/>
                  <a:gd name="T14" fmla="*/ 15 w 15"/>
                  <a:gd name="T15" fmla="*/ 14 h 14"/>
                </a:gdLst>
                <a:ahLst/>
                <a:cxnLst>
                  <a:cxn ang="T8">
                    <a:pos x="T0" y="T1"/>
                  </a:cxn>
                  <a:cxn ang="T9">
                    <a:pos x="T2" y="T3"/>
                  </a:cxn>
                  <a:cxn ang="T10">
                    <a:pos x="T4" y="T5"/>
                  </a:cxn>
                  <a:cxn ang="T11">
                    <a:pos x="T6" y="T7"/>
                  </a:cxn>
                </a:cxnLst>
                <a:rect l="T12" t="T13" r="T14" b="T15"/>
                <a:pathLst>
                  <a:path w="15" h="14">
                    <a:moveTo>
                      <a:pt x="2" y="10"/>
                    </a:moveTo>
                    <a:cubicBezTo>
                      <a:pt x="0" y="9"/>
                      <a:pt x="0" y="7"/>
                      <a:pt x="5" y="6"/>
                    </a:cubicBezTo>
                    <a:cubicBezTo>
                      <a:pt x="9" y="5"/>
                      <a:pt x="14" y="0"/>
                      <a:pt x="15" y="3"/>
                    </a:cubicBezTo>
                    <a:cubicBezTo>
                      <a:pt x="15" y="6"/>
                      <a:pt x="8" y="14"/>
                      <a:pt x="2" y="10"/>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2" name="Freeform 235"/>
              <p:cNvSpPr>
                <a:spLocks/>
              </p:cNvSpPr>
              <p:nvPr/>
            </p:nvSpPr>
            <p:spPr bwMode="auto">
              <a:xfrm>
                <a:off x="8559916" y="3775103"/>
                <a:ext cx="16688" cy="18713"/>
              </a:xfrm>
              <a:custGeom>
                <a:avLst/>
                <a:gdLst>
                  <a:gd name="T0" fmla="*/ 8 w 14"/>
                  <a:gd name="T1" fmla="*/ 14 h 16"/>
                  <a:gd name="T2" fmla="*/ 5 w 14"/>
                  <a:gd name="T3" fmla="*/ 1 h 16"/>
                  <a:gd name="T4" fmla="*/ 13 w 14"/>
                  <a:gd name="T5" fmla="*/ 9 h 16"/>
                  <a:gd name="T6" fmla="*/ 8 w 14"/>
                  <a:gd name="T7" fmla="*/ 14 h 16"/>
                  <a:gd name="T8" fmla="*/ 0 60000 65536"/>
                  <a:gd name="T9" fmla="*/ 0 60000 65536"/>
                  <a:gd name="T10" fmla="*/ 0 60000 65536"/>
                  <a:gd name="T11" fmla="*/ 0 60000 65536"/>
                  <a:gd name="T12" fmla="*/ 0 w 14"/>
                  <a:gd name="T13" fmla="*/ 0 h 16"/>
                  <a:gd name="T14" fmla="*/ 14 w 14"/>
                  <a:gd name="T15" fmla="*/ 16 h 16"/>
                </a:gdLst>
                <a:ahLst/>
                <a:cxnLst>
                  <a:cxn ang="T8">
                    <a:pos x="T0" y="T1"/>
                  </a:cxn>
                  <a:cxn ang="T9">
                    <a:pos x="T2" y="T3"/>
                  </a:cxn>
                  <a:cxn ang="T10">
                    <a:pos x="T4" y="T5"/>
                  </a:cxn>
                  <a:cxn ang="T11">
                    <a:pos x="T6" y="T7"/>
                  </a:cxn>
                </a:cxnLst>
                <a:rect l="T12" t="T13" r="T14" b="T15"/>
                <a:pathLst>
                  <a:path w="14" h="16">
                    <a:moveTo>
                      <a:pt x="8" y="14"/>
                    </a:moveTo>
                    <a:cubicBezTo>
                      <a:pt x="7" y="12"/>
                      <a:pt x="0" y="0"/>
                      <a:pt x="5" y="1"/>
                    </a:cubicBezTo>
                    <a:cubicBezTo>
                      <a:pt x="11" y="2"/>
                      <a:pt x="12" y="7"/>
                      <a:pt x="13" y="9"/>
                    </a:cubicBezTo>
                    <a:cubicBezTo>
                      <a:pt x="14" y="10"/>
                      <a:pt x="10" y="16"/>
                      <a:pt x="8" y="14"/>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3" name="Freeform 236"/>
              <p:cNvSpPr>
                <a:spLocks/>
              </p:cNvSpPr>
              <p:nvPr/>
            </p:nvSpPr>
            <p:spPr bwMode="auto">
              <a:xfrm>
                <a:off x="8338415" y="3615788"/>
                <a:ext cx="13148" cy="13150"/>
              </a:xfrm>
              <a:custGeom>
                <a:avLst/>
                <a:gdLst>
                  <a:gd name="T0" fmla="*/ 7 w 11"/>
                  <a:gd name="T1" fmla="*/ 8 h 11"/>
                  <a:gd name="T2" fmla="*/ 2 w 11"/>
                  <a:gd name="T3" fmla="*/ 1 h 11"/>
                  <a:gd name="T4" fmla="*/ 10 w 11"/>
                  <a:gd name="T5" fmla="*/ 2 h 11"/>
                  <a:gd name="T6" fmla="*/ 7 w 11"/>
                  <a:gd name="T7" fmla="*/ 8 h 11"/>
                  <a:gd name="T8" fmla="*/ 0 60000 65536"/>
                  <a:gd name="T9" fmla="*/ 0 60000 65536"/>
                  <a:gd name="T10" fmla="*/ 0 60000 65536"/>
                  <a:gd name="T11" fmla="*/ 0 60000 65536"/>
                  <a:gd name="T12" fmla="*/ 0 w 11"/>
                  <a:gd name="T13" fmla="*/ 0 h 11"/>
                  <a:gd name="T14" fmla="*/ 11 w 11"/>
                  <a:gd name="T15" fmla="*/ 11 h 11"/>
                </a:gdLst>
                <a:ahLst/>
                <a:cxnLst>
                  <a:cxn ang="T8">
                    <a:pos x="T0" y="T1"/>
                  </a:cxn>
                  <a:cxn ang="T9">
                    <a:pos x="T2" y="T3"/>
                  </a:cxn>
                  <a:cxn ang="T10">
                    <a:pos x="T4" y="T5"/>
                  </a:cxn>
                  <a:cxn ang="T11">
                    <a:pos x="T6" y="T7"/>
                  </a:cxn>
                </a:cxnLst>
                <a:rect l="T12" t="T13" r="T14" b="T15"/>
                <a:pathLst>
                  <a:path w="11" h="11">
                    <a:moveTo>
                      <a:pt x="7" y="8"/>
                    </a:moveTo>
                    <a:cubicBezTo>
                      <a:pt x="4" y="6"/>
                      <a:pt x="0" y="2"/>
                      <a:pt x="2" y="1"/>
                    </a:cubicBezTo>
                    <a:cubicBezTo>
                      <a:pt x="4" y="0"/>
                      <a:pt x="9" y="0"/>
                      <a:pt x="10" y="2"/>
                    </a:cubicBezTo>
                    <a:cubicBezTo>
                      <a:pt x="11" y="4"/>
                      <a:pt x="10" y="11"/>
                      <a:pt x="7" y="8"/>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4" name="Freeform 237"/>
              <p:cNvSpPr>
                <a:spLocks/>
              </p:cNvSpPr>
              <p:nvPr/>
            </p:nvSpPr>
            <p:spPr bwMode="auto">
              <a:xfrm>
                <a:off x="8224125" y="4219162"/>
                <a:ext cx="57145" cy="59680"/>
              </a:xfrm>
              <a:custGeom>
                <a:avLst/>
                <a:gdLst>
                  <a:gd name="T0" fmla="*/ 26 w 48"/>
                  <a:gd name="T1" fmla="*/ 50 h 50"/>
                  <a:gd name="T2" fmla="*/ 10 w 48"/>
                  <a:gd name="T3" fmla="*/ 35 h 50"/>
                  <a:gd name="T4" fmla="*/ 8 w 48"/>
                  <a:gd name="T5" fmla="*/ 24 h 50"/>
                  <a:gd name="T6" fmla="*/ 1 w 48"/>
                  <a:gd name="T7" fmla="*/ 3 h 50"/>
                  <a:gd name="T8" fmla="*/ 10 w 48"/>
                  <a:gd name="T9" fmla="*/ 2 h 50"/>
                  <a:gd name="T10" fmla="*/ 28 w 48"/>
                  <a:gd name="T11" fmla="*/ 6 h 50"/>
                  <a:gd name="T12" fmla="*/ 46 w 48"/>
                  <a:gd name="T13" fmla="*/ 4 h 50"/>
                  <a:gd name="T14" fmla="*/ 46 w 48"/>
                  <a:gd name="T15" fmla="*/ 11 h 50"/>
                  <a:gd name="T16" fmla="*/ 47 w 48"/>
                  <a:gd name="T17" fmla="*/ 28 h 50"/>
                  <a:gd name="T18" fmla="*/ 41 w 48"/>
                  <a:gd name="T19" fmla="*/ 38 h 50"/>
                  <a:gd name="T20" fmla="*/ 40 w 48"/>
                  <a:gd name="T21" fmla="*/ 44 h 50"/>
                  <a:gd name="T22" fmla="*/ 35 w 48"/>
                  <a:gd name="T23" fmla="*/ 40 h 50"/>
                  <a:gd name="T24" fmla="*/ 26 w 48"/>
                  <a:gd name="T25" fmla="*/ 50 h 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8"/>
                  <a:gd name="T40" fmla="*/ 0 h 50"/>
                  <a:gd name="T41" fmla="*/ 48 w 48"/>
                  <a:gd name="T42" fmla="*/ 50 h 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8" h="50">
                    <a:moveTo>
                      <a:pt x="26" y="50"/>
                    </a:moveTo>
                    <a:cubicBezTo>
                      <a:pt x="21" y="50"/>
                      <a:pt x="10" y="42"/>
                      <a:pt x="10" y="35"/>
                    </a:cubicBezTo>
                    <a:cubicBezTo>
                      <a:pt x="11" y="28"/>
                      <a:pt x="10" y="27"/>
                      <a:pt x="8" y="24"/>
                    </a:cubicBezTo>
                    <a:cubicBezTo>
                      <a:pt x="6" y="20"/>
                      <a:pt x="1" y="4"/>
                      <a:pt x="1" y="3"/>
                    </a:cubicBezTo>
                    <a:cubicBezTo>
                      <a:pt x="0" y="1"/>
                      <a:pt x="4" y="0"/>
                      <a:pt x="10" y="2"/>
                    </a:cubicBezTo>
                    <a:cubicBezTo>
                      <a:pt x="16" y="5"/>
                      <a:pt x="24" y="7"/>
                      <a:pt x="28" y="6"/>
                    </a:cubicBezTo>
                    <a:cubicBezTo>
                      <a:pt x="32" y="6"/>
                      <a:pt x="43" y="1"/>
                      <a:pt x="46" y="4"/>
                    </a:cubicBezTo>
                    <a:cubicBezTo>
                      <a:pt x="48" y="7"/>
                      <a:pt x="45" y="8"/>
                      <a:pt x="46" y="11"/>
                    </a:cubicBezTo>
                    <a:cubicBezTo>
                      <a:pt x="48" y="15"/>
                      <a:pt x="48" y="26"/>
                      <a:pt x="47" y="28"/>
                    </a:cubicBezTo>
                    <a:cubicBezTo>
                      <a:pt x="45" y="30"/>
                      <a:pt x="40" y="37"/>
                      <a:pt x="41" y="38"/>
                    </a:cubicBezTo>
                    <a:cubicBezTo>
                      <a:pt x="41" y="40"/>
                      <a:pt x="42" y="45"/>
                      <a:pt x="40" y="44"/>
                    </a:cubicBezTo>
                    <a:cubicBezTo>
                      <a:pt x="38" y="42"/>
                      <a:pt x="36" y="38"/>
                      <a:pt x="35" y="40"/>
                    </a:cubicBezTo>
                    <a:cubicBezTo>
                      <a:pt x="33" y="42"/>
                      <a:pt x="31" y="50"/>
                      <a:pt x="26" y="50"/>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5" name="Freeform 238"/>
              <p:cNvSpPr>
                <a:spLocks/>
              </p:cNvSpPr>
              <p:nvPr/>
            </p:nvSpPr>
            <p:spPr bwMode="auto">
              <a:xfrm>
                <a:off x="8541711" y="4214610"/>
                <a:ext cx="109739" cy="131498"/>
              </a:xfrm>
              <a:custGeom>
                <a:avLst/>
                <a:gdLst>
                  <a:gd name="T0" fmla="*/ 33 w 92"/>
                  <a:gd name="T1" fmla="*/ 107 h 110"/>
                  <a:gd name="T2" fmla="*/ 20 w 92"/>
                  <a:gd name="T3" fmla="*/ 106 h 110"/>
                  <a:gd name="T4" fmla="*/ 16 w 92"/>
                  <a:gd name="T5" fmla="*/ 100 h 110"/>
                  <a:gd name="T6" fmla="*/ 1 w 92"/>
                  <a:gd name="T7" fmla="*/ 94 h 110"/>
                  <a:gd name="T8" fmla="*/ 7 w 92"/>
                  <a:gd name="T9" fmla="*/ 84 h 110"/>
                  <a:gd name="T10" fmla="*/ 15 w 92"/>
                  <a:gd name="T11" fmla="*/ 76 h 110"/>
                  <a:gd name="T12" fmla="*/ 22 w 92"/>
                  <a:gd name="T13" fmla="*/ 63 h 110"/>
                  <a:gd name="T14" fmla="*/ 37 w 92"/>
                  <a:gd name="T15" fmla="*/ 52 h 110"/>
                  <a:gd name="T16" fmla="*/ 54 w 92"/>
                  <a:gd name="T17" fmla="*/ 33 h 110"/>
                  <a:gd name="T18" fmla="*/ 59 w 92"/>
                  <a:gd name="T19" fmla="*/ 21 h 110"/>
                  <a:gd name="T20" fmla="*/ 67 w 92"/>
                  <a:gd name="T21" fmla="*/ 5 h 110"/>
                  <a:gd name="T22" fmla="*/ 76 w 92"/>
                  <a:gd name="T23" fmla="*/ 3 h 110"/>
                  <a:gd name="T24" fmla="*/ 79 w 92"/>
                  <a:gd name="T25" fmla="*/ 7 h 110"/>
                  <a:gd name="T26" fmla="*/ 82 w 92"/>
                  <a:gd name="T27" fmla="*/ 12 h 110"/>
                  <a:gd name="T28" fmla="*/ 89 w 92"/>
                  <a:gd name="T29" fmla="*/ 8 h 110"/>
                  <a:gd name="T30" fmla="*/ 91 w 92"/>
                  <a:gd name="T31" fmla="*/ 15 h 110"/>
                  <a:gd name="T32" fmla="*/ 89 w 92"/>
                  <a:gd name="T33" fmla="*/ 31 h 110"/>
                  <a:gd name="T34" fmla="*/ 80 w 92"/>
                  <a:gd name="T35" fmla="*/ 47 h 110"/>
                  <a:gd name="T36" fmla="*/ 80 w 92"/>
                  <a:gd name="T37" fmla="*/ 58 h 110"/>
                  <a:gd name="T38" fmla="*/ 72 w 92"/>
                  <a:gd name="T39" fmla="*/ 58 h 110"/>
                  <a:gd name="T40" fmla="*/ 54 w 92"/>
                  <a:gd name="T41" fmla="*/ 71 h 110"/>
                  <a:gd name="T42" fmla="*/ 52 w 92"/>
                  <a:gd name="T43" fmla="*/ 86 h 110"/>
                  <a:gd name="T44" fmla="*/ 45 w 92"/>
                  <a:gd name="T45" fmla="*/ 97 h 110"/>
                  <a:gd name="T46" fmla="*/ 33 w 92"/>
                  <a:gd name="T47" fmla="*/ 107 h 1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2"/>
                  <a:gd name="T73" fmla="*/ 0 h 110"/>
                  <a:gd name="T74" fmla="*/ 92 w 92"/>
                  <a:gd name="T75" fmla="*/ 110 h 1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2" h="110">
                    <a:moveTo>
                      <a:pt x="33" y="107"/>
                    </a:moveTo>
                    <a:cubicBezTo>
                      <a:pt x="30" y="108"/>
                      <a:pt x="21" y="110"/>
                      <a:pt x="20" y="106"/>
                    </a:cubicBezTo>
                    <a:cubicBezTo>
                      <a:pt x="18" y="102"/>
                      <a:pt x="19" y="99"/>
                      <a:pt x="16" y="100"/>
                    </a:cubicBezTo>
                    <a:cubicBezTo>
                      <a:pt x="13" y="101"/>
                      <a:pt x="0" y="97"/>
                      <a:pt x="1" y="94"/>
                    </a:cubicBezTo>
                    <a:cubicBezTo>
                      <a:pt x="2" y="90"/>
                      <a:pt x="5" y="86"/>
                      <a:pt x="7" y="84"/>
                    </a:cubicBezTo>
                    <a:cubicBezTo>
                      <a:pt x="9" y="82"/>
                      <a:pt x="11" y="79"/>
                      <a:pt x="15" y="76"/>
                    </a:cubicBezTo>
                    <a:cubicBezTo>
                      <a:pt x="19" y="73"/>
                      <a:pt x="18" y="64"/>
                      <a:pt x="22" y="63"/>
                    </a:cubicBezTo>
                    <a:cubicBezTo>
                      <a:pt x="27" y="62"/>
                      <a:pt x="34" y="57"/>
                      <a:pt x="37" y="52"/>
                    </a:cubicBezTo>
                    <a:cubicBezTo>
                      <a:pt x="40" y="47"/>
                      <a:pt x="54" y="39"/>
                      <a:pt x="54" y="33"/>
                    </a:cubicBezTo>
                    <a:cubicBezTo>
                      <a:pt x="55" y="27"/>
                      <a:pt x="56" y="23"/>
                      <a:pt x="59" y="21"/>
                    </a:cubicBezTo>
                    <a:cubicBezTo>
                      <a:pt x="62" y="19"/>
                      <a:pt x="64" y="10"/>
                      <a:pt x="67" y="5"/>
                    </a:cubicBezTo>
                    <a:cubicBezTo>
                      <a:pt x="69" y="1"/>
                      <a:pt x="75" y="0"/>
                      <a:pt x="76" y="3"/>
                    </a:cubicBezTo>
                    <a:cubicBezTo>
                      <a:pt x="76" y="6"/>
                      <a:pt x="79" y="4"/>
                      <a:pt x="79" y="7"/>
                    </a:cubicBezTo>
                    <a:cubicBezTo>
                      <a:pt x="80" y="10"/>
                      <a:pt x="80" y="14"/>
                      <a:pt x="82" y="12"/>
                    </a:cubicBezTo>
                    <a:cubicBezTo>
                      <a:pt x="83" y="10"/>
                      <a:pt x="87" y="7"/>
                      <a:pt x="89" y="8"/>
                    </a:cubicBezTo>
                    <a:cubicBezTo>
                      <a:pt x="90" y="9"/>
                      <a:pt x="91" y="9"/>
                      <a:pt x="91" y="15"/>
                    </a:cubicBezTo>
                    <a:cubicBezTo>
                      <a:pt x="91" y="21"/>
                      <a:pt x="92" y="27"/>
                      <a:pt x="89" y="31"/>
                    </a:cubicBezTo>
                    <a:cubicBezTo>
                      <a:pt x="86" y="35"/>
                      <a:pt x="82" y="42"/>
                      <a:pt x="80" y="47"/>
                    </a:cubicBezTo>
                    <a:cubicBezTo>
                      <a:pt x="79" y="52"/>
                      <a:pt x="82" y="57"/>
                      <a:pt x="80" y="58"/>
                    </a:cubicBezTo>
                    <a:cubicBezTo>
                      <a:pt x="78" y="59"/>
                      <a:pt x="75" y="56"/>
                      <a:pt x="72" y="58"/>
                    </a:cubicBezTo>
                    <a:cubicBezTo>
                      <a:pt x="69" y="60"/>
                      <a:pt x="55" y="68"/>
                      <a:pt x="54" y="71"/>
                    </a:cubicBezTo>
                    <a:cubicBezTo>
                      <a:pt x="54" y="73"/>
                      <a:pt x="54" y="82"/>
                      <a:pt x="52" y="86"/>
                    </a:cubicBezTo>
                    <a:cubicBezTo>
                      <a:pt x="51" y="89"/>
                      <a:pt x="48" y="95"/>
                      <a:pt x="45" y="97"/>
                    </a:cubicBezTo>
                    <a:cubicBezTo>
                      <a:pt x="42" y="100"/>
                      <a:pt x="36" y="106"/>
                      <a:pt x="33" y="107"/>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6" name="Freeform 239"/>
              <p:cNvSpPr>
                <a:spLocks/>
              </p:cNvSpPr>
              <p:nvPr/>
            </p:nvSpPr>
            <p:spPr bwMode="auto">
              <a:xfrm>
                <a:off x="8625153" y="4095250"/>
                <a:ext cx="92039" cy="139590"/>
              </a:xfrm>
              <a:custGeom>
                <a:avLst/>
                <a:gdLst>
                  <a:gd name="T0" fmla="*/ 29 w 77"/>
                  <a:gd name="T1" fmla="*/ 113 h 117"/>
                  <a:gd name="T2" fmla="*/ 35 w 77"/>
                  <a:gd name="T3" fmla="*/ 94 h 117"/>
                  <a:gd name="T4" fmla="*/ 17 w 77"/>
                  <a:gd name="T5" fmla="*/ 81 h 117"/>
                  <a:gd name="T6" fmla="*/ 27 w 77"/>
                  <a:gd name="T7" fmla="*/ 66 h 117"/>
                  <a:gd name="T8" fmla="*/ 30 w 77"/>
                  <a:gd name="T9" fmla="*/ 53 h 117"/>
                  <a:gd name="T10" fmla="*/ 27 w 77"/>
                  <a:gd name="T11" fmla="*/ 46 h 117"/>
                  <a:gd name="T12" fmla="*/ 24 w 77"/>
                  <a:gd name="T13" fmla="*/ 40 h 117"/>
                  <a:gd name="T14" fmla="*/ 11 w 77"/>
                  <a:gd name="T15" fmla="*/ 20 h 117"/>
                  <a:gd name="T16" fmla="*/ 3 w 77"/>
                  <a:gd name="T17" fmla="*/ 2 h 117"/>
                  <a:gd name="T18" fmla="*/ 18 w 77"/>
                  <a:gd name="T19" fmla="*/ 13 h 117"/>
                  <a:gd name="T20" fmla="*/ 28 w 77"/>
                  <a:gd name="T21" fmla="*/ 26 h 117"/>
                  <a:gd name="T22" fmla="*/ 29 w 77"/>
                  <a:gd name="T23" fmla="*/ 38 h 117"/>
                  <a:gd name="T24" fmla="*/ 37 w 77"/>
                  <a:gd name="T25" fmla="*/ 46 h 117"/>
                  <a:gd name="T26" fmla="*/ 39 w 77"/>
                  <a:gd name="T27" fmla="*/ 39 h 117"/>
                  <a:gd name="T28" fmla="*/ 39 w 77"/>
                  <a:gd name="T29" fmla="*/ 30 h 117"/>
                  <a:gd name="T30" fmla="*/ 45 w 77"/>
                  <a:gd name="T31" fmla="*/ 47 h 117"/>
                  <a:gd name="T32" fmla="*/ 57 w 77"/>
                  <a:gd name="T33" fmla="*/ 57 h 117"/>
                  <a:gd name="T34" fmla="*/ 68 w 77"/>
                  <a:gd name="T35" fmla="*/ 55 h 117"/>
                  <a:gd name="T36" fmla="*/ 76 w 77"/>
                  <a:gd name="T37" fmla="*/ 58 h 117"/>
                  <a:gd name="T38" fmla="*/ 69 w 77"/>
                  <a:gd name="T39" fmla="*/ 73 h 117"/>
                  <a:gd name="T40" fmla="*/ 62 w 77"/>
                  <a:gd name="T41" fmla="*/ 80 h 117"/>
                  <a:gd name="T42" fmla="*/ 61 w 77"/>
                  <a:gd name="T43" fmla="*/ 89 h 117"/>
                  <a:gd name="T44" fmla="*/ 47 w 77"/>
                  <a:gd name="T45" fmla="*/ 106 h 117"/>
                  <a:gd name="T46" fmla="*/ 41 w 77"/>
                  <a:gd name="T47" fmla="*/ 116 h 117"/>
                  <a:gd name="T48" fmla="*/ 29 w 77"/>
                  <a:gd name="T49" fmla="*/ 113 h 11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7"/>
                  <a:gd name="T76" fmla="*/ 0 h 117"/>
                  <a:gd name="T77" fmla="*/ 77 w 77"/>
                  <a:gd name="T78" fmla="*/ 117 h 11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7" h="117">
                    <a:moveTo>
                      <a:pt x="29" y="113"/>
                    </a:moveTo>
                    <a:cubicBezTo>
                      <a:pt x="28" y="111"/>
                      <a:pt x="39" y="99"/>
                      <a:pt x="35" y="94"/>
                    </a:cubicBezTo>
                    <a:cubicBezTo>
                      <a:pt x="30" y="90"/>
                      <a:pt x="15" y="84"/>
                      <a:pt x="17" y="81"/>
                    </a:cubicBezTo>
                    <a:cubicBezTo>
                      <a:pt x="19" y="78"/>
                      <a:pt x="27" y="72"/>
                      <a:pt x="27" y="66"/>
                    </a:cubicBezTo>
                    <a:cubicBezTo>
                      <a:pt x="27" y="59"/>
                      <a:pt x="35" y="57"/>
                      <a:pt x="30" y="53"/>
                    </a:cubicBezTo>
                    <a:cubicBezTo>
                      <a:pt x="25" y="49"/>
                      <a:pt x="25" y="48"/>
                      <a:pt x="27" y="46"/>
                    </a:cubicBezTo>
                    <a:cubicBezTo>
                      <a:pt x="30" y="43"/>
                      <a:pt x="27" y="42"/>
                      <a:pt x="24" y="40"/>
                    </a:cubicBezTo>
                    <a:cubicBezTo>
                      <a:pt x="21" y="38"/>
                      <a:pt x="15" y="25"/>
                      <a:pt x="11" y="20"/>
                    </a:cubicBezTo>
                    <a:cubicBezTo>
                      <a:pt x="8" y="16"/>
                      <a:pt x="0" y="0"/>
                      <a:pt x="3" y="2"/>
                    </a:cubicBezTo>
                    <a:cubicBezTo>
                      <a:pt x="7" y="3"/>
                      <a:pt x="13" y="12"/>
                      <a:pt x="18" y="13"/>
                    </a:cubicBezTo>
                    <a:cubicBezTo>
                      <a:pt x="22" y="15"/>
                      <a:pt x="28" y="22"/>
                      <a:pt x="28" y="26"/>
                    </a:cubicBezTo>
                    <a:cubicBezTo>
                      <a:pt x="27" y="30"/>
                      <a:pt x="27" y="33"/>
                      <a:pt x="29" y="38"/>
                    </a:cubicBezTo>
                    <a:cubicBezTo>
                      <a:pt x="31" y="43"/>
                      <a:pt x="35" y="47"/>
                      <a:pt x="37" y="46"/>
                    </a:cubicBezTo>
                    <a:cubicBezTo>
                      <a:pt x="38" y="45"/>
                      <a:pt x="41" y="43"/>
                      <a:pt x="39" y="39"/>
                    </a:cubicBezTo>
                    <a:cubicBezTo>
                      <a:pt x="37" y="35"/>
                      <a:pt x="37" y="28"/>
                      <a:pt x="39" y="30"/>
                    </a:cubicBezTo>
                    <a:cubicBezTo>
                      <a:pt x="40" y="32"/>
                      <a:pt x="44" y="44"/>
                      <a:pt x="45" y="47"/>
                    </a:cubicBezTo>
                    <a:cubicBezTo>
                      <a:pt x="46" y="49"/>
                      <a:pt x="51" y="54"/>
                      <a:pt x="57" y="57"/>
                    </a:cubicBezTo>
                    <a:cubicBezTo>
                      <a:pt x="64" y="60"/>
                      <a:pt x="63" y="57"/>
                      <a:pt x="68" y="55"/>
                    </a:cubicBezTo>
                    <a:cubicBezTo>
                      <a:pt x="73" y="52"/>
                      <a:pt x="77" y="54"/>
                      <a:pt x="76" y="58"/>
                    </a:cubicBezTo>
                    <a:cubicBezTo>
                      <a:pt x="76" y="61"/>
                      <a:pt x="71" y="70"/>
                      <a:pt x="69" y="73"/>
                    </a:cubicBezTo>
                    <a:cubicBezTo>
                      <a:pt x="67" y="76"/>
                      <a:pt x="64" y="78"/>
                      <a:pt x="62" y="80"/>
                    </a:cubicBezTo>
                    <a:cubicBezTo>
                      <a:pt x="59" y="82"/>
                      <a:pt x="63" y="86"/>
                      <a:pt x="61" y="89"/>
                    </a:cubicBezTo>
                    <a:cubicBezTo>
                      <a:pt x="58" y="93"/>
                      <a:pt x="47" y="102"/>
                      <a:pt x="47" y="106"/>
                    </a:cubicBezTo>
                    <a:cubicBezTo>
                      <a:pt x="47" y="110"/>
                      <a:pt x="44" y="116"/>
                      <a:pt x="41" y="116"/>
                    </a:cubicBezTo>
                    <a:cubicBezTo>
                      <a:pt x="37" y="117"/>
                      <a:pt x="31" y="116"/>
                      <a:pt x="29" y="113"/>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7" name="Freeform 244"/>
              <p:cNvSpPr>
                <a:spLocks/>
              </p:cNvSpPr>
              <p:nvPr/>
            </p:nvSpPr>
            <p:spPr bwMode="auto">
              <a:xfrm>
                <a:off x="5046036" y="4487216"/>
                <a:ext cx="40457" cy="33380"/>
              </a:xfrm>
              <a:custGeom>
                <a:avLst/>
                <a:gdLst>
                  <a:gd name="T0" fmla="*/ 28 w 34"/>
                  <a:gd name="T1" fmla="*/ 28 h 28"/>
                  <a:gd name="T2" fmla="*/ 18 w 34"/>
                  <a:gd name="T3" fmla="*/ 21 h 28"/>
                  <a:gd name="T4" fmla="*/ 15 w 34"/>
                  <a:gd name="T5" fmla="*/ 14 h 28"/>
                  <a:gd name="T6" fmla="*/ 12 w 34"/>
                  <a:gd name="T7" fmla="*/ 10 h 28"/>
                  <a:gd name="T8" fmla="*/ 6 w 34"/>
                  <a:gd name="T9" fmla="*/ 6 h 28"/>
                  <a:gd name="T10" fmla="*/ 3 w 34"/>
                  <a:gd name="T11" fmla="*/ 0 h 28"/>
                  <a:gd name="T12" fmla="*/ 18 w 34"/>
                  <a:gd name="T13" fmla="*/ 9 h 28"/>
                  <a:gd name="T14" fmla="*/ 34 w 34"/>
                  <a:gd name="T15" fmla="*/ 21 h 28"/>
                  <a:gd name="T16" fmla="*/ 28 w 34"/>
                  <a:gd name="T17" fmla="*/ 28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
                  <a:gd name="T28" fmla="*/ 0 h 28"/>
                  <a:gd name="T29" fmla="*/ 34 w 34"/>
                  <a:gd name="T30" fmla="*/ 28 h 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 h="28">
                    <a:moveTo>
                      <a:pt x="28" y="28"/>
                    </a:moveTo>
                    <a:cubicBezTo>
                      <a:pt x="25" y="27"/>
                      <a:pt x="20" y="24"/>
                      <a:pt x="18" y="21"/>
                    </a:cubicBezTo>
                    <a:cubicBezTo>
                      <a:pt x="15" y="18"/>
                      <a:pt x="14" y="15"/>
                      <a:pt x="15" y="14"/>
                    </a:cubicBezTo>
                    <a:cubicBezTo>
                      <a:pt x="16" y="13"/>
                      <a:pt x="13" y="10"/>
                      <a:pt x="12" y="10"/>
                    </a:cubicBezTo>
                    <a:cubicBezTo>
                      <a:pt x="10" y="10"/>
                      <a:pt x="7" y="8"/>
                      <a:pt x="6" y="6"/>
                    </a:cubicBezTo>
                    <a:cubicBezTo>
                      <a:pt x="5" y="4"/>
                      <a:pt x="0" y="0"/>
                      <a:pt x="3" y="0"/>
                    </a:cubicBezTo>
                    <a:cubicBezTo>
                      <a:pt x="6" y="1"/>
                      <a:pt x="15" y="7"/>
                      <a:pt x="18" y="9"/>
                    </a:cubicBezTo>
                    <a:cubicBezTo>
                      <a:pt x="22" y="12"/>
                      <a:pt x="34" y="20"/>
                      <a:pt x="34" y="21"/>
                    </a:cubicBezTo>
                    <a:cubicBezTo>
                      <a:pt x="33" y="22"/>
                      <a:pt x="31" y="28"/>
                      <a:pt x="28" y="28"/>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8" name="Freeform 245"/>
              <p:cNvSpPr>
                <a:spLocks/>
              </p:cNvSpPr>
              <p:nvPr/>
            </p:nvSpPr>
            <p:spPr bwMode="auto">
              <a:xfrm>
                <a:off x="5087503" y="4494296"/>
                <a:ext cx="19217" cy="21242"/>
              </a:xfrm>
              <a:custGeom>
                <a:avLst/>
                <a:gdLst>
                  <a:gd name="T0" fmla="*/ 11 w 16"/>
                  <a:gd name="T1" fmla="*/ 17 h 18"/>
                  <a:gd name="T2" fmla="*/ 0 w 16"/>
                  <a:gd name="T3" fmla="*/ 8 h 18"/>
                  <a:gd name="T4" fmla="*/ 5 w 16"/>
                  <a:gd name="T5" fmla="*/ 4 h 18"/>
                  <a:gd name="T6" fmla="*/ 14 w 16"/>
                  <a:gd name="T7" fmla="*/ 2 h 18"/>
                  <a:gd name="T8" fmla="*/ 11 w 16"/>
                  <a:gd name="T9" fmla="*/ 17 h 18"/>
                  <a:gd name="T10" fmla="*/ 0 60000 65536"/>
                  <a:gd name="T11" fmla="*/ 0 60000 65536"/>
                  <a:gd name="T12" fmla="*/ 0 60000 65536"/>
                  <a:gd name="T13" fmla="*/ 0 60000 65536"/>
                  <a:gd name="T14" fmla="*/ 0 60000 65536"/>
                  <a:gd name="T15" fmla="*/ 0 w 16"/>
                  <a:gd name="T16" fmla="*/ 0 h 18"/>
                  <a:gd name="T17" fmla="*/ 16 w 16"/>
                  <a:gd name="T18" fmla="*/ 18 h 18"/>
                </a:gdLst>
                <a:ahLst/>
                <a:cxnLst>
                  <a:cxn ang="T10">
                    <a:pos x="T0" y="T1"/>
                  </a:cxn>
                  <a:cxn ang="T11">
                    <a:pos x="T2" y="T3"/>
                  </a:cxn>
                  <a:cxn ang="T12">
                    <a:pos x="T4" y="T5"/>
                  </a:cxn>
                  <a:cxn ang="T13">
                    <a:pos x="T6" y="T7"/>
                  </a:cxn>
                  <a:cxn ang="T14">
                    <a:pos x="T8" y="T9"/>
                  </a:cxn>
                </a:cxnLst>
                <a:rect l="T15" t="T16" r="T17" b="T18"/>
                <a:pathLst>
                  <a:path w="16" h="18">
                    <a:moveTo>
                      <a:pt x="11" y="17"/>
                    </a:moveTo>
                    <a:cubicBezTo>
                      <a:pt x="7" y="16"/>
                      <a:pt x="0" y="11"/>
                      <a:pt x="0" y="8"/>
                    </a:cubicBezTo>
                    <a:cubicBezTo>
                      <a:pt x="0" y="4"/>
                      <a:pt x="3" y="5"/>
                      <a:pt x="5" y="4"/>
                    </a:cubicBezTo>
                    <a:cubicBezTo>
                      <a:pt x="8" y="2"/>
                      <a:pt x="13" y="0"/>
                      <a:pt x="14" y="2"/>
                    </a:cubicBezTo>
                    <a:cubicBezTo>
                      <a:pt x="16" y="3"/>
                      <a:pt x="15" y="18"/>
                      <a:pt x="11" y="17"/>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9" name="Freeform 248"/>
              <p:cNvSpPr>
                <a:spLocks/>
              </p:cNvSpPr>
              <p:nvPr/>
            </p:nvSpPr>
            <p:spPr bwMode="auto">
              <a:xfrm>
                <a:off x="4896345" y="3189430"/>
                <a:ext cx="176998" cy="59680"/>
              </a:xfrm>
              <a:custGeom>
                <a:avLst/>
                <a:gdLst>
                  <a:gd name="T0" fmla="*/ 132 w 148"/>
                  <a:gd name="T1" fmla="*/ 47 h 50"/>
                  <a:gd name="T2" fmla="*/ 102 w 148"/>
                  <a:gd name="T3" fmla="*/ 50 h 50"/>
                  <a:gd name="T4" fmla="*/ 92 w 148"/>
                  <a:gd name="T5" fmla="*/ 47 h 50"/>
                  <a:gd name="T6" fmla="*/ 95 w 148"/>
                  <a:gd name="T7" fmla="*/ 40 h 50"/>
                  <a:gd name="T8" fmla="*/ 83 w 148"/>
                  <a:gd name="T9" fmla="*/ 35 h 50"/>
                  <a:gd name="T10" fmla="*/ 73 w 148"/>
                  <a:gd name="T11" fmla="*/ 25 h 50"/>
                  <a:gd name="T12" fmla="*/ 58 w 148"/>
                  <a:gd name="T13" fmla="*/ 25 h 50"/>
                  <a:gd name="T14" fmla="*/ 45 w 148"/>
                  <a:gd name="T15" fmla="*/ 19 h 50"/>
                  <a:gd name="T16" fmla="*/ 36 w 148"/>
                  <a:gd name="T17" fmla="*/ 15 h 50"/>
                  <a:gd name="T18" fmla="*/ 30 w 148"/>
                  <a:gd name="T19" fmla="*/ 11 h 50"/>
                  <a:gd name="T20" fmla="*/ 23 w 148"/>
                  <a:gd name="T21" fmla="*/ 15 h 50"/>
                  <a:gd name="T22" fmla="*/ 26 w 148"/>
                  <a:gd name="T23" fmla="*/ 24 h 50"/>
                  <a:gd name="T24" fmla="*/ 16 w 148"/>
                  <a:gd name="T25" fmla="*/ 19 h 50"/>
                  <a:gd name="T26" fmla="*/ 4 w 148"/>
                  <a:gd name="T27" fmla="*/ 16 h 50"/>
                  <a:gd name="T28" fmla="*/ 27 w 148"/>
                  <a:gd name="T29" fmla="*/ 4 h 50"/>
                  <a:gd name="T30" fmla="*/ 59 w 148"/>
                  <a:gd name="T31" fmla="*/ 7 h 50"/>
                  <a:gd name="T32" fmla="*/ 86 w 148"/>
                  <a:gd name="T33" fmla="*/ 20 h 50"/>
                  <a:gd name="T34" fmla="*/ 100 w 148"/>
                  <a:gd name="T35" fmla="*/ 27 h 50"/>
                  <a:gd name="T36" fmla="*/ 115 w 148"/>
                  <a:gd name="T37" fmla="*/ 32 h 50"/>
                  <a:gd name="T38" fmla="*/ 120 w 148"/>
                  <a:gd name="T39" fmla="*/ 35 h 50"/>
                  <a:gd name="T40" fmla="*/ 123 w 148"/>
                  <a:gd name="T41" fmla="*/ 39 h 50"/>
                  <a:gd name="T42" fmla="*/ 132 w 148"/>
                  <a:gd name="T43" fmla="*/ 47 h 5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48"/>
                  <a:gd name="T67" fmla="*/ 0 h 50"/>
                  <a:gd name="T68" fmla="*/ 148 w 148"/>
                  <a:gd name="T69" fmla="*/ 50 h 5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48" h="50">
                    <a:moveTo>
                      <a:pt x="132" y="47"/>
                    </a:moveTo>
                    <a:cubicBezTo>
                      <a:pt x="129" y="47"/>
                      <a:pt x="109" y="50"/>
                      <a:pt x="102" y="50"/>
                    </a:cubicBezTo>
                    <a:cubicBezTo>
                      <a:pt x="94" y="49"/>
                      <a:pt x="91" y="49"/>
                      <a:pt x="92" y="47"/>
                    </a:cubicBezTo>
                    <a:cubicBezTo>
                      <a:pt x="94" y="45"/>
                      <a:pt x="102" y="42"/>
                      <a:pt x="95" y="40"/>
                    </a:cubicBezTo>
                    <a:cubicBezTo>
                      <a:pt x="88" y="37"/>
                      <a:pt x="85" y="39"/>
                      <a:pt x="83" y="35"/>
                    </a:cubicBezTo>
                    <a:cubicBezTo>
                      <a:pt x="81" y="32"/>
                      <a:pt x="78" y="25"/>
                      <a:pt x="73" y="25"/>
                    </a:cubicBezTo>
                    <a:cubicBezTo>
                      <a:pt x="68" y="24"/>
                      <a:pt x="62" y="28"/>
                      <a:pt x="58" y="25"/>
                    </a:cubicBezTo>
                    <a:cubicBezTo>
                      <a:pt x="54" y="22"/>
                      <a:pt x="51" y="20"/>
                      <a:pt x="45" y="19"/>
                    </a:cubicBezTo>
                    <a:cubicBezTo>
                      <a:pt x="39" y="17"/>
                      <a:pt x="36" y="17"/>
                      <a:pt x="36" y="15"/>
                    </a:cubicBezTo>
                    <a:cubicBezTo>
                      <a:pt x="36" y="12"/>
                      <a:pt x="34" y="11"/>
                      <a:pt x="30" y="11"/>
                    </a:cubicBezTo>
                    <a:cubicBezTo>
                      <a:pt x="25" y="11"/>
                      <a:pt x="22" y="13"/>
                      <a:pt x="23" y="15"/>
                    </a:cubicBezTo>
                    <a:cubicBezTo>
                      <a:pt x="24" y="17"/>
                      <a:pt x="30" y="25"/>
                      <a:pt x="26" y="24"/>
                    </a:cubicBezTo>
                    <a:cubicBezTo>
                      <a:pt x="23" y="24"/>
                      <a:pt x="21" y="20"/>
                      <a:pt x="16" y="19"/>
                    </a:cubicBezTo>
                    <a:cubicBezTo>
                      <a:pt x="12" y="17"/>
                      <a:pt x="0" y="20"/>
                      <a:pt x="4" y="16"/>
                    </a:cubicBezTo>
                    <a:cubicBezTo>
                      <a:pt x="7" y="12"/>
                      <a:pt x="18" y="4"/>
                      <a:pt x="27" y="4"/>
                    </a:cubicBezTo>
                    <a:cubicBezTo>
                      <a:pt x="36" y="3"/>
                      <a:pt x="51" y="0"/>
                      <a:pt x="59" y="7"/>
                    </a:cubicBezTo>
                    <a:cubicBezTo>
                      <a:pt x="67" y="14"/>
                      <a:pt x="78" y="20"/>
                      <a:pt x="86" y="20"/>
                    </a:cubicBezTo>
                    <a:cubicBezTo>
                      <a:pt x="93" y="21"/>
                      <a:pt x="95" y="24"/>
                      <a:pt x="100" y="27"/>
                    </a:cubicBezTo>
                    <a:cubicBezTo>
                      <a:pt x="105" y="30"/>
                      <a:pt x="111" y="31"/>
                      <a:pt x="115" y="32"/>
                    </a:cubicBezTo>
                    <a:cubicBezTo>
                      <a:pt x="118" y="33"/>
                      <a:pt x="122" y="34"/>
                      <a:pt x="120" y="35"/>
                    </a:cubicBezTo>
                    <a:cubicBezTo>
                      <a:pt x="119" y="37"/>
                      <a:pt x="120" y="38"/>
                      <a:pt x="123" y="39"/>
                    </a:cubicBezTo>
                    <a:cubicBezTo>
                      <a:pt x="126" y="39"/>
                      <a:pt x="148" y="46"/>
                      <a:pt x="132" y="47"/>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20" name="Freeform 249"/>
              <p:cNvSpPr>
                <a:spLocks/>
              </p:cNvSpPr>
              <p:nvPr/>
            </p:nvSpPr>
            <p:spPr bwMode="auto">
              <a:xfrm>
                <a:off x="4995970" y="3270858"/>
                <a:ext cx="29837" cy="10621"/>
              </a:xfrm>
              <a:custGeom>
                <a:avLst/>
                <a:gdLst>
                  <a:gd name="T0" fmla="*/ 20 w 25"/>
                  <a:gd name="T1" fmla="*/ 5 h 9"/>
                  <a:gd name="T2" fmla="*/ 7 w 25"/>
                  <a:gd name="T3" fmla="*/ 7 h 9"/>
                  <a:gd name="T4" fmla="*/ 3 w 25"/>
                  <a:gd name="T5" fmla="*/ 2 h 9"/>
                  <a:gd name="T6" fmla="*/ 11 w 25"/>
                  <a:gd name="T7" fmla="*/ 1 h 9"/>
                  <a:gd name="T8" fmla="*/ 20 w 25"/>
                  <a:gd name="T9" fmla="*/ 5 h 9"/>
                  <a:gd name="T10" fmla="*/ 0 60000 65536"/>
                  <a:gd name="T11" fmla="*/ 0 60000 65536"/>
                  <a:gd name="T12" fmla="*/ 0 60000 65536"/>
                  <a:gd name="T13" fmla="*/ 0 60000 65536"/>
                  <a:gd name="T14" fmla="*/ 0 60000 65536"/>
                  <a:gd name="T15" fmla="*/ 0 w 25"/>
                  <a:gd name="T16" fmla="*/ 0 h 9"/>
                  <a:gd name="T17" fmla="*/ 25 w 25"/>
                  <a:gd name="T18" fmla="*/ 9 h 9"/>
                </a:gdLst>
                <a:ahLst/>
                <a:cxnLst>
                  <a:cxn ang="T10">
                    <a:pos x="T0" y="T1"/>
                  </a:cxn>
                  <a:cxn ang="T11">
                    <a:pos x="T2" y="T3"/>
                  </a:cxn>
                  <a:cxn ang="T12">
                    <a:pos x="T4" y="T5"/>
                  </a:cxn>
                  <a:cxn ang="T13">
                    <a:pos x="T6" y="T7"/>
                  </a:cxn>
                  <a:cxn ang="T14">
                    <a:pos x="T8" y="T9"/>
                  </a:cxn>
                </a:cxnLst>
                <a:rect l="T15" t="T16" r="T17" b="T18"/>
                <a:pathLst>
                  <a:path w="25" h="9">
                    <a:moveTo>
                      <a:pt x="20" y="5"/>
                    </a:moveTo>
                    <a:cubicBezTo>
                      <a:pt x="16" y="6"/>
                      <a:pt x="7" y="9"/>
                      <a:pt x="7" y="7"/>
                    </a:cubicBezTo>
                    <a:cubicBezTo>
                      <a:pt x="8" y="6"/>
                      <a:pt x="6" y="4"/>
                      <a:pt x="3" y="2"/>
                    </a:cubicBezTo>
                    <a:cubicBezTo>
                      <a:pt x="0" y="1"/>
                      <a:pt x="5" y="0"/>
                      <a:pt x="11" y="1"/>
                    </a:cubicBezTo>
                    <a:cubicBezTo>
                      <a:pt x="16" y="2"/>
                      <a:pt x="25" y="4"/>
                      <a:pt x="20" y="5"/>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21" name="Freeform 250"/>
              <p:cNvSpPr>
                <a:spLocks/>
              </p:cNvSpPr>
              <p:nvPr/>
            </p:nvSpPr>
            <p:spPr bwMode="auto">
              <a:xfrm>
                <a:off x="5056655" y="3268330"/>
                <a:ext cx="30848" cy="7080"/>
              </a:xfrm>
              <a:custGeom>
                <a:avLst/>
                <a:gdLst>
                  <a:gd name="T0" fmla="*/ 22 w 26"/>
                  <a:gd name="T1" fmla="*/ 5 h 6"/>
                  <a:gd name="T2" fmla="*/ 5 w 26"/>
                  <a:gd name="T3" fmla="*/ 3 h 6"/>
                  <a:gd name="T4" fmla="*/ 12 w 26"/>
                  <a:gd name="T5" fmla="*/ 0 h 6"/>
                  <a:gd name="T6" fmla="*/ 22 w 26"/>
                  <a:gd name="T7" fmla="*/ 5 h 6"/>
                  <a:gd name="T8" fmla="*/ 0 60000 65536"/>
                  <a:gd name="T9" fmla="*/ 0 60000 65536"/>
                  <a:gd name="T10" fmla="*/ 0 60000 65536"/>
                  <a:gd name="T11" fmla="*/ 0 60000 65536"/>
                  <a:gd name="T12" fmla="*/ 0 w 26"/>
                  <a:gd name="T13" fmla="*/ 0 h 6"/>
                  <a:gd name="T14" fmla="*/ 26 w 26"/>
                  <a:gd name="T15" fmla="*/ 6 h 6"/>
                </a:gdLst>
                <a:ahLst/>
                <a:cxnLst>
                  <a:cxn ang="T8">
                    <a:pos x="T0" y="T1"/>
                  </a:cxn>
                  <a:cxn ang="T9">
                    <a:pos x="T2" y="T3"/>
                  </a:cxn>
                  <a:cxn ang="T10">
                    <a:pos x="T4" y="T5"/>
                  </a:cxn>
                  <a:cxn ang="T11">
                    <a:pos x="T6" y="T7"/>
                  </a:cxn>
                </a:cxnLst>
                <a:rect l="T12" t="T13" r="T14" b="T15"/>
                <a:pathLst>
                  <a:path w="26" h="6">
                    <a:moveTo>
                      <a:pt x="22" y="5"/>
                    </a:moveTo>
                    <a:cubicBezTo>
                      <a:pt x="19" y="6"/>
                      <a:pt x="10" y="5"/>
                      <a:pt x="5" y="3"/>
                    </a:cubicBezTo>
                    <a:cubicBezTo>
                      <a:pt x="0" y="2"/>
                      <a:pt x="6" y="0"/>
                      <a:pt x="12" y="0"/>
                    </a:cubicBezTo>
                    <a:cubicBezTo>
                      <a:pt x="17" y="0"/>
                      <a:pt x="26" y="3"/>
                      <a:pt x="22" y="5"/>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22" name="Freeform 251"/>
              <p:cNvSpPr>
                <a:spLocks/>
              </p:cNvSpPr>
              <p:nvPr/>
            </p:nvSpPr>
            <p:spPr bwMode="auto">
              <a:xfrm>
                <a:off x="5095089" y="3250628"/>
                <a:ext cx="52594" cy="26300"/>
              </a:xfrm>
              <a:custGeom>
                <a:avLst/>
                <a:gdLst>
                  <a:gd name="T0" fmla="*/ 38 w 44"/>
                  <a:gd name="T1" fmla="*/ 14 h 22"/>
                  <a:gd name="T2" fmla="*/ 30 w 44"/>
                  <a:gd name="T3" fmla="*/ 4 h 22"/>
                  <a:gd name="T4" fmla="*/ 13 w 44"/>
                  <a:gd name="T5" fmla="*/ 1 h 22"/>
                  <a:gd name="T6" fmla="*/ 0 w 44"/>
                  <a:gd name="T7" fmla="*/ 0 h 22"/>
                  <a:gd name="T8" fmla="*/ 0 w 44"/>
                  <a:gd name="T9" fmla="*/ 18 h 22"/>
                  <a:gd name="T10" fmla="*/ 6 w 44"/>
                  <a:gd name="T11" fmla="*/ 21 h 22"/>
                  <a:gd name="T12" fmla="*/ 13 w 44"/>
                  <a:gd name="T13" fmla="*/ 17 h 22"/>
                  <a:gd name="T14" fmla="*/ 18 w 44"/>
                  <a:gd name="T15" fmla="*/ 20 h 22"/>
                  <a:gd name="T16" fmla="*/ 29 w 44"/>
                  <a:gd name="T17" fmla="*/ 17 h 22"/>
                  <a:gd name="T18" fmla="*/ 42 w 44"/>
                  <a:gd name="T19" fmla="*/ 19 h 22"/>
                  <a:gd name="T20" fmla="*/ 38 w 44"/>
                  <a:gd name="T21" fmla="*/ 14 h 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
                  <a:gd name="T34" fmla="*/ 0 h 22"/>
                  <a:gd name="T35" fmla="*/ 44 w 44"/>
                  <a:gd name="T36" fmla="*/ 22 h 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 h="22">
                    <a:moveTo>
                      <a:pt x="38" y="14"/>
                    </a:moveTo>
                    <a:cubicBezTo>
                      <a:pt x="35" y="13"/>
                      <a:pt x="33" y="7"/>
                      <a:pt x="30" y="4"/>
                    </a:cubicBezTo>
                    <a:cubicBezTo>
                      <a:pt x="26" y="1"/>
                      <a:pt x="17" y="1"/>
                      <a:pt x="13" y="1"/>
                    </a:cubicBezTo>
                    <a:cubicBezTo>
                      <a:pt x="10" y="1"/>
                      <a:pt x="5" y="1"/>
                      <a:pt x="0" y="0"/>
                    </a:cubicBezTo>
                    <a:cubicBezTo>
                      <a:pt x="0" y="18"/>
                      <a:pt x="0" y="18"/>
                      <a:pt x="0" y="18"/>
                    </a:cubicBezTo>
                    <a:cubicBezTo>
                      <a:pt x="2" y="20"/>
                      <a:pt x="5" y="21"/>
                      <a:pt x="6" y="21"/>
                    </a:cubicBezTo>
                    <a:cubicBezTo>
                      <a:pt x="9" y="22"/>
                      <a:pt x="11" y="18"/>
                      <a:pt x="13" y="17"/>
                    </a:cubicBezTo>
                    <a:cubicBezTo>
                      <a:pt x="15" y="16"/>
                      <a:pt x="16" y="18"/>
                      <a:pt x="18" y="20"/>
                    </a:cubicBezTo>
                    <a:cubicBezTo>
                      <a:pt x="20" y="22"/>
                      <a:pt x="25" y="19"/>
                      <a:pt x="29" y="17"/>
                    </a:cubicBezTo>
                    <a:cubicBezTo>
                      <a:pt x="33" y="16"/>
                      <a:pt x="41" y="19"/>
                      <a:pt x="42" y="19"/>
                    </a:cubicBezTo>
                    <a:cubicBezTo>
                      <a:pt x="44" y="19"/>
                      <a:pt x="41" y="14"/>
                      <a:pt x="38" y="14"/>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23" name="Freeform 252"/>
              <p:cNvSpPr>
                <a:spLocks/>
              </p:cNvSpPr>
              <p:nvPr/>
            </p:nvSpPr>
            <p:spPr bwMode="auto">
              <a:xfrm>
                <a:off x="5069804" y="3247088"/>
                <a:ext cx="25285" cy="24782"/>
              </a:xfrm>
              <a:custGeom>
                <a:avLst/>
                <a:gdLst>
                  <a:gd name="T0" fmla="*/ 9 w 21"/>
                  <a:gd name="T1" fmla="*/ 1 h 21"/>
                  <a:gd name="T2" fmla="*/ 3 w 21"/>
                  <a:gd name="T3" fmla="*/ 5 h 21"/>
                  <a:gd name="T4" fmla="*/ 10 w 21"/>
                  <a:gd name="T5" fmla="*/ 13 h 21"/>
                  <a:gd name="T6" fmla="*/ 21 w 21"/>
                  <a:gd name="T7" fmla="*/ 21 h 21"/>
                  <a:gd name="T8" fmla="*/ 21 w 21"/>
                  <a:gd name="T9" fmla="*/ 3 h 21"/>
                  <a:gd name="T10" fmla="*/ 9 w 21"/>
                  <a:gd name="T11" fmla="*/ 1 h 21"/>
                  <a:gd name="T12" fmla="*/ 0 60000 65536"/>
                  <a:gd name="T13" fmla="*/ 0 60000 65536"/>
                  <a:gd name="T14" fmla="*/ 0 60000 65536"/>
                  <a:gd name="T15" fmla="*/ 0 60000 65536"/>
                  <a:gd name="T16" fmla="*/ 0 60000 65536"/>
                  <a:gd name="T17" fmla="*/ 0 60000 65536"/>
                  <a:gd name="T18" fmla="*/ 0 w 21"/>
                  <a:gd name="T19" fmla="*/ 0 h 21"/>
                  <a:gd name="T20" fmla="*/ 21 w 21"/>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21" h="21">
                    <a:moveTo>
                      <a:pt x="9" y="1"/>
                    </a:moveTo>
                    <a:cubicBezTo>
                      <a:pt x="3" y="0"/>
                      <a:pt x="0" y="4"/>
                      <a:pt x="3" y="5"/>
                    </a:cubicBezTo>
                    <a:cubicBezTo>
                      <a:pt x="6" y="7"/>
                      <a:pt x="8" y="9"/>
                      <a:pt x="10" y="13"/>
                    </a:cubicBezTo>
                    <a:cubicBezTo>
                      <a:pt x="12" y="15"/>
                      <a:pt x="17" y="19"/>
                      <a:pt x="21" y="21"/>
                    </a:cubicBezTo>
                    <a:cubicBezTo>
                      <a:pt x="21" y="3"/>
                      <a:pt x="21" y="3"/>
                      <a:pt x="21" y="3"/>
                    </a:cubicBezTo>
                    <a:cubicBezTo>
                      <a:pt x="16" y="3"/>
                      <a:pt x="11" y="2"/>
                      <a:pt x="9" y="1"/>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24" name="Freeform 253"/>
              <p:cNvSpPr>
                <a:spLocks/>
              </p:cNvSpPr>
              <p:nvPr/>
            </p:nvSpPr>
            <p:spPr bwMode="auto">
              <a:xfrm>
                <a:off x="5166394" y="3270858"/>
                <a:ext cx="29837" cy="10621"/>
              </a:xfrm>
              <a:custGeom>
                <a:avLst/>
                <a:gdLst>
                  <a:gd name="T0" fmla="*/ 11 w 25"/>
                  <a:gd name="T1" fmla="*/ 6 h 9"/>
                  <a:gd name="T2" fmla="*/ 0 w 25"/>
                  <a:gd name="T3" fmla="*/ 4 h 9"/>
                  <a:gd name="T4" fmla="*/ 8 w 25"/>
                  <a:gd name="T5" fmla="*/ 0 h 9"/>
                  <a:gd name="T6" fmla="*/ 11 w 25"/>
                  <a:gd name="T7" fmla="*/ 6 h 9"/>
                  <a:gd name="T8" fmla="*/ 0 60000 65536"/>
                  <a:gd name="T9" fmla="*/ 0 60000 65536"/>
                  <a:gd name="T10" fmla="*/ 0 60000 65536"/>
                  <a:gd name="T11" fmla="*/ 0 60000 65536"/>
                  <a:gd name="T12" fmla="*/ 0 w 25"/>
                  <a:gd name="T13" fmla="*/ 0 h 9"/>
                  <a:gd name="T14" fmla="*/ 25 w 25"/>
                  <a:gd name="T15" fmla="*/ 9 h 9"/>
                </a:gdLst>
                <a:ahLst/>
                <a:cxnLst>
                  <a:cxn ang="T8">
                    <a:pos x="T0" y="T1"/>
                  </a:cxn>
                  <a:cxn ang="T9">
                    <a:pos x="T2" y="T3"/>
                  </a:cxn>
                  <a:cxn ang="T10">
                    <a:pos x="T4" y="T5"/>
                  </a:cxn>
                  <a:cxn ang="T11">
                    <a:pos x="T6" y="T7"/>
                  </a:cxn>
                </a:cxnLst>
                <a:rect l="T12" t="T13" r="T14" b="T15"/>
                <a:pathLst>
                  <a:path w="25" h="9">
                    <a:moveTo>
                      <a:pt x="11" y="6"/>
                    </a:moveTo>
                    <a:cubicBezTo>
                      <a:pt x="4" y="9"/>
                      <a:pt x="0" y="7"/>
                      <a:pt x="0" y="4"/>
                    </a:cubicBezTo>
                    <a:cubicBezTo>
                      <a:pt x="0" y="2"/>
                      <a:pt x="1" y="0"/>
                      <a:pt x="8" y="0"/>
                    </a:cubicBezTo>
                    <a:cubicBezTo>
                      <a:pt x="15" y="0"/>
                      <a:pt x="25" y="0"/>
                      <a:pt x="11" y="6"/>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25" name="Freeform 254"/>
              <p:cNvSpPr>
                <a:spLocks/>
              </p:cNvSpPr>
              <p:nvPr/>
            </p:nvSpPr>
            <p:spPr bwMode="auto">
              <a:xfrm>
                <a:off x="5226068" y="3280468"/>
                <a:ext cx="6069" cy="8092"/>
              </a:xfrm>
              <a:custGeom>
                <a:avLst/>
                <a:gdLst>
                  <a:gd name="T0" fmla="*/ 4 w 5"/>
                  <a:gd name="T1" fmla="*/ 5 h 7"/>
                  <a:gd name="T2" fmla="*/ 2 w 5"/>
                  <a:gd name="T3" fmla="*/ 1 h 7"/>
                  <a:gd name="T4" fmla="*/ 4 w 5"/>
                  <a:gd name="T5" fmla="*/ 5 h 7"/>
                  <a:gd name="T6" fmla="*/ 0 60000 65536"/>
                  <a:gd name="T7" fmla="*/ 0 60000 65536"/>
                  <a:gd name="T8" fmla="*/ 0 60000 65536"/>
                  <a:gd name="T9" fmla="*/ 0 w 5"/>
                  <a:gd name="T10" fmla="*/ 0 h 7"/>
                  <a:gd name="T11" fmla="*/ 5 w 5"/>
                  <a:gd name="T12" fmla="*/ 7 h 7"/>
                </a:gdLst>
                <a:ahLst/>
                <a:cxnLst>
                  <a:cxn ang="T6">
                    <a:pos x="T0" y="T1"/>
                  </a:cxn>
                  <a:cxn ang="T7">
                    <a:pos x="T2" y="T3"/>
                  </a:cxn>
                  <a:cxn ang="T8">
                    <a:pos x="T4" y="T5"/>
                  </a:cxn>
                </a:cxnLst>
                <a:rect l="T9" t="T10" r="T11" b="T12"/>
                <a:pathLst>
                  <a:path w="5" h="7">
                    <a:moveTo>
                      <a:pt x="4" y="5"/>
                    </a:moveTo>
                    <a:cubicBezTo>
                      <a:pt x="2" y="7"/>
                      <a:pt x="0" y="3"/>
                      <a:pt x="2" y="1"/>
                    </a:cubicBezTo>
                    <a:cubicBezTo>
                      <a:pt x="4" y="0"/>
                      <a:pt x="5" y="4"/>
                      <a:pt x="4" y="5"/>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26" name="Freeform 255"/>
              <p:cNvSpPr>
                <a:spLocks/>
              </p:cNvSpPr>
              <p:nvPr/>
            </p:nvSpPr>
            <p:spPr bwMode="auto">
              <a:xfrm>
                <a:off x="5240734" y="3288560"/>
                <a:ext cx="10620" cy="5057"/>
              </a:xfrm>
              <a:custGeom>
                <a:avLst/>
                <a:gdLst>
                  <a:gd name="T0" fmla="*/ 4 w 9"/>
                  <a:gd name="T1" fmla="*/ 4 h 4"/>
                  <a:gd name="T2" fmla="*/ 7 w 9"/>
                  <a:gd name="T3" fmla="*/ 1 h 4"/>
                  <a:gd name="T4" fmla="*/ 4 w 9"/>
                  <a:gd name="T5" fmla="*/ 4 h 4"/>
                  <a:gd name="T6" fmla="*/ 0 60000 65536"/>
                  <a:gd name="T7" fmla="*/ 0 60000 65536"/>
                  <a:gd name="T8" fmla="*/ 0 60000 65536"/>
                  <a:gd name="T9" fmla="*/ 0 w 9"/>
                  <a:gd name="T10" fmla="*/ 0 h 4"/>
                  <a:gd name="T11" fmla="*/ 9 w 9"/>
                  <a:gd name="T12" fmla="*/ 4 h 4"/>
                </a:gdLst>
                <a:ahLst/>
                <a:cxnLst>
                  <a:cxn ang="T6">
                    <a:pos x="T0" y="T1"/>
                  </a:cxn>
                  <a:cxn ang="T7">
                    <a:pos x="T2" y="T3"/>
                  </a:cxn>
                  <a:cxn ang="T8">
                    <a:pos x="T4" y="T5"/>
                  </a:cxn>
                </a:cxnLst>
                <a:rect l="T9" t="T10" r="T11" b="T12"/>
                <a:pathLst>
                  <a:path w="9" h="4">
                    <a:moveTo>
                      <a:pt x="4" y="4"/>
                    </a:moveTo>
                    <a:cubicBezTo>
                      <a:pt x="0" y="3"/>
                      <a:pt x="5" y="0"/>
                      <a:pt x="7" y="1"/>
                    </a:cubicBezTo>
                    <a:cubicBezTo>
                      <a:pt x="9" y="3"/>
                      <a:pt x="5" y="4"/>
                      <a:pt x="4" y="4"/>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27" name="Freeform 256"/>
              <p:cNvSpPr>
                <a:spLocks/>
              </p:cNvSpPr>
              <p:nvPr/>
            </p:nvSpPr>
            <p:spPr bwMode="auto">
              <a:xfrm>
                <a:off x="5251353" y="3316376"/>
                <a:ext cx="5057" cy="7080"/>
              </a:xfrm>
              <a:custGeom>
                <a:avLst/>
                <a:gdLst>
                  <a:gd name="T0" fmla="*/ 2 w 4"/>
                  <a:gd name="T1" fmla="*/ 4 h 6"/>
                  <a:gd name="T2" fmla="*/ 2 w 4"/>
                  <a:gd name="T3" fmla="*/ 1 h 6"/>
                  <a:gd name="T4" fmla="*/ 2 w 4"/>
                  <a:gd name="T5" fmla="*/ 4 h 6"/>
                  <a:gd name="T6" fmla="*/ 0 60000 65536"/>
                  <a:gd name="T7" fmla="*/ 0 60000 65536"/>
                  <a:gd name="T8" fmla="*/ 0 60000 65536"/>
                  <a:gd name="T9" fmla="*/ 0 w 4"/>
                  <a:gd name="T10" fmla="*/ 0 h 6"/>
                  <a:gd name="T11" fmla="*/ 4 w 4"/>
                  <a:gd name="T12" fmla="*/ 6 h 6"/>
                </a:gdLst>
                <a:ahLst/>
                <a:cxnLst>
                  <a:cxn ang="T6">
                    <a:pos x="T0" y="T1"/>
                  </a:cxn>
                  <a:cxn ang="T7">
                    <a:pos x="T2" y="T3"/>
                  </a:cxn>
                  <a:cxn ang="T8">
                    <a:pos x="T4" y="T5"/>
                  </a:cxn>
                </a:cxnLst>
                <a:rect l="T9" t="T10" r="T11" b="T12"/>
                <a:pathLst>
                  <a:path w="4" h="6">
                    <a:moveTo>
                      <a:pt x="2" y="4"/>
                    </a:moveTo>
                    <a:cubicBezTo>
                      <a:pt x="1" y="6"/>
                      <a:pt x="0" y="2"/>
                      <a:pt x="2" y="1"/>
                    </a:cubicBezTo>
                    <a:cubicBezTo>
                      <a:pt x="4" y="0"/>
                      <a:pt x="4" y="1"/>
                      <a:pt x="2" y="4"/>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28" name="Freeform 257"/>
              <p:cNvSpPr>
                <a:spLocks/>
              </p:cNvSpPr>
              <p:nvPr/>
            </p:nvSpPr>
            <p:spPr bwMode="auto">
              <a:xfrm>
                <a:off x="5251353" y="3349757"/>
                <a:ext cx="8597" cy="4552"/>
              </a:xfrm>
              <a:custGeom>
                <a:avLst/>
                <a:gdLst>
                  <a:gd name="T0" fmla="*/ 4 w 7"/>
                  <a:gd name="T1" fmla="*/ 3 h 4"/>
                  <a:gd name="T2" fmla="*/ 3 w 7"/>
                  <a:gd name="T3" fmla="*/ 0 h 4"/>
                  <a:gd name="T4" fmla="*/ 4 w 7"/>
                  <a:gd name="T5" fmla="*/ 3 h 4"/>
                  <a:gd name="T6" fmla="*/ 0 60000 65536"/>
                  <a:gd name="T7" fmla="*/ 0 60000 65536"/>
                  <a:gd name="T8" fmla="*/ 0 60000 65536"/>
                  <a:gd name="T9" fmla="*/ 0 w 7"/>
                  <a:gd name="T10" fmla="*/ 0 h 4"/>
                  <a:gd name="T11" fmla="*/ 7 w 7"/>
                  <a:gd name="T12" fmla="*/ 4 h 4"/>
                </a:gdLst>
                <a:ahLst/>
                <a:cxnLst>
                  <a:cxn ang="T6">
                    <a:pos x="T0" y="T1"/>
                  </a:cxn>
                  <a:cxn ang="T7">
                    <a:pos x="T2" y="T3"/>
                  </a:cxn>
                  <a:cxn ang="T8">
                    <a:pos x="T4" y="T5"/>
                  </a:cxn>
                </a:cxnLst>
                <a:rect l="T9" t="T10" r="T11" b="T12"/>
                <a:pathLst>
                  <a:path w="7" h="4">
                    <a:moveTo>
                      <a:pt x="4" y="3"/>
                    </a:moveTo>
                    <a:cubicBezTo>
                      <a:pt x="2" y="4"/>
                      <a:pt x="0" y="1"/>
                      <a:pt x="3" y="0"/>
                    </a:cubicBezTo>
                    <a:cubicBezTo>
                      <a:pt x="6" y="0"/>
                      <a:pt x="7" y="2"/>
                      <a:pt x="4" y="3"/>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29" name="Freeform 258"/>
              <p:cNvSpPr>
                <a:spLocks/>
              </p:cNvSpPr>
              <p:nvPr/>
            </p:nvSpPr>
            <p:spPr bwMode="auto">
              <a:xfrm>
                <a:off x="5252365" y="3338630"/>
                <a:ext cx="6069" cy="5057"/>
              </a:xfrm>
              <a:custGeom>
                <a:avLst/>
                <a:gdLst>
                  <a:gd name="T0" fmla="*/ 2 w 5"/>
                  <a:gd name="T1" fmla="*/ 4 h 4"/>
                  <a:gd name="T2" fmla="*/ 2 w 5"/>
                  <a:gd name="T3" fmla="*/ 0 h 4"/>
                  <a:gd name="T4" fmla="*/ 2 w 5"/>
                  <a:gd name="T5" fmla="*/ 4 h 4"/>
                  <a:gd name="T6" fmla="*/ 0 60000 65536"/>
                  <a:gd name="T7" fmla="*/ 0 60000 65536"/>
                  <a:gd name="T8" fmla="*/ 0 60000 65536"/>
                  <a:gd name="T9" fmla="*/ 0 w 5"/>
                  <a:gd name="T10" fmla="*/ 0 h 4"/>
                  <a:gd name="T11" fmla="*/ 5 w 5"/>
                  <a:gd name="T12" fmla="*/ 4 h 4"/>
                </a:gdLst>
                <a:ahLst/>
                <a:cxnLst>
                  <a:cxn ang="T6">
                    <a:pos x="T0" y="T1"/>
                  </a:cxn>
                  <a:cxn ang="T7">
                    <a:pos x="T2" y="T3"/>
                  </a:cxn>
                  <a:cxn ang="T8">
                    <a:pos x="T4" y="T5"/>
                  </a:cxn>
                </a:cxnLst>
                <a:rect l="T9" t="T10" r="T11" b="T12"/>
                <a:pathLst>
                  <a:path w="5" h="4">
                    <a:moveTo>
                      <a:pt x="2" y="4"/>
                    </a:moveTo>
                    <a:cubicBezTo>
                      <a:pt x="0" y="4"/>
                      <a:pt x="0" y="0"/>
                      <a:pt x="2" y="0"/>
                    </a:cubicBezTo>
                    <a:cubicBezTo>
                      <a:pt x="4" y="0"/>
                      <a:pt x="5" y="3"/>
                      <a:pt x="2" y="4"/>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30" name="Freeform 259"/>
              <p:cNvSpPr>
                <a:spLocks/>
              </p:cNvSpPr>
              <p:nvPr/>
            </p:nvSpPr>
            <p:spPr bwMode="auto">
              <a:xfrm>
                <a:off x="5244273" y="3366447"/>
                <a:ext cx="8091" cy="8092"/>
              </a:xfrm>
              <a:custGeom>
                <a:avLst/>
                <a:gdLst>
                  <a:gd name="T0" fmla="*/ 4 w 7"/>
                  <a:gd name="T1" fmla="*/ 5 h 7"/>
                  <a:gd name="T2" fmla="*/ 1 w 7"/>
                  <a:gd name="T3" fmla="*/ 2 h 7"/>
                  <a:gd name="T4" fmla="*/ 4 w 7"/>
                  <a:gd name="T5" fmla="*/ 5 h 7"/>
                  <a:gd name="T6" fmla="*/ 0 60000 65536"/>
                  <a:gd name="T7" fmla="*/ 0 60000 65536"/>
                  <a:gd name="T8" fmla="*/ 0 60000 65536"/>
                  <a:gd name="T9" fmla="*/ 0 w 7"/>
                  <a:gd name="T10" fmla="*/ 0 h 7"/>
                  <a:gd name="T11" fmla="*/ 7 w 7"/>
                  <a:gd name="T12" fmla="*/ 7 h 7"/>
                </a:gdLst>
                <a:ahLst/>
                <a:cxnLst>
                  <a:cxn ang="T6">
                    <a:pos x="T0" y="T1"/>
                  </a:cxn>
                  <a:cxn ang="T7">
                    <a:pos x="T2" y="T3"/>
                  </a:cxn>
                  <a:cxn ang="T8">
                    <a:pos x="T4" y="T5"/>
                  </a:cxn>
                </a:cxnLst>
                <a:rect l="T9" t="T10" r="T11" b="T12"/>
                <a:pathLst>
                  <a:path w="7" h="7">
                    <a:moveTo>
                      <a:pt x="4" y="5"/>
                    </a:moveTo>
                    <a:cubicBezTo>
                      <a:pt x="3" y="7"/>
                      <a:pt x="0" y="3"/>
                      <a:pt x="1" y="2"/>
                    </a:cubicBezTo>
                    <a:cubicBezTo>
                      <a:pt x="3" y="0"/>
                      <a:pt x="7" y="1"/>
                      <a:pt x="4" y="5"/>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31" name="Freeform 260"/>
              <p:cNvSpPr>
                <a:spLocks/>
              </p:cNvSpPr>
              <p:nvPr/>
            </p:nvSpPr>
            <p:spPr bwMode="auto">
              <a:xfrm>
                <a:off x="5275122" y="3347228"/>
                <a:ext cx="12137" cy="9610"/>
              </a:xfrm>
              <a:custGeom>
                <a:avLst/>
                <a:gdLst>
                  <a:gd name="T0" fmla="*/ 7 w 10"/>
                  <a:gd name="T1" fmla="*/ 5 h 8"/>
                  <a:gd name="T2" fmla="*/ 3 w 10"/>
                  <a:gd name="T3" fmla="*/ 2 h 8"/>
                  <a:gd name="T4" fmla="*/ 7 w 10"/>
                  <a:gd name="T5" fmla="*/ 5 h 8"/>
                  <a:gd name="T6" fmla="*/ 0 60000 65536"/>
                  <a:gd name="T7" fmla="*/ 0 60000 65536"/>
                  <a:gd name="T8" fmla="*/ 0 60000 65536"/>
                  <a:gd name="T9" fmla="*/ 0 w 10"/>
                  <a:gd name="T10" fmla="*/ 0 h 8"/>
                  <a:gd name="T11" fmla="*/ 10 w 10"/>
                  <a:gd name="T12" fmla="*/ 8 h 8"/>
                </a:gdLst>
                <a:ahLst/>
                <a:cxnLst>
                  <a:cxn ang="T6">
                    <a:pos x="T0" y="T1"/>
                  </a:cxn>
                  <a:cxn ang="T7">
                    <a:pos x="T2" y="T3"/>
                  </a:cxn>
                  <a:cxn ang="T8">
                    <a:pos x="T4" y="T5"/>
                  </a:cxn>
                </a:cxnLst>
                <a:rect l="T9" t="T10" r="T11" b="T12"/>
                <a:pathLst>
                  <a:path w="10" h="8">
                    <a:moveTo>
                      <a:pt x="7" y="5"/>
                    </a:moveTo>
                    <a:cubicBezTo>
                      <a:pt x="6" y="8"/>
                      <a:pt x="0" y="4"/>
                      <a:pt x="3" y="2"/>
                    </a:cubicBezTo>
                    <a:cubicBezTo>
                      <a:pt x="6" y="0"/>
                      <a:pt x="10" y="1"/>
                      <a:pt x="7" y="5"/>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32" name="Freeform 261"/>
              <p:cNvSpPr>
                <a:spLocks/>
              </p:cNvSpPr>
              <p:nvPr/>
            </p:nvSpPr>
            <p:spPr bwMode="auto">
              <a:xfrm>
                <a:off x="4994453" y="3164648"/>
                <a:ext cx="10620" cy="9104"/>
              </a:xfrm>
              <a:custGeom>
                <a:avLst/>
                <a:gdLst>
                  <a:gd name="T0" fmla="*/ 7 w 9"/>
                  <a:gd name="T1" fmla="*/ 7 h 8"/>
                  <a:gd name="T2" fmla="*/ 2 w 9"/>
                  <a:gd name="T3" fmla="*/ 4 h 8"/>
                  <a:gd name="T4" fmla="*/ 4 w 9"/>
                  <a:gd name="T5" fmla="*/ 0 h 8"/>
                  <a:gd name="T6" fmla="*/ 7 w 9"/>
                  <a:gd name="T7" fmla="*/ 7 h 8"/>
                  <a:gd name="T8" fmla="*/ 0 60000 65536"/>
                  <a:gd name="T9" fmla="*/ 0 60000 65536"/>
                  <a:gd name="T10" fmla="*/ 0 60000 65536"/>
                  <a:gd name="T11" fmla="*/ 0 60000 65536"/>
                  <a:gd name="T12" fmla="*/ 0 w 9"/>
                  <a:gd name="T13" fmla="*/ 0 h 8"/>
                  <a:gd name="T14" fmla="*/ 9 w 9"/>
                  <a:gd name="T15" fmla="*/ 8 h 8"/>
                </a:gdLst>
                <a:ahLst/>
                <a:cxnLst>
                  <a:cxn ang="T8">
                    <a:pos x="T0" y="T1"/>
                  </a:cxn>
                  <a:cxn ang="T9">
                    <a:pos x="T2" y="T3"/>
                  </a:cxn>
                  <a:cxn ang="T10">
                    <a:pos x="T4" y="T5"/>
                  </a:cxn>
                  <a:cxn ang="T11">
                    <a:pos x="T6" y="T7"/>
                  </a:cxn>
                </a:cxnLst>
                <a:rect l="T12" t="T13" r="T14" b="T15"/>
                <a:pathLst>
                  <a:path w="9" h="8">
                    <a:moveTo>
                      <a:pt x="7" y="7"/>
                    </a:moveTo>
                    <a:cubicBezTo>
                      <a:pt x="6" y="8"/>
                      <a:pt x="2" y="7"/>
                      <a:pt x="2" y="4"/>
                    </a:cubicBezTo>
                    <a:cubicBezTo>
                      <a:pt x="2" y="2"/>
                      <a:pt x="0" y="0"/>
                      <a:pt x="4" y="0"/>
                    </a:cubicBezTo>
                    <a:cubicBezTo>
                      <a:pt x="8" y="0"/>
                      <a:pt x="9" y="5"/>
                      <a:pt x="7" y="7"/>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33" name="Freeform 262"/>
              <p:cNvSpPr>
                <a:spLocks/>
              </p:cNvSpPr>
              <p:nvPr/>
            </p:nvSpPr>
            <p:spPr bwMode="auto">
              <a:xfrm>
                <a:off x="4999510" y="3177798"/>
                <a:ext cx="7080" cy="4552"/>
              </a:xfrm>
              <a:custGeom>
                <a:avLst/>
                <a:gdLst>
                  <a:gd name="T0" fmla="*/ 4 w 6"/>
                  <a:gd name="T1" fmla="*/ 4 h 4"/>
                  <a:gd name="T2" fmla="*/ 4 w 6"/>
                  <a:gd name="T3" fmla="*/ 0 h 4"/>
                  <a:gd name="T4" fmla="*/ 4 w 6"/>
                  <a:gd name="T5" fmla="*/ 4 h 4"/>
                  <a:gd name="T6" fmla="*/ 0 60000 65536"/>
                  <a:gd name="T7" fmla="*/ 0 60000 65536"/>
                  <a:gd name="T8" fmla="*/ 0 60000 65536"/>
                  <a:gd name="T9" fmla="*/ 0 w 6"/>
                  <a:gd name="T10" fmla="*/ 0 h 4"/>
                  <a:gd name="T11" fmla="*/ 6 w 6"/>
                  <a:gd name="T12" fmla="*/ 4 h 4"/>
                </a:gdLst>
                <a:ahLst/>
                <a:cxnLst>
                  <a:cxn ang="T6">
                    <a:pos x="T0" y="T1"/>
                  </a:cxn>
                  <a:cxn ang="T7">
                    <a:pos x="T2" y="T3"/>
                  </a:cxn>
                  <a:cxn ang="T8">
                    <a:pos x="T4" y="T5"/>
                  </a:cxn>
                </a:cxnLst>
                <a:rect l="T9" t="T10" r="T11" b="T12"/>
                <a:pathLst>
                  <a:path w="6" h="4">
                    <a:moveTo>
                      <a:pt x="4" y="4"/>
                    </a:moveTo>
                    <a:cubicBezTo>
                      <a:pt x="0" y="4"/>
                      <a:pt x="2" y="0"/>
                      <a:pt x="4" y="0"/>
                    </a:cubicBezTo>
                    <a:cubicBezTo>
                      <a:pt x="6" y="0"/>
                      <a:pt x="6" y="3"/>
                      <a:pt x="4" y="4"/>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34" name="Freeform 263"/>
              <p:cNvSpPr>
                <a:spLocks/>
              </p:cNvSpPr>
              <p:nvPr/>
            </p:nvSpPr>
            <p:spPr bwMode="auto">
              <a:xfrm>
                <a:off x="5194208" y="3037702"/>
                <a:ext cx="7080" cy="8598"/>
              </a:xfrm>
              <a:custGeom>
                <a:avLst/>
                <a:gdLst>
                  <a:gd name="T0" fmla="*/ 2 w 6"/>
                  <a:gd name="T1" fmla="*/ 6 h 7"/>
                  <a:gd name="T2" fmla="*/ 3 w 6"/>
                  <a:gd name="T3" fmla="*/ 1 h 7"/>
                  <a:gd name="T4" fmla="*/ 2 w 6"/>
                  <a:gd name="T5" fmla="*/ 6 h 7"/>
                  <a:gd name="T6" fmla="*/ 0 60000 65536"/>
                  <a:gd name="T7" fmla="*/ 0 60000 65536"/>
                  <a:gd name="T8" fmla="*/ 0 60000 65536"/>
                  <a:gd name="T9" fmla="*/ 0 w 6"/>
                  <a:gd name="T10" fmla="*/ 0 h 7"/>
                  <a:gd name="T11" fmla="*/ 6 w 6"/>
                  <a:gd name="T12" fmla="*/ 7 h 7"/>
                </a:gdLst>
                <a:ahLst/>
                <a:cxnLst>
                  <a:cxn ang="T6">
                    <a:pos x="T0" y="T1"/>
                  </a:cxn>
                  <a:cxn ang="T7">
                    <a:pos x="T2" y="T3"/>
                  </a:cxn>
                  <a:cxn ang="T8">
                    <a:pos x="T4" y="T5"/>
                  </a:cxn>
                </a:cxnLst>
                <a:rect l="T9" t="T10" r="T11" b="T12"/>
                <a:pathLst>
                  <a:path w="6" h="7">
                    <a:moveTo>
                      <a:pt x="2" y="6"/>
                    </a:moveTo>
                    <a:cubicBezTo>
                      <a:pt x="0" y="7"/>
                      <a:pt x="1" y="2"/>
                      <a:pt x="3" y="1"/>
                    </a:cubicBezTo>
                    <a:cubicBezTo>
                      <a:pt x="6" y="0"/>
                      <a:pt x="5" y="5"/>
                      <a:pt x="2" y="6"/>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35" name="Freeform 264"/>
              <p:cNvSpPr>
                <a:spLocks/>
              </p:cNvSpPr>
              <p:nvPr/>
            </p:nvSpPr>
            <p:spPr bwMode="auto">
              <a:xfrm>
                <a:off x="5201288" y="2681646"/>
                <a:ext cx="46525" cy="20231"/>
              </a:xfrm>
              <a:custGeom>
                <a:avLst/>
                <a:gdLst>
                  <a:gd name="T0" fmla="*/ 35 w 39"/>
                  <a:gd name="T1" fmla="*/ 15 h 17"/>
                  <a:gd name="T2" fmla="*/ 6 w 39"/>
                  <a:gd name="T3" fmla="*/ 3 h 17"/>
                  <a:gd name="T4" fmla="*/ 23 w 39"/>
                  <a:gd name="T5" fmla="*/ 4 h 17"/>
                  <a:gd name="T6" fmla="*/ 35 w 39"/>
                  <a:gd name="T7" fmla="*/ 15 h 17"/>
                  <a:gd name="T8" fmla="*/ 0 60000 65536"/>
                  <a:gd name="T9" fmla="*/ 0 60000 65536"/>
                  <a:gd name="T10" fmla="*/ 0 60000 65536"/>
                  <a:gd name="T11" fmla="*/ 0 60000 65536"/>
                  <a:gd name="T12" fmla="*/ 0 w 39"/>
                  <a:gd name="T13" fmla="*/ 0 h 17"/>
                  <a:gd name="T14" fmla="*/ 39 w 39"/>
                  <a:gd name="T15" fmla="*/ 17 h 17"/>
                </a:gdLst>
                <a:ahLst/>
                <a:cxnLst>
                  <a:cxn ang="T8">
                    <a:pos x="T0" y="T1"/>
                  </a:cxn>
                  <a:cxn ang="T9">
                    <a:pos x="T2" y="T3"/>
                  </a:cxn>
                  <a:cxn ang="T10">
                    <a:pos x="T4" y="T5"/>
                  </a:cxn>
                  <a:cxn ang="T11">
                    <a:pos x="T6" y="T7"/>
                  </a:cxn>
                </a:cxnLst>
                <a:rect l="T12" t="T13" r="T14" b="T15"/>
                <a:pathLst>
                  <a:path w="39" h="17">
                    <a:moveTo>
                      <a:pt x="35" y="15"/>
                    </a:moveTo>
                    <a:cubicBezTo>
                      <a:pt x="27" y="17"/>
                      <a:pt x="12" y="6"/>
                      <a:pt x="6" y="3"/>
                    </a:cubicBezTo>
                    <a:cubicBezTo>
                      <a:pt x="0" y="1"/>
                      <a:pt x="14" y="0"/>
                      <a:pt x="23" y="4"/>
                    </a:cubicBezTo>
                    <a:cubicBezTo>
                      <a:pt x="32" y="8"/>
                      <a:pt x="39" y="14"/>
                      <a:pt x="35" y="15"/>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36" name="Freeform 265"/>
              <p:cNvSpPr>
                <a:spLocks/>
              </p:cNvSpPr>
              <p:nvPr/>
            </p:nvSpPr>
            <p:spPr bwMode="auto">
              <a:xfrm>
                <a:off x="5248825" y="2746383"/>
                <a:ext cx="18206" cy="24782"/>
              </a:xfrm>
              <a:custGeom>
                <a:avLst/>
                <a:gdLst>
                  <a:gd name="T0" fmla="*/ 4 w 15"/>
                  <a:gd name="T1" fmla="*/ 21 h 21"/>
                  <a:gd name="T2" fmla="*/ 3 w 15"/>
                  <a:gd name="T3" fmla="*/ 12 h 21"/>
                  <a:gd name="T4" fmla="*/ 10 w 15"/>
                  <a:gd name="T5" fmla="*/ 4 h 21"/>
                  <a:gd name="T6" fmla="*/ 13 w 15"/>
                  <a:gd name="T7" fmla="*/ 13 h 21"/>
                  <a:gd name="T8" fmla="*/ 4 w 15"/>
                  <a:gd name="T9" fmla="*/ 21 h 21"/>
                  <a:gd name="T10" fmla="*/ 0 60000 65536"/>
                  <a:gd name="T11" fmla="*/ 0 60000 65536"/>
                  <a:gd name="T12" fmla="*/ 0 60000 65536"/>
                  <a:gd name="T13" fmla="*/ 0 60000 65536"/>
                  <a:gd name="T14" fmla="*/ 0 60000 65536"/>
                  <a:gd name="T15" fmla="*/ 0 w 15"/>
                  <a:gd name="T16" fmla="*/ 0 h 21"/>
                  <a:gd name="T17" fmla="*/ 15 w 15"/>
                  <a:gd name="T18" fmla="*/ 21 h 21"/>
                </a:gdLst>
                <a:ahLst/>
                <a:cxnLst>
                  <a:cxn ang="T10">
                    <a:pos x="T0" y="T1"/>
                  </a:cxn>
                  <a:cxn ang="T11">
                    <a:pos x="T2" y="T3"/>
                  </a:cxn>
                  <a:cxn ang="T12">
                    <a:pos x="T4" y="T5"/>
                  </a:cxn>
                  <a:cxn ang="T13">
                    <a:pos x="T6" y="T7"/>
                  </a:cxn>
                  <a:cxn ang="T14">
                    <a:pos x="T8" y="T9"/>
                  </a:cxn>
                </a:cxnLst>
                <a:rect l="T15" t="T16" r="T17" b="T18"/>
                <a:pathLst>
                  <a:path w="15" h="21">
                    <a:moveTo>
                      <a:pt x="4" y="21"/>
                    </a:moveTo>
                    <a:cubicBezTo>
                      <a:pt x="1" y="21"/>
                      <a:pt x="0" y="18"/>
                      <a:pt x="3" y="12"/>
                    </a:cubicBezTo>
                    <a:cubicBezTo>
                      <a:pt x="6" y="7"/>
                      <a:pt x="9" y="0"/>
                      <a:pt x="10" y="4"/>
                    </a:cubicBezTo>
                    <a:cubicBezTo>
                      <a:pt x="11" y="7"/>
                      <a:pt x="11" y="12"/>
                      <a:pt x="13" y="13"/>
                    </a:cubicBezTo>
                    <a:cubicBezTo>
                      <a:pt x="15" y="14"/>
                      <a:pt x="5" y="21"/>
                      <a:pt x="4" y="21"/>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37" name="Freeform 266"/>
              <p:cNvSpPr>
                <a:spLocks/>
              </p:cNvSpPr>
              <p:nvPr/>
            </p:nvSpPr>
            <p:spPr bwMode="auto">
              <a:xfrm>
                <a:off x="5278661" y="2636127"/>
                <a:ext cx="101648" cy="120877"/>
              </a:xfrm>
              <a:custGeom>
                <a:avLst/>
                <a:gdLst>
                  <a:gd name="T0" fmla="*/ 42 w 85"/>
                  <a:gd name="T1" fmla="*/ 93 h 101"/>
                  <a:gd name="T2" fmla="*/ 41 w 85"/>
                  <a:gd name="T3" fmla="*/ 85 h 101"/>
                  <a:gd name="T4" fmla="*/ 37 w 85"/>
                  <a:gd name="T5" fmla="*/ 79 h 101"/>
                  <a:gd name="T6" fmla="*/ 12 w 85"/>
                  <a:gd name="T7" fmla="*/ 81 h 101"/>
                  <a:gd name="T8" fmla="*/ 3 w 85"/>
                  <a:gd name="T9" fmla="*/ 76 h 101"/>
                  <a:gd name="T10" fmla="*/ 8 w 85"/>
                  <a:gd name="T11" fmla="*/ 66 h 101"/>
                  <a:gd name="T12" fmla="*/ 3 w 85"/>
                  <a:gd name="T13" fmla="*/ 63 h 101"/>
                  <a:gd name="T14" fmla="*/ 12 w 85"/>
                  <a:gd name="T15" fmla="*/ 54 h 101"/>
                  <a:gd name="T16" fmla="*/ 17 w 85"/>
                  <a:gd name="T17" fmla="*/ 51 h 101"/>
                  <a:gd name="T18" fmla="*/ 15 w 85"/>
                  <a:gd name="T19" fmla="*/ 43 h 101"/>
                  <a:gd name="T20" fmla="*/ 23 w 85"/>
                  <a:gd name="T21" fmla="*/ 23 h 101"/>
                  <a:gd name="T22" fmla="*/ 33 w 85"/>
                  <a:gd name="T23" fmla="*/ 7 h 101"/>
                  <a:gd name="T24" fmla="*/ 47 w 85"/>
                  <a:gd name="T25" fmla="*/ 1 h 101"/>
                  <a:gd name="T26" fmla="*/ 42 w 85"/>
                  <a:gd name="T27" fmla="*/ 7 h 101"/>
                  <a:gd name="T28" fmla="*/ 43 w 85"/>
                  <a:gd name="T29" fmla="*/ 13 h 101"/>
                  <a:gd name="T30" fmla="*/ 36 w 85"/>
                  <a:gd name="T31" fmla="*/ 26 h 101"/>
                  <a:gd name="T32" fmla="*/ 33 w 85"/>
                  <a:gd name="T33" fmla="*/ 40 h 101"/>
                  <a:gd name="T34" fmla="*/ 42 w 85"/>
                  <a:gd name="T35" fmla="*/ 33 h 101"/>
                  <a:gd name="T36" fmla="*/ 46 w 85"/>
                  <a:gd name="T37" fmla="*/ 39 h 101"/>
                  <a:gd name="T38" fmla="*/ 53 w 85"/>
                  <a:gd name="T39" fmla="*/ 46 h 101"/>
                  <a:gd name="T40" fmla="*/ 60 w 85"/>
                  <a:gd name="T41" fmla="*/ 45 h 101"/>
                  <a:gd name="T42" fmla="*/ 75 w 85"/>
                  <a:gd name="T43" fmla="*/ 48 h 101"/>
                  <a:gd name="T44" fmla="*/ 73 w 85"/>
                  <a:gd name="T45" fmla="*/ 58 h 101"/>
                  <a:gd name="T46" fmla="*/ 76 w 85"/>
                  <a:gd name="T47" fmla="*/ 66 h 101"/>
                  <a:gd name="T48" fmla="*/ 78 w 85"/>
                  <a:gd name="T49" fmla="*/ 66 h 101"/>
                  <a:gd name="T50" fmla="*/ 73 w 85"/>
                  <a:gd name="T51" fmla="*/ 76 h 101"/>
                  <a:gd name="T52" fmla="*/ 81 w 85"/>
                  <a:gd name="T53" fmla="*/ 73 h 101"/>
                  <a:gd name="T54" fmla="*/ 80 w 85"/>
                  <a:gd name="T55" fmla="*/ 81 h 101"/>
                  <a:gd name="T56" fmla="*/ 85 w 85"/>
                  <a:gd name="T57" fmla="*/ 81 h 101"/>
                  <a:gd name="T58" fmla="*/ 79 w 85"/>
                  <a:gd name="T59" fmla="*/ 99 h 101"/>
                  <a:gd name="T60" fmla="*/ 74 w 85"/>
                  <a:gd name="T61" fmla="*/ 90 h 101"/>
                  <a:gd name="T62" fmla="*/ 67 w 85"/>
                  <a:gd name="T63" fmla="*/ 93 h 101"/>
                  <a:gd name="T64" fmla="*/ 69 w 85"/>
                  <a:gd name="T65" fmla="*/ 83 h 101"/>
                  <a:gd name="T66" fmla="*/ 65 w 85"/>
                  <a:gd name="T67" fmla="*/ 77 h 101"/>
                  <a:gd name="T68" fmla="*/ 60 w 85"/>
                  <a:gd name="T69" fmla="*/ 84 h 101"/>
                  <a:gd name="T70" fmla="*/ 56 w 85"/>
                  <a:gd name="T71" fmla="*/ 87 h 101"/>
                  <a:gd name="T72" fmla="*/ 50 w 85"/>
                  <a:gd name="T73" fmla="*/ 96 h 101"/>
                  <a:gd name="T74" fmla="*/ 42 w 85"/>
                  <a:gd name="T75" fmla="*/ 93 h 1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5"/>
                  <a:gd name="T115" fmla="*/ 0 h 101"/>
                  <a:gd name="T116" fmla="*/ 85 w 85"/>
                  <a:gd name="T117" fmla="*/ 101 h 1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5" h="101">
                    <a:moveTo>
                      <a:pt x="42" y="93"/>
                    </a:moveTo>
                    <a:cubicBezTo>
                      <a:pt x="40" y="88"/>
                      <a:pt x="38" y="87"/>
                      <a:pt x="41" y="85"/>
                    </a:cubicBezTo>
                    <a:cubicBezTo>
                      <a:pt x="44" y="82"/>
                      <a:pt x="41" y="79"/>
                      <a:pt x="37" y="79"/>
                    </a:cubicBezTo>
                    <a:cubicBezTo>
                      <a:pt x="34" y="79"/>
                      <a:pt x="17" y="81"/>
                      <a:pt x="12" y="81"/>
                    </a:cubicBezTo>
                    <a:cubicBezTo>
                      <a:pt x="8" y="81"/>
                      <a:pt x="1" y="80"/>
                      <a:pt x="3" y="76"/>
                    </a:cubicBezTo>
                    <a:cubicBezTo>
                      <a:pt x="5" y="72"/>
                      <a:pt x="10" y="66"/>
                      <a:pt x="8" y="66"/>
                    </a:cubicBezTo>
                    <a:cubicBezTo>
                      <a:pt x="6" y="66"/>
                      <a:pt x="0" y="67"/>
                      <a:pt x="3" y="63"/>
                    </a:cubicBezTo>
                    <a:cubicBezTo>
                      <a:pt x="6" y="59"/>
                      <a:pt x="11" y="55"/>
                      <a:pt x="12" y="54"/>
                    </a:cubicBezTo>
                    <a:cubicBezTo>
                      <a:pt x="13" y="53"/>
                      <a:pt x="19" y="55"/>
                      <a:pt x="17" y="51"/>
                    </a:cubicBezTo>
                    <a:cubicBezTo>
                      <a:pt x="15" y="47"/>
                      <a:pt x="14" y="46"/>
                      <a:pt x="15" y="43"/>
                    </a:cubicBezTo>
                    <a:cubicBezTo>
                      <a:pt x="16" y="41"/>
                      <a:pt x="19" y="28"/>
                      <a:pt x="23" y="23"/>
                    </a:cubicBezTo>
                    <a:cubicBezTo>
                      <a:pt x="27" y="17"/>
                      <a:pt x="32" y="9"/>
                      <a:pt x="33" y="7"/>
                    </a:cubicBezTo>
                    <a:cubicBezTo>
                      <a:pt x="35" y="5"/>
                      <a:pt x="47" y="0"/>
                      <a:pt x="47" y="1"/>
                    </a:cubicBezTo>
                    <a:cubicBezTo>
                      <a:pt x="47" y="3"/>
                      <a:pt x="43" y="6"/>
                      <a:pt x="42" y="7"/>
                    </a:cubicBezTo>
                    <a:cubicBezTo>
                      <a:pt x="42" y="9"/>
                      <a:pt x="44" y="12"/>
                      <a:pt x="43" y="13"/>
                    </a:cubicBezTo>
                    <a:cubicBezTo>
                      <a:pt x="42" y="14"/>
                      <a:pt x="36" y="25"/>
                      <a:pt x="36" y="26"/>
                    </a:cubicBezTo>
                    <a:cubicBezTo>
                      <a:pt x="36" y="27"/>
                      <a:pt x="32" y="42"/>
                      <a:pt x="33" y="40"/>
                    </a:cubicBezTo>
                    <a:cubicBezTo>
                      <a:pt x="34" y="38"/>
                      <a:pt x="40" y="32"/>
                      <a:pt x="42" y="33"/>
                    </a:cubicBezTo>
                    <a:cubicBezTo>
                      <a:pt x="45" y="34"/>
                      <a:pt x="46" y="37"/>
                      <a:pt x="46" y="39"/>
                    </a:cubicBezTo>
                    <a:cubicBezTo>
                      <a:pt x="46" y="41"/>
                      <a:pt x="50" y="47"/>
                      <a:pt x="53" y="46"/>
                    </a:cubicBezTo>
                    <a:cubicBezTo>
                      <a:pt x="56" y="45"/>
                      <a:pt x="57" y="46"/>
                      <a:pt x="60" y="45"/>
                    </a:cubicBezTo>
                    <a:cubicBezTo>
                      <a:pt x="63" y="45"/>
                      <a:pt x="76" y="47"/>
                      <a:pt x="75" y="48"/>
                    </a:cubicBezTo>
                    <a:cubicBezTo>
                      <a:pt x="73" y="49"/>
                      <a:pt x="71" y="54"/>
                      <a:pt x="73" y="58"/>
                    </a:cubicBezTo>
                    <a:cubicBezTo>
                      <a:pt x="75" y="62"/>
                      <a:pt x="75" y="68"/>
                      <a:pt x="76" y="66"/>
                    </a:cubicBezTo>
                    <a:cubicBezTo>
                      <a:pt x="77" y="65"/>
                      <a:pt x="79" y="64"/>
                      <a:pt x="78" y="66"/>
                    </a:cubicBezTo>
                    <a:cubicBezTo>
                      <a:pt x="77" y="69"/>
                      <a:pt x="73" y="75"/>
                      <a:pt x="73" y="76"/>
                    </a:cubicBezTo>
                    <a:cubicBezTo>
                      <a:pt x="73" y="78"/>
                      <a:pt x="82" y="71"/>
                      <a:pt x="81" y="73"/>
                    </a:cubicBezTo>
                    <a:cubicBezTo>
                      <a:pt x="80" y="76"/>
                      <a:pt x="78" y="82"/>
                      <a:pt x="80" y="81"/>
                    </a:cubicBezTo>
                    <a:cubicBezTo>
                      <a:pt x="81" y="80"/>
                      <a:pt x="85" y="78"/>
                      <a:pt x="85" y="81"/>
                    </a:cubicBezTo>
                    <a:cubicBezTo>
                      <a:pt x="85" y="84"/>
                      <a:pt x="83" y="101"/>
                      <a:pt x="79" y="99"/>
                    </a:cubicBezTo>
                    <a:cubicBezTo>
                      <a:pt x="75" y="96"/>
                      <a:pt x="77" y="90"/>
                      <a:pt x="74" y="90"/>
                    </a:cubicBezTo>
                    <a:cubicBezTo>
                      <a:pt x="71" y="91"/>
                      <a:pt x="67" y="96"/>
                      <a:pt x="67" y="93"/>
                    </a:cubicBezTo>
                    <a:cubicBezTo>
                      <a:pt x="67" y="91"/>
                      <a:pt x="71" y="86"/>
                      <a:pt x="69" y="83"/>
                    </a:cubicBezTo>
                    <a:cubicBezTo>
                      <a:pt x="67" y="80"/>
                      <a:pt x="67" y="75"/>
                      <a:pt x="65" y="77"/>
                    </a:cubicBezTo>
                    <a:cubicBezTo>
                      <a:pt x="64" y="78"/>
                      <a:pt x="62" y="84"/>
                      <a:pt x="60" y="84"/>
                    </a:cubicBezTo>
                    <a:cubicBezTo>
                      <a:pt x="59" y="84"/>
                      <a:pt x="57" y="85"/>
                      <a:pt x="56" y="87"/>
                    </a:cubicBezTo>
                    <a:cubicBezTo>
                      <a:pt x="56" y="90"/>
                      <a:pt x="53" y="95"/>
                      <a:pt x="50" y="96"/>
                    </a:cubicBezTo>
                    <a:cubicBezTo>
                      <a:pt x="48" y="96"/>
                      <a:pt x="44" y="98"/>
                      <a:pt x="42" y="93"/>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38" name="Freeform 268"/>
              <p:cNvSpPr>
                <a:spLocks/>
              </p:cNvSpPr>
              <p:nvPr/>
            </p:nvSpPr>
            <p:spPr bwMode="auto">
              <a:xfrm>
                <a:off x="4957536" y="2332670"/>
                <a:ext cx="15677" cy="29840"/>
              </a:xfrm>
              <a:custGeom>
                <a:avLst/>
                <a:gdLst>
                  <a:gd name="T0" fmla="*/ 5 w 13"/>
                  <a:gd name="T1" fmla="*/ 24 h 25"/>
                  <a:gd name="T2" fmla="*/ 6 w 13"/>
                  <a:gd name="T3" fmla="*/ 1 h 25"/>
                  <a:gd name="T4" fmla="*/ 13 w 13"/>
                  <a:gd name="T5" fmla="*/ 10 h 25"/>
                  <a:gd name="T6" fmla="*/ 5 w 13"/>
                  <a:gd name="T7" fmla="*/ 24 h 25"/>
                  <a:gd name="T8" fmla="*/ 0 60000 65536"/>
                  <a:gd name="T9" fmla="*/ 0 60000 65536"/>
                  <a:gd name="T10" fmla="*/ 0 60000 65536"/>
                  <a:gd name="T11" fmla="*/ 0 60000 65536"/>
                  <a:gd name="T12" fmla="*/ 0 w 13"/>
                  <a:gd name="T13" fmla="*/ 0 h 25"/>
                  <a:gd name="T14" fmla="*/ 13 w 13"/>
                  <a:gd name="T15" fmla="*/ 25 h 25"/>
                </a:gdLst>
                <a:ahLst/>
                <a:cxnLst>
                  <a:cxn ang="T8">
                    <a:pos x="T0" y="T1"/>
                  </a:cxn>
                  <a:cxn ang="T9">
                    <a:pos x="T2" y="T3"/>
                  </a:cxn>
                  <a:cxn ang="T10">
                    <a:pos x="T4" y="T5"/>
                  </a:cxn>
                  <a:cxn ang="T11">
                    <a:pos x="T6" y="T7"/>
                  </a:cxn>
                </a:cxnLst>
                <a:rect l="T12" t="T13" r="T14" b="T15"/>
                <a:pathLst>
                  <a:path w="13" h="25">
                    <a:moveTo>
                      <a:pt x="5" y="24"/>
                    </a:moveTo>
                    <a:cubicBezTo>
                      <a:pt x="0" y="24"/>
                      <a:pt x="1" y="2"/>
                      <a:pt x="6" y="1"/>
                    </a:cubicBezTo>
                    <a:cubicBezTo>
                      <a:pt x="11" y="0"/>
                      <a:pt x="13" y="7"/>
                      <a:pt x="13" y="10"/>
                    </a:cubicBezTo>
                    <a:cubicBezTo>
                      <a:pt x="13" y="13"/>
                      <a:pt x="9" y="25"/>
                      <a:pt x="5" y="24"/>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39" name="Freeform 269"/>
              <p:cNvSpPr>
                <a:spLocks/>
              </p:cNvSpPr>
              <p:nvPr/>
            </p:nvSpPr>
            <p:spPr bwMode="auto">
              <a:xfrm>
                <a:off x="4904942" y="2318508"/>
                <a:ext cx="36917" cy="34898"/>
              </a:xfrm>
              <a:custGeom>
                <a:avLst/>
                <a:gdLst>
                  <a:gd name="T0" fmla="*/ 9 w 31"/>
                  <a:gd name="T1" fmla="*/ 25 h 29"/>
                  <a:gd name="T2" fmla="*/ 5 w 31"/>
                  <a:gd name="T3" fmla="*/ 24 h 29"/>
                  <a:gd name="T4" fmla="*/ 2 w 31"/>
                  <a:gd name="T5" fmla="*/ 27 h 29"/>
                  <a:gd name="T6" fmla="*/ 4 w 31"/>
                  <a:gd name="T7" fmla="*/ 17 h 29"/>
                  <a:gd name="T8" fmla="*/ 15 w 31"/>
                  <a:gd name="T9" fmla="*/ 5 h 29"/>
                  <a:gd name="T10" fmla="*/ 26 w 31"/>
                  <a:gd name="T11" fmla="*/ 4 h 29"/>
                  <a:gd name="T12" fmla="*/ 30 w 31"/>
                  <a:gd name="T13" fmla="*/ 3 h 29"/>
                  <a:gd name="T14" fmla="*/ 19 w 31"/>
                  <a:gd name="T15" fmla="*/ 21 h 29"/>
                  <a:gd name="T16" fmla="*/ 9 w 31"/>
                  <a:gd name="T17" fmla="*/ 25 h 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
                  <a:gd name="T28" fmla="*/ 0 h 29"/>
                  <a:gd name="T29" fmla="*/ 31 w 31"/>
                  <a:gd name="T30" fmla="*/ 29 h 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 h="29">
                    <a:moveTo>
                      <a:pt x="9" y="25"/>
                    </a:moveTo>
                    <a:cubicBezTo>
                      <a:pt x="6" y="26"/>
                      <a:pt x="7" y="22"/>
                      <a:pt x="5" y="24"/>
                    </a:cubicBezTo>
                    <a:cubicBezTo>
                      <a:pt x="4" y="26"/>
                      <a:pt x="4" y="29"/>
                      <a:pt x="2" y="27"/>
                    </a:cubicBezTo>
                    <a:cubicBezTo>
                      <a:pt x="0" y="24"/>
                      <a:pt x="1" y="21"/>
                      <a:pt x="4" y="17"/>
                    </a:cubicBezTo>
                    <a:cubicBezTo>
                      <a:pt x="7" y="13"/>
                      <a:pt x="10" y="6"/>
                      <a:pt x="15" y="5"/>
                    </a:cubicBezTo>
                    <a:cubicBezTo>
                      <a:pt x="20" y="4"/>
                      <a:pt x="23" y="5"/>
                      <a:pt x="26" y="4"/>
                    </a:cubicBezTo>
                    <a:cubicBezTo>
                      <a:pt x="28" y="3"/>
                      <a:pt x="30" y="0"/>
                      <a:pt x="30" y="3"/>
                    </a:cubicBezTo>
                    <a:cubicBezTo>
                      <a:pt x="31" y="7"/>
                      <a:pt x="24" y="19"/>
                      <a:pt x="19" y="21"/>
                    </a:cubicBezTo>
                    <a:cubicBezTo>
                      <a:pt x="14" y="22"/>
                      <a:pt x="11" y="24"/>
                      <a:pt x="9" y="25"/>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40" name="Freeform 270"/>
              <p:cNvSpPr>
                <a:spLocks/>
              </p:cNvSpPr>
              <p:nvPr/>
            </p:nvSpPr>
            <p:spPr bwMode="auto">
              <a:xfrm>
                <a:off x="4852348" y="2219379"/>
                <a:ext cx="104176" cy="102670"/>
              </a:xfrm>
              <a:custGeom>
                <a:avLst/>
                <a:gdLst>
                  <a:gd name="T0" fmla="*/ 21 w 87"/>
                  <a:gd name="T1" fmla="*/ 85 h 86"/>
                  <a:gd name="T2" fmla="*/ 18 w 87"/>
                  <a:gd name="T3" fmla="*/ 70 h 86"/>
                  <a:gd name="T4" fmla="*/ 3 w 87"/>
                  <a:gd name="T5" fmla="*/ 66 h 86"/>
                  <a:gd name="T6" fmla="*/ 8 w 87"/>
                  <a:gd name="T7" fmla="*/ 56 h 86"/>
                  <a:gd name="T8" fmla="*/ 19 w 87"/>
                  <a:gd name="T9" fmla="*/ 47 h 86"/>
                  <a:gd name="T10" fmla="*/ 21 w 87"/>
                  <a:gd name="T11" fmla="*/ 11 h 86"/>
                  <a:gd name="T12" fmla="*/ 25 w 87"/>
                  <a:gd name="T13" fmla="*/ 1 h 86"/>
                  <a:gd name="T14" fmla="*/ 31 w 87"/>
                  <a:gd name="T15" fmla="*/ 8 h 86"/>
                  <a:gd name="T16" fmla="*/ 32 w 87"/>
                  <a:gd name="T17" fmla="*/ 20 h 86"/>
                  <a:gd name="T18" fmla="*/ 37 w 87"/>
                  <a:gd name="T19" fmla="*/ 13 h 86"/>
                  <a:gd name="T20" fmla="*/ 46 w 87"/>
                  <a:gd name="T21" fmla="*/ 21 h 86"/>
                  <a:gd name="T22" fmla="*/ 52 w 87"/>
                  <a:gd name="T23" fmla="*/ 31 h 86"/>
                  <a:gd name="T24" fmla="*/ 65 w 87"/>
                  <a:gd name="T25" fmla="*/ 37 h 86"/>
                  <a:gd name="T26" fmla="*/ 71 w 87"/>
                  <a:gd name="T27" fmla="*/ 59 h 86"/>
                  <a:gd name="T28" fmla="*/ 76 w 87"/>
                  <a:gd name="T29" fmla="*/ 55 h 86"/>
                  <a:gd name="T30" fmla="*/ 87 w 87"/>
                  <a:gd name="T31" fmla="*/ 60 h 86"/>
                  <a:gd name="T32" fmla="*/ 77 w 87"/>
                  <a:gd name="T33" fmla="*/ 71 h 86"/>
                  <a:gd name="T34" fmla="*/ 62 w 87"/>
                  <a:gd name="T35" fmla="*/ 65 h 86"/>
                  <a:gd name="T36" fmla="*/ 55 w 87"/>
                  <a:gd name="T37" fmla="*/ 58 h 86"/>
                  <a:gd name="T38" fmla="*/ 54 w 87"/>
                  <a:gd name="T39" fmla="*/ 50 h 86"/>
                  <a:gd name="T40" fmla="*/ 44 w 87"/>
                  <a:gd name="T41" fmla="*/ 60 h 86"/>
                  <a:gd name="T42" fmla="*/ 44 w 87"/>
                  <a:gd name="T43" fmla="*/ 67 h 86"/>
                  <a:gd name="T44" fmla="*/ 37 w 87"/>
                  <a:gd name="T45" fmla="*/ 81 h 86"/>
                  <a:gd name="T46" fmla="*/ 21 w 87"/>
                  <a:gd name="T47" fmla="*/ 85 h 8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7"/>
                  <a:gd name="T73" fmla="*/ 0 h 86"/>
                  <a:gd name="T74" fmla="*/ 87 w 87"/>
                  <a:gd name="T75" fmla="*/ 86 h 8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7" h="86">
                    <a:moveTo>
                      <a:pt x="21" y="85"/>
                    </a:moveTo>
                    <a:cubicBezTo>
                      <a:pt x="14" y="85"/>
                      <a:pt x="21" y="70"/>
                      <a:pt x="18" y="70"/>
                    </a:cubicBezTo>
                    <a:cubicBezTo>
                      <a:pt x="15" y="69"/>
                      <a:pt x="4" y="70"/>
                      <a:pt x="3" y="66"/>
                    </a:cubicBezTo>
                    <a:cubicBezTo>
                      <a:pt x="1" y="62"/>
                      <a:pt x="0" y="60"/>
                      <a:pt x="8" y="56"/>
                    </a:cubicBezTo>
                    <a:cubicBezTo>
                      <a:pt x="15" y="53"/>
                      <a:pt x="20" y="52"/>
                      <a:pt x="19" y="47"/>
                    </a:cubicBezTo>
                    <a:cubicBezTo>
                      <a:pt x="18" y="42"/>
                      <a:pt x="20" y="14"/>
                      <a:pt x="21" y="11"/>
                    </a:cubicBezTo>
                    <a:cubicBezTo>
                      <a:pt x="22" y="7"/>
                      <a:pt x="22" y="1"/>
                      <a:pt x="25" y="1"/>
                    </a:cubicBezTo>
                    <a:cubicBezTo>
                      <a:pt x="28" y="0"/>
                      <a:pt x="32" y="5"/>
                      <a:pt x="31" y="8"/>
                    </a:cubicBezTo>
                    <a:cubicBezTo>
                      <a:pt x="31" y="12"/>
                      <a:pt x="29" y="21"/>
                      <a:pt x="32" y="20"/>
                    </a:cubicBezTo>
                    <a:cubicBezTo>
                      <a:pt x="36" y="19"/>
                      <a:pt x="34" y="11"/>
                      <a:pt x="37" y="13"/>
                    </a:cubicBezTo>
                    <a:cubicBezTo>
                      <a:pt x="40" y="15"/>
                      <a:pt x="42" y="19"/>
                      <a:pt x="46" y="21"/>
                    </a:cubicBezTo>
                    <a:cubicBezTo>
                      <a:pt x="49" y="23"/>
                      <a:pt x="51" y="26"/>
                      <a:pt x="52" y="31"/>
                    </a:cubicBezTo>
                    <a:cubicBezTo>
                      <a:pt x="53" y="35"/>
                      <a:pt x="60" y="35"/>
                      <a:pt x="65" y="37"/>
                    </a:cubicBezTo>
                    <a:cubicBezTo>
                      <a:pt x="70" y="39"/>
                      <a:pt x="67" y="61"/>
                      <a:pt x="71" y="59"/>
                    </a:cubicBezTo>
                    <a:cubicBezTo>
                      <a:pt x="74" y="57"/>
                      <a:pt x="72" y="54"/>
                      <a:pt x="76" y="55"/>
                    </a:cubicBezTo>
                    <a:cubicBezTo>
                      <a:pt x="81" y="56"/>
                      <a:pt x="87" y="58"/>
                      <a:pt x="87" y="60"/>
                    </a:cubicBezTo>
                    <a:cubicBezTo>
                      <a:pt x="87" y="63"/>
                      <a:pt x="83" y="71"/>
                      <a:pt x="77" y="71"/>
                    </a:cubicBezTo>
                    <a:cubicBezTo>
                      <a:pt x="72" y="71"/>
                      <a:pt x="68" y="66"/>
                      <a:pt x="62" y="65"/>
                    </a:cubicBezTo>
                    <a:cubicBezTo>
                      <a:pt x="56" y="63"/>
                      <a:pt x="54" y="60"/>
                      <a:pt x="55" y="58"/>
                    </a:cubicBezTo>
                    <a:cubicBezTo>
                      <a:pt x="57" y="56"/>
                      <a:pt x="56" y="50"/>
                      <a:pt x="54" y="50"/>
                    </a:cubicBezTo>
                    <a:cubicBezTo>
                      <a:pt x="51" y="51"/>
                      <a:pt x="44" y="59"/>
                      <a:pt x="44" y="60"/>
                    </a:cubicBezTo>
                    <a:cubicBezTo>
                      <a:pt x="44" y="62"/>
                      <a:pt x="47" y="65"/>
                      <a:pt x="44" y="67"/>
                    </a:cubicBezTo>
                    <a:cubicBezTo>
                      <a:pt x="42" y="69"/>
                      <a:pt x="38" y="81"/>
                      <a:pt x="37" y="81"/>
                    </a:cubicBezTo>
                    <a:cubicBezTo>
                      <a:pt x="36" y="81"/>
                      <a:pt x="25" y="86"/>
                      <a:pt x="21" y="85"/>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41" name="Freeform 271"/>
              <p:cNvSpPr>
                <a:spLocks/>
              </p:cNvSpPr>
              <p:nvPr/>
            </p:nvSpPr>
            <p:spPr bwMode="auto">
              <a:xfrm>
                <a:off x="4986361" y="2301818"/>
                <a:ext cx="21240" cy="16690"/>
              </a:xfrm>
              <a:custGeom>
                <a:avLst/>
                <a:gdLst>
                  <a:gd name="T0" fmla="*/ 6 w 18"/>
                  <a:gd name="T1" fmla="*/ 13 h 14"/>
                  <a:gd name="T2" fmla="*/ 3 w 18"/>
                  <a:gd name="T3" fmla="*/ 2 h 14"/>
                  <a:gd name="T4" fmla="*/ 10 w 18"/>
                  <a:gd name="T5" fmla="*/ 6 h 14"/>
                  <a:gd name="T6" fmla="*/ 15 w 18"/>
                  <a:gd name="T7" fmla="*/ 10 h 14"/>
                  <a:gd name="T8" fmla="*/ 6 w 18"/>
                  <a:gd name="T9" fmla="*/ 13 h 14"/>
                  <a:gd name="T10" fmla="*/ 0 60000 65536"/>
                  <a:gd name="T11" fmla="*/ 0 60000 65536"/>
                  <a:gd name="T12" fmla="*/ 0 60000 65536"/>
                  <a:gd name="T13" fmla="*/ 0 60000 65536"/>
                  <a:gd name="T14" fmla="*/ 0 60000 65536"/>
                  <a:gd name="T15" fmla="*/ 0 w 18"/>
                  <a:gd name="T16" fmla="*/ 0 h 14"/>
                  <a:gd name="T17" fmla="*/ 18 w 18"/>
                  <a:gd name="T18" fmla="*/ 14 h 14"/>
                </a:gdLst>
                <a:ahLst/>
                <a:cxnLst>
                  <a:cxn ang="T10">
                    <a:pos x="T0" y="T1"/>
                  </a:cxn>
                  <a:cxn ang="T11">
                    <a:pos x="T2" y="T3"/>
                  </a:cxn>
                  <a:cxn ang="T12">
                    <a:pos x="T4" y="T5"/>
                  </a:cxn>
                  <a:cxn ang="T13">
                    <a:pos x="T6" y="T7"/>
                  </a:cxn>
                  <a:cxn ang="T14">
                    <a:pos x="T8" y="T9"/>
                  </a:cxn>
                </a:cxnLst>
                <a:rect l="T15" t="T16" r="T17" b="T18"/>
                <a:pathLst>
                  <a:path w="18" h="14">
                    <a:moveTo>
                      <a:pt x="6" y="13"/>
                    </a:moveTo>
                    <a:cubicBezTo>
                      <a:pt x="3" y="10"/>
                      <a:pt x="0" y="3"/>
                      <a:pt x="3" y="2"/>
                    </a:cubicBezTo>
                    <a:cubicBezTo>
                      <a:pt x="7" y="0"/>
                      <a:pt x="9" y="6"/>
                      <a:pt x="10" y="6"/>
                    </a:cubicBezTo>
                    <a:cubicBezTo>
                      <a:pt x="11" y="6"/>
                      <a:pt x="18" y="8"/>
                      <a:pt x="15" y="10"/>
                    </a:cubicBezTo>
                    <a:cubicBezTo>
                      <a:pt x="13" y="11"/>
                      <a:pt x="8" y="14"/>
                      <a:pt x="6" y="13"/>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42" name="Freeform 272"/>
              <p:cNvSpPr>
                <a:spLocks/>
              </p:cNvSpPr>
              <p:nvPr/>
            </p:nvSpPr>
            <p:spPr bwMode="auto">
              <a:xfrm>
                <a:off x="5001533" y="2295749"/>
                <a:ext cx="18206" cy="13150"/>
              </a:xfrm>
              <a:custGeom>
                <a:avLst/>
                <a:gdLst>
                  <a:gd name="T0" fmla="*/ 12 w 15"/>
                  <a:gd name="T1" fmla="*/ 10 h 11"/>
                  <a:gd name="T2" fmla="*/ 2 w 15"/>
                  <a:gd name="T3" fmla="*/ 3 h 11"/>
                  <a:gd name="T4" fmla="*/ 8 w 15"/>
                  <a:gd name="T5" fmla="*/ 3 h 11"/>
                  <a:gd name="T6" fmla="*/ 12 w 15"/>
                  <a:gd name="T7" fmla="*/ 10 h 11"/>
                  <a:gd name="T8" fmla="*/ 0 60000 65536"/>
                  <a:gd name="T9" fmla="*/ 0 60000 65536"/>
                  <a:gd name="T10" fmla="*/ 0 60000 65536"/>
                  <a:gd name="T11" fmla="*/ 0 60000 65536"/>
                  <a:gd name="T12" fmla="*/ 0 w 15"/>
                  <a:gd name="T13" fmla="*/ 0 h 11"/>
                  <a:gd name="T14" fmla="*/ 15 w 15"/>
                  <a:gd name="T15" fmla="*/ 11 h 11"/>
                </a:gdLst>
                <a:ahLst/>
                <a:cxnLst>
                  <a:cxn ang="T8">
                    <a:pos x="T0" y="T1"/>
                  </a:cxn>
                  <a:cxn ang="T9">
                    <a:pos x="T2" y="T3"/>
                  </a:cxn>
                  <a:cxn ang="T10">
                    <a:pos x="T4" y="T5"/>
                  </a:cxn>
                  <a:cxn ang="T11">
                    <a:pos x="T6" y="T7"/>
                  </a:cxn>
                </a:cxnLst>
                <a:rect l="T12" t="T13" r="T14" b="T15"/>
                <a:pathLst>
                  <a:path w="15" h="11">
                    <a:moveTo>
                      <a:pt x="12" y="10"/>
                    </a:moveTo>
                    <a:cubicBezTo>
                      <a:pt x="5" y="11"/>
                      <a:pt x="0" y="5"/>
                      <a:pt x="2" y="3"/>
                    </a:cubicBezTo>
                    <a:cubicBezTo>
                      <a:pt x="3" y="1"/>
                      <a:pt x="5" y="0"/>
                      <a:pt x="8" y="3"/>
                    </a:cubicBezTo>
                    <a:cubicBezTo>
                      <a:pt x="10" y="5"/>
                      <a:pt x="15" y="10"/>
                      <a:pt x="12" y="10"/>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43" name="Freeform 273"/>
              <p:cNvSpPr>
                <a:spLocks/>
              </p:cNvSpPr>
              <p:nvPr/>
            </p:nvSpPr>
            <p:spPr bwMode="auto">
              <a:xfrm>
                <a:off x="5026819" y="2132388"/>
                <a:ext cx="20229" cy="26300"/>
              </a:xfrm>
              <a:custGeom>
                <a:avLst/>
                <a:gdLst>
                  <a:gd name="T0" fmla="*/ 8 w 17"/>
                  <a:gd name="T1" fmla="*/ 22 h 22"/>
                  <a:gd name="T2" fmla="*/ 0 w 17"/>
                  <a:gd name="T3" fmla="*/ 10 h 22"/>
                  <a:gd name="T4" fmla="*/ 10 w 17"/>
                  <a:gd name="T5" fmla="*/ 1 h 22"/>
                  <a:gd name="T6" fmla="*/ 16 w 17"/>
                  <a:gd name="T7" fmla="*/ 16 h 22"/>
                  <a:gd name="T8" fmla="*/ 8 w 17"/>
                  <a:gd name="T9" fmla="*/ 22 h 22"/>
                  <a:gd name="T10" fmla="*/ 0 60000 65536"/>
                  <a:gd name="T11" fmla="*/ 0 60000 65536"/>
                  <a:gd name="T12" fmla="*/ 0 60000 65536"/>
                  <a:gd name="T13" fmla="*/ 0 60000 65536"/>
                  <a:gd name="T14" fmla="*/ 0 60000 65536"/>
                  <a:gd name="T15" fmla="*/ 0 w 17"/>
                  <a:gd name="T16" fmla="*/ 0 h 22"/>
                  <a:gd name="T17" fmla="*/ 17 w 17"/>
                  <a:gd name="T18" fmla="*/ 22 h 22"/>
                </a:gdLst>
                <a:ahLst/>
                <a:cxnLst>
                  <a:cxn ang="T10">
                    <a:pos x="T0" y="T1"/>
                  </a:cxn>
                  <a:cxn ang="T11">
                    <a:pos x="T2" y="T3"/>
                  </a:cxn>
                  <a:cxn ang="T12">
                    <a:pos x="T4" y="T5"/>
                  </a:cxn>
                  <a:cxn ang="T13">
                    <a:pos x="T6" y="T7"/>
                  </a:cxn>
                  <a:cxn ang="T14">
                    <a:pos x="T8" y="T9"/>
                  </a:cxn>
                </a:cxnLst>
                <a:rect l="T15" t="T16" r="T17" b="T18"/>
                <a:pathLst>
                  <a:path w="17" h="22">
                    <a:moveTo>
                      <a:pt x="8" y="22"/>
                    </a:moveTo>
                    <a:cubicBezTo>
                      <a:pt x="2" y="22"/>
                      <a:pt x="0" y="13"/>
                      <a:pt x="0" y="10"/>
                    </a:cubicBezTo>
                    <a:cubicBezTo>
                      <a:pt x="0" y="7"/>
                      <a:pt x="4" y="0"/>
                      <a:pt x="10" y="1"/>
                    </a:cubicBezTo>
                    <a:cubicBezTo>
                      <a:pt x="17" y="2"/>
                      <a:pt x="17" y="12"/>
                      <a:pt x="16" y="16"/>
                    </a:cubicBezTo>
                    <a:cubicBezTo>
                      <a:pt x="15" y="20"/>
                      <a:pt x="13" y="21"/>
                      <a:pt x="8" y="22"/>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44" name="Freeform 274"/>
              <p:cNvSpPr>
                <a:spLocks/>
              </p:cNvSpPr>
              <p:nvPr/>
            </p:nvSpPr>
            <p:spPr bwMode="auto">
              <a:xfrm>
                <a:off x="4941859" y="2055512"/>
                <a:ext cx="33377" cy="19219"/>
              </a:xfrm>
              <a:custGeom>
                <a:avLst/>
                <a:gdLst>
                  <a:gd name="T0" fmla="*/ 25 w 28"/>
                  <a:gd name="T1" fmla="*/ 14 h 16"/>
                  <a:gd name="T2" fmla="*/ 14 w 28"/>
                  <a:gd name="T3" fmla="*/ 12 h 16"/>
                  <a:gd name="T4" fmla="*/ 6 w 28"/>
                  <a:gd name="T5" fmla="*/ 4 h 16"/>
                  <a:gd name="T6" fmla="*/ 25 w 28"/>
                  <a:gd name="T7" fmla="*/ 3 h 16"/>
                  <a:gd name="T8" fmla="*/ 25 w 28"/>
                  <a:gd name="T9" fmla="*/ 14 h 16"/>
                  <a:gd name="T10" fmla="*/ 0 60000 65536"/>
                  <a:gd name="T11" fmla="*/ 0 60000 65536"/>
                  <a:gd name="T12" fmla="*/ 0 60000 65536"/>
                  <a:gd name="T13" fmla="*/ 0 60000 65536"/>
                  <a:gd name="T14" fmla="*/ 0 60000 65536"/>
                  <a:gd name="T15" fmla="*/ 0 w 28"/>
                  <a:gd name="T16" fmla="*/ 0 h 16"/>
                  <a:gd name="T17" fmla="*/ 28 w 28"/>
                  <a:gd name="T18" fmla="*/ 16 h 16"/>
                </a:gdLst>
                <a:ahLst/>
                <a:cxnLst>
                  <a:cxn ang="T10">
                    <a:pos x="T0" y="T1"/>
                  </a:cxn>
                  <a:cxn ang="T11">
                    <a:pos x="T2" y="T3"/>
                  </a:cxn>
                  <a:cxn ang="T12">
                    <a:pos x="T4" y="T5"/>
                  </a:cxn>
                  <a:cxn ang="T13">
                    <a:pos x="T6" y="T7"/>
                  </a:cxn>
                  <a:cxn ang="T14">
                    <a:pos x="T8" y="T9"/>
                  </a:cxn>
                </a:cxnLst>
                <a:rect l="T15" t="T16" r="T17" b="T18"/>
                <a:pathLst>
                  <a:path w="28" h="16">
                    <a:moveTo>
                      <a:pt x="25" y="14"/>
                    </a:moveTo>
                    <a:cubicBezTo>
                      <a:pt x="24" y="14"/>
                      <a:pt x="18" y="16"/>
                      <a:pt x="14" y="12"/>
                    </a:cubicBezTo>
                    <a:cubicBezTo>
                      <a:pt x="9" y="8"/>
                      <a:pt x="0" y="4"/>
                      <a:pt x="6" y="4"/>
                    </a:cubicBezTo>
                    <a:cubicBezTo>
                      <a:pt x="12" y="4"/>
                      <a:pt x="24" y="0"/>
                      <a:pt x="25" y="3"/>
                    </a:cubicBezTo>
                    <a:cubicBezTo>
                      <a:pt x="26" y="5"/>
                      <a:pt x="28" y="13"/>
                      <a:pt x="25" y="14"/>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45" name="Freeform 275"/>
              <p:cNvSpPr>
                <a:spLocks/>
              </p:cNvSpPr>
              <p:nvPr/>
            </p:nvSpPr>
            <p:spPr bwMode="auto">
              <a:xfrm>
                <a:off x="5179542" y="2354417"/>
                <a:ext cx="24274" cy="20231"/>
              </a:xfrm>
              <a:custGeom>
                <a:avLst/>
                <a:gdLst>
                  <a:gd name="T0" fmla="*/ 17 w 20"/>
                  <a:gd name="T1" fmla="*/ 9 h 17"/>
                  <a:gd name="T2" fmla="*/ 11 w 20"/>
                  <a:gd name="T3" fmla="*/ 15 h 17"/>
                  <a:gd name="T4" fmla="*/ 2 w 20"/>
                  <a:gd name="T5" fmla="*/ 5 h 17"/>
                  <a:gd name="T6" fmla="*/ 9 w 20"/>
                  <a:gd name="T7" fmla="*/ 1 h 17"/>
                  <a:gd name="T8" fmla="*/ 12 w 20"/>
                  <a:gd name="T9" fmla="*/ 6 h 17"/>
                  <a:gd name="T10" fmla="*/ 17 w 20"/>
                  <a:gd name="T11" fmla="*/ 9 h 17"/>
                  <a:gd name="T12" fmla="*/ 0 60000 65536"/>
                  <a:gd name="T13" fmla="*/ 0 60000 65536"/>
                  <a:gd name="T14" fmla="*/ 0 60000 65536"/>
                  <a:gd name="T15" fmla="*/ 0 60000 65536"/>
                  <a:gd name="T16" fmla="*/ 0 60000 65536"/>
                  <a:gd name="T17" fmla="*/ 0 60000 65536"/>
                  <a:gd name="T18" fmla="*/ 0 w 20"/>
                  <a:gd name="T19" fmla="*/ 0 h 17"/>
                  <a:gd name="T20" fmla="*/ 20 w 20"/>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20" h="17">
                    <a:moveTo>
                      <a:pt x="17" y="9"/>
                    </a:moveTo>
                    <a:cubicBezTo>
                      <a:pt x="15" y="11"/>
                      <a:pt x="15" y="17"/>
                      <a:pt x="11" y="15"/>
                    </a:cubicBezTo>
                    <a:cubicBezTo>
                      <a:pt x="6" y="13"/>
                      <a:pt x="0" y="7"/>
                      <a:pt x="2" y="5"/>
                    </a:cubicBezTo>
                    <a:cubicBezTo>
                      <a:pt x="4" y="3"/>
                      <a:pt x="9" y="0"/>
                      <a:pt x="9" y="1"/>
                    </a:cubicBezTo>
                    <a:cubicBezTo>
                      <a:pt x="9" y="3"/>
                      <a:pt x="10" y="6"/>
                      <a:pt x="12" y="6"/>
                    </a:cubicBezTo>
                    <a:cubicBezTo>
                      <a:pt x="14" y="6"/>
                      <a:pt x="20" y="6"/>
                      <a:pt x="17" y="9"/>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46" name="Freeform 276"/>
              <p:cNvSpPr>
                <a:spLocks/>
              </p:cNvSpPr>
              <p:nvPr/>
            </p:nvSpPr>
            <p:spPr bwMode="auto">
              <a:xfrm>
                <a:off x="4951467" y="1856241"/>
                <a:ext cx="74340" cy="65749"/>
              </a:xfrm>
              <a:custGeom>
                <a:avLst/>
                <a:gdLst>
                  <a:gd name="T0" fmla="*/ 50 w 62"/>
                  <a:gd name="T1" fmla="*/ 54 h 55"/>
                  <a:gd name="T2" fmla="*/ 35 w 62"/>
                  <a:gd name="T3" fmla="*/ 52 h 55"/>
                  <a:gd name="T4" fmla="*/ 4 w 62"/>
                  <a:gd name="T5" fmla="*/ 53 h 55"/>
                  <a:gd name="T6" fmla="*/ 2 w 62"/>
                  <a:gd name="T7" fmla="*/ 35 h 55"/>
                  <a:gd name="T8" fmla="*/ 0 w 62"/>
                  <a:gd name="T9" fmla="*/ 12 h 55"/>
                  <a:gd name="T10" fmla="*/ 5 w 62"/>
                  <a:gd name="T11" fmla="*/ 4 h 55"/>
                  <a:gd name="T12" fmla="*/ 16 w 62"/>
                  <a:gd name="T13" fmla="*/ 3 h 55"/>
                  <a:gd name="T14" fmla="*/ 27 w 62"/>
                  <a:gd name="T15" fmla="*/ 10 h 55"/>
                  <a:gd name="T16" fmla="*/ 44 w 62"/>
                  <a:gd name="T17" fmla="*/ 9 h 55"/>
                  <a:gd name="T18" fmla="*/ 50 w 62"/>
                  <a:gd name="T19" fmla="*/ 15 h 55"/>
                  <a:gd name="T20" fmla="*/ 52 w 62"/>
                  <a:gd name="T21" fmla="*/ 25 h 55"/>
                  <a:gd name="T22" fmla="*/ 55 w 62"/>
                  <a:gd name="T23" fmla="*/ 39 h 55"/>
                  <a:gd name="T24" fmla="*/ 50 w 62"/>
                  <a:gd name="T25" fmla="*/ 54 h 5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2"/>
                  <a:gd name="T40" fmla="*/ 0 h 55"/>
                  <a:gd name="T41" fmla="*/ 62 w 62"/>
                  <a:gd name="T42" fmla="*/ 55 h 5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2" h="55">
                    <a:moveTo>
                      <a:pt x="50" y="54"/>
                    </a:moveTo>
                    <a:cubicBezTo>
                      <a:pt x="43" y="55"/>
                      <a:pt x="40" y="52"/>
                      <a:pt x="35" y="52"/>
                    </a:cubicBezTo>
                    <a:cubicBezTo>
                      <a:pt x="31" y="52"/>
                      <a:pt x="7" y="55"/>
                      <a:pt x="4" y="53"/>
                    </a:cubicBezTo>
                    <a:cubicBezTo>
                      <a:pt x="1" y="51"/>
                      <a:pt x="3" y="41"/>
                      <a:pt x="2" y="35"/>
                    </a:cubicBezTo>
                    <a:cubicBezTo>
                      <a:pt x="1" y="29"/>
                      <a:pt x="0" y="15"/>
                      <a:pt x="0" y="12"/>
                    </a:cubicBezTo>
                    <a:cubicBezTo>
                      <a:pt x="0" y="9"/>
                      <a:pt x="0" y="7"/>
                      <a:pt x="5" y="4"/>
                    </a:cubicBezTo>
                    <a:cubicBezTo>
                      <a:pt x="9" y="2"/>
                      <a:pt x="14" y="0"/>
                      <a:pt x="16" y="3"/>
                    </a:cubicBezTo>
                    <a:cubicBezTo>
                      <a:pt x="18" y="7"/>
                      <a:pt x="25" y="10"/>
                      <a:pt x="27" y="10"/>
                    </a:cubicBezTo>
                    <a:cubicBezTo>
                      <a:pt x="30" y="9"/>
                      <a:pt x="40" y="8"/>
                      <a:pt x="44" y="9"/>
                    </a:cubicBezTo>
                    <a:cubicBezTo>
                      <a:pt x="47" y="10"/>
                      <a:pt x="50" y="13"/>
                      <a:pt x="50" y="15"/>
                    </a:cubicBezTo>
                    <a:cubicBezTo>
                      <a:pt x="50" y="17"/>
                      <a:pt x="50" y="22"/>
                      <a:pt x="52" y="25"/>
                    </a:cubicBezTo>
                    <a:cubicBezTo>
                      <a:pt x="54" y="28"/>
                      <a:pt x="53" y="33"/>
                      <a:pt x="55" y="39"/>
                    </a:cubicBezTo>
                    <a:cubicBezTo>
                      <a:pt x="57" y="44"/>
                      <a:pt x="62" y="53"/>
                      <a:pt x="50" y="54"/>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47" name="Freeform 277"/>
              <p:cNvSpPr>
                <a:spLocks/>
              </p:cNvSpPr>
              <p:nvPr/>
            </p:nvSpPr>
            <p:spPr bwMode="auto">
              <a:xfrm>
                <a:off x="4662202" y="2051972"/>
                <a:ext cx="70799" cy="64738"/>
              </a:xfrm>
              <a:custGeom>
                <a:avLst/>
                <a:gdLst>
                  <a:gd name="T0" fmla="*/ 57 w 59"/>
                  <a:gd name="T1" fmla="*/ 45 h 54"/>
                  <a:gd name="T2" fmla="*/ 42 w 59"/>
                  <a:gd name="T3" fmla="*/ 54 h 54"/>
                  <a:gd name="T4" fmla="*/ 28 w 59"/>
                  <a:gd name="T5" fmla="*/ 50 h 54"/>
                  <a:gd name="T6" fmla="*/ 14 w 59"/>
                  <a:gd name="T7" fmla="*/ 44 h 54"/>
                  <a:gd name="T8" fmla="*/ 5 w 59"/>
                  <a:gd name="T9" fmla="*/ 41 h 54"/>
                  <a:gd name="T10" fmla="*/ 2 w 59"/>
                  <a:gd name="T11" fmla="*/ 32 h 54"/>
                  <a:gd name="T12" fmla="*/ 13 w 59"/>
                  <a:gd name="T13" fmla="*/ 31 h 54"/>
                  <a:gd name="T14" fmla="*/ 16 w 59"/>
                  <a:gd name="T15" fmla="*/ 20 h 54"/>
                  <a:gd name="T16" fmla="*/ 17 w 59"/>
                  <a:gd name="T17" fmla="*/ 16 h 54"/>
                  <a:gd name="T18" fmla="*/ 20 w 59"/>
                  <a:gd name="T19" fmla="*/ 7 h 54"/>
                  <a:gd name="T20" fmla="*/ 24 w 59"/>
                  <a:gd name="T21" fmla="*/ 1 h 54"/>
                  <a:gd name="T22" fmla="*/ 32 w 59"/>
                  <a:gd name="T23" fmla="*/ 8 h 54"/>
                  <a:gd name="T24" fmla="*/ 36 w 59"/>
                  <a:gd name="T25" fmla="*/ 13 h 54"/>
                  <a:gd name="T26" fmla="*/ 42 w 59"/>
                  <a:gd name="T27" fmla="*/ 16 h 54"/>
                  <a:gd name="T28" fmla="*/ 48 w 59"/>
                  <a:gd name="T29" fmla="*/ 26 h 54"/>
                  <a:gd name="T30" fmla="*/ 48 w 59"/>
                  <a:gd name="T31" fmla="*/ 32 h 54"/>
                  <a:gd name="T32" fmla="*/ 54 w 59"/>
                  <a:gd name="T33" fmla="*/ 41 h 54"/>
                  <a:gd name="T34" fmla="*/ 57 w 59"/>
                  <a:gd name="T35" fmla="*/ 45 h 5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9"/>
                  <a:gd name="T55" fmla="*/ 0 h 54"/>
                  <a:gd name="T56" fmla="*/ 59 w 59"/>
                  <a:gd name="T57" fmla="*/ 54 h 5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9" h="54">
                    <a:moveTo>
                      <a:pt x="57" y="45"/>
                    </a:moveTo>
                    <a:cubicBezTo>
                      <a:pt x="54" y="46"/>
                      <a:pt x="45" y="54"/>
                      <a:pt x="42" y="54"/>
                    </a:cubicBezTo>
                    <a:cubicBezTo>
                      <a:pt x="39" y="53"/>
                      <a:pt x="32" y="50"/>
                      <a:pt x="28" y="50"/>
                    </a:cubicBezTo>
                    <a:cubicBezTo>
                      <a:pt x="24" y="49"/>
                      <a:pt x="16" y="46"/>
                      <a:pt x="14" y="44"/>
                    </a:cubicBezTo>
                    <a:cubicBezTo>
                      <a:pt x="12" y="43"/>
                      <a:pt x="7" y="43"/>
                      <a:pt x="5" y="41"/>
                    </a:cubicBezTo>
                    <a:cubicBezTo>
                      <a:pt x="3" y="39"/>
                      <a:pt x="0" y="32"/>
                      <a:pt x="2" y="32"/>
                    </a:cubicBezTo>
                    <a:cubicBezTo>
                      <a:pt x="4" y="32"/>
                      <a:pt x="10" y="32"/>
                      <a:pt x="13" y="31"/>
                    </a:cubicBezTo>
                    <a:cubicBezTo>
                      <a:pt x="16" y="29"/>
                      <a:pt x="18" y="23"/>
                      <a:pt x="16" y="20"/>
                    </a:cubicBezTo>
                    <a:cubicBezTo>
                      <a:pt x="14" y="18"/>
                      <a:pt x="16" y="17"/>
                      <a:pt x="17" y="16"/>
                    </a:cubicBezTo>
                    <a:cubicBezTo>
                      <a:pt x="18" y="15"/>
                      <a:pt x="18" y="9"/>
                      <a:pt x="20" y="7"/>
                    </a:cubicBezTo>
                    <a:cubicBezTo>
                      <a:pt x="21" y="5"/>
                      <a:pt x="22" y="0"/>
                      <a:pt x="24" y="1"/>
                    </a:cubicBezTo>
                    <a:cubicBezTo>
                      <a:pt x="25" y="3"/>
                      <a:pt x="33" y="6"/>
                      <a:pt x="32" y="8"/>
                    </a:cubicBezTo>
                    <a:cubicBezTo>
                      <a:pt x="31" y="10"/>
                      <a:pt x="35" y="14"/>
                      <a:pt x="36" y="13"/>
                    </a:cubicBezTo>
                    <a:cubicBezTo>
                      <a:pt x="38" y="12"/>
                      <a:pt x="40" y="13"/>
                      <a:pt x="42" y="16"/>
                    </a:cubicBezTo>
                    <a:cubicBezTo>
                      <a:pt x="44" y="19"/>
                      <a:pt x="49" y="26"/>
                      <a:pt x="48" y="26"/>
                    </a:cubicBezTo>
                    <a:cubicBezTo>
                      <a:pt x="47" y="27"/>
                      <a:pt x="46" y="32"/>
                      <a:pt x="48" y="32"/>
                    </a:cubicBezTo>
                    <a:cubicBezTo>
                      <a:pt x="51" y="32"/>
                      <a:pt x="51" y="39"/>
                      <a:pt x="54" y="41"/>
                    </a:cubicBezTo>
                    <a:cubicBezTo>
                      <a:pt x="57" y="43"/>
                      <a:pt x="59" y="44"/>
                      <a:pt x="57" y="45"/>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48" name="Freeform 278"/>
              <p:cNvSpPr>
                <a:spLocks/>
              </p:cNvSpPr>
              <p:nvPr/>
            </p:nvSpPr>
            <p:spPr bwMode="auto">
              <a:xfrm>
                <a:off x="4280391" y="1821344"/>
                <a:ext cx="152724" cy="181569"/>
              </a:xfrm>
              <a:custGeom>
                <a:avLst/>
                <a:gdLst>
                  <a:gd name="T0" fmla="*/ 128 w 128"/>
                  <a:gd name="T1" fmla="*/ 46 h 152"/>
                  <a:gd name="T2" fmla="*/ 114 w 128"/>
                  <a:gd name="T3" fmla="*/ 64 h 152"/>
                  <a:gd name="T4" fmla="*/ 98 w 128"/>
                  <a:gd name="T5" fmla="*/ 70 h 152"/>
                  <a:gd name="T6" fmla="*/ 87 w 128"/>
                  <a:gd name="T7" fmla="*/ 77 h 152"/>
                  <a:gd name="T8" fmla="*/ 76 w 128"/>
                  <a:gd name="T9" fmla="*/ 87 h 152"/>
                  <a:gd name="T10" fmla="*/ 70 w 128"/>
                  <a:gd name="T11" fmla="*/ 126 h 152"/>
                  <a:gd name="T12" fmla="*/ 54 w 128"/>
                  <a:gd name="T13" fmla="*/ 138 h 152"/>
                  <a:gd name="T14" fmla="*/ 43 w 128"/>
                  <a:gd name="T15" fmla="*/ 138 h 152"/>
                  <a:gd name="T16" fmla="*/ 41 w 128"/>
                  <a:gd name="T17" fmla="*/ 147 h 152"/>
                  <a:gd name="T18" fmla="*/ 33 w 128"/>
                  <a:gd name="T19" fmla="*/ 149 h 152"/>
                  <a:gd name="T20" fmla="*/ 24 w 128"/>
                  <a:gd name="T21" fmla="*/ 148 h 152"/>
                  <a:gd name="T22" fmla="*/ 12 w 128"/>
                  <a:gd name="T23" fmla="*/ 124 h 152"/>
                  <a:gd name="T24" fmla="*/ 1 w 128"/>
                  <a:gd name="T25" fmla="*/ 116 h 152"/>
                  <a:gd name="T26" fmla="*/ 2 w 128"/>
                  <a:gd name="T27" fmla="*/ 107 h 152"/>
                  <a:gd name="T28" fmla="*/ 5 w 128"/>
                  <a:gd name="T29" fmla="*/ 86 h 152"/>
                  <a:gd name="T30" fmla="*/ 6 w 128"/>
                  <a:gd name="T31" fmla="*/ 80 h 152"/>
                  <a:gd name="T32" fmla="*/ 9 w 128"/>
                  <a:gd name="T33" fmla="*/ 73 h 152"/>
                  <a:gd name="T34" fmla="*/ 13 w 128"/>
                  <a:gd name="T35" fmla="*/ 50 h 152"/>
                  <a:gd name="T36" fmla="*/ 19 w 128"/>
                  <a:gd name="T37" fmla="*/ 44 h 152"/>
                  <a:gd name="T38" fmla="*/ 20 w 128"/>
                  <a:gd name="T39" fmla="*/ 36 h 152"/>
                  <a:gd name="T40" fmla="*/ 17 w 128"/>
                  <a:gd name="T41" fmla="*/ 32 h 152"/>
                  <a:gd name="T42" fmla="*/ 16 w 128"/>
                  <a:gd name="T43" fmla="*/ 25 h 152"/>
                  <a:gd name="T44" fmla="*/ 13 w 128"/>
                  <a:gd name="T45" fmla="*/ 22 h 152"/>
                  <a:gd name="T46" fmla="*/ 25 w 128"/>
                  <a:gd name="T47" fmla="*/ 11 h 152"/>
                  <a:gd name="T48" fmla="*/ 37 w 128"/>
                  <a:gd name="T49" fmla="*/ 5 h 152"/>
                  <a:gd name="T50" fmla="*/ 56 w 128"/>
                  <a:gd name="T51" fmla="*/ 3 h 152"/>
                  <a:gd name="T52" fmla="*/ 58 w 128"/>
                  <a:gd name="T53" fmla="*/ 5 h 152"/>
                  <a:gd name="T54" fmla="*/ 55 w 128"/>
                  <a:gd name="T55" fmla="*/ 15 h 152"/>
                  <a:gd name="T56" fmla="*/ 65 w 128"/>
                  <a:gd name="T57" fmla="*/ 12 h 152"/>
                  <a:gd name="T58" fmla="*/ 77 w 128"/>
                  <a:gd name="T59" fmla="*/ 17 h 152"/>
                  <a:gd name="T60" fmla="*/ 82 w 128"/>
                  <a:gd name="T61" fmla="*/ 21 h 152"/>
                  <a:gd name="T62" fmla="*/ 86 w 128"/>
                  <a:gd name="T63" fmla="*/ 26 h 152"/>
                  <a:gd name="T64" fmla="*/ 89 w 128"/>
                  <a:gd name="T65" fmla="*/ 19 h 152"/>
                  <a:gd name="T66" fmla="*/ 102 w 128"/>
                  <a:gd name="T67" fmla="*/ 21 h 152"/>
                  <a:gd name="T68" fmla="*/ 115 w 128"/>
                  <a:gd name="T69" fmla="*/ 35 h 152"/>
                  <a:gd name="T70" fmla="*/ 120 w 128"/>
                  <a:gd name="T71" fmla="*/ 40 h 152"/>
                  <a:gd name="T72" fmla="*/ 128 w 128"/>
                  <a:gd name="T73" fmla="*/ 46 h 15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28"/>
                  <a:gd name="T112" fmla="*/ 0 h 152"/>
                  <a:gd name="T113" fmla="*/ 128 w 128"/>
                  <a:gd name="T114" fmla="*/ 152 h 15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28" h="152">
                    <a:moveTo>
                      <a:pt x="128" y="46"/>
                    </a:moveTo>
                    <a:cubicBezTo>
                      <a:pt x="127" y="49"/>
                      <a:pt x="118" y="63"/>
                      <a:pt x="114" y="64"/>
                    </a:cubicBezTo>
                    <a:cubicBezTo>
                      <a:pt x="109" y="65"/>
                      <a:pt x="102" y="67"/>
                      <a:pt x="98" y="70"/>
                    </a:cubicBezTo>
                    <a:cubicBezTo>
                      <a:pt x="93" y="73"/>
                      <a:pt x="92" y="76"/>
                      <a:pt x="87" y="77"/>
                    </a:cubicBezTo>
                    <a:cubicBezTo>
                      <a:pt x="82" y="77"/>
                      <a:pt x="77" y="84"/>
                      <a:pt x="76" y="87"/>
                    </a:cubicBezTo>
                    <a:cubicBezTo>
                      <a:pt x="75" y="89"/>
                      <a:pt x="74" y="120"/>
                      <a:pt x="70" y="126"/>
                    </a:cubicBezTo>
                    <a:cubicBezTo>
                      <a:pt x="67" y="132"/>
                      <a:pt x="62" y="137"/>
                      <a:pt x="54" y="138"/>
                    </a:cubicBezTo>
                    <a:cubicBezTo>
                      <a:pt x="46" y="139"/>
                      <a:pt x="44" y="134"/>
                      <a:pt x="43" y="138"/>
                    </a:cubicBezTo>
                    <a:cubicBezTo>
                      <a:pt x="42" y="143"/>
                      <a:pt x="42" y="146"/>
                      <a:pt x="41" y="147"/>
                    </a:cubicBezTo>
                    <a:cubicBezTo>
                      <a:pt x="39" y="148"/>
                      <a:pt x="36" y="149"/>
                      <a:pt x="33" y="149"/>
                    </a:cubicBezTo>
                    <a:cubicBezTo>
                      <a:pt x="30" y="149"/>
                      <a:pt x="26" y="152"/>
                      <a:pt x="24" y="148"/>
                    </a:cubicBezTo>
                    <a:cubicBezTo>
                      <a:pt x="22" y="143"/>
                      <a:pt x="17" y="128"/>
                      <a:pt x="12" y="124"/>
                    </a:cubicBezTo>
                    <a:cubicBezTo>
                      <a:pt x="7" y="120"/>
                      <a:pt x="1" y="120"/>
                      <a:pt x="1" y="116"/>
                    </a:cubicBezTo>
                    <a:cubicBezTo>
                      <a:pt x="1" y="111"/>
                      <a:pt x="0" y="109"/>
                      <a:pt x="2" y="107"/>
                    </a:cubicBezTo>
                    <a:cubicBezTo>
                      <a:pt x="4" y="105"/>
                      <a:pt x="6" y="90"/>
                      <a:pt x="5" y="86"/>
                    </a:cubicBezTo>
                    <a:cubicBezTo>
                      <a:pt x="5" y="83"/>
                      <a:pt x="3" y="82"/>
                      <a:pt x="6" y="80"/>
                    </a:cubicBezTo>
                    <a:cubicBezTo>
                      <a:pt x="9" y="78"/>
                      <a:pt x="9" y="75"/>
                      <a:pt x="9" y="73"/>
                    </a:cubicBezTo>
                    <a:cubicBezTo>
                      <a:pt x="9" y="71"/>
                      <a:pt x="10" y="55"/>
                      <a:pt x="13" y="50"/>
                    </a:cubicBezTo>
                    <a:cubicBezTo>
                      <a:pt x="16" y="45"/>
                      <a:pt x="16" y="44"/>
                      <a:pt x="19" y="44"/>
                    </a:cubicBezTo>
                    <a:cubicBezTo>
                      <a:pt x="22" y="44"/>
                      <a:pt x="20" y="36"/>
                      <a:pt x="20" y="36"/>
                    </a:cubicBezTo>
                    <a:cubicBezTo>
                      <a:pt x="20" y="36"/>
                      <a:pt x="16" y="35"/>
                      <a:pt x="17" y="32"/>
                    </a:cubicBezTo>
                    <a:cubicBezTo>
                      <a:pt x="17" y="29"/>
                      <a:pt x="17" y="25"/>
                      <a:pt x="16" y="25"/>
                    </a:cubicBezTo>
                    <a:cubicBezTo>
                      <a:pt x="15" y="25"/>
                      <a:pt x="10" y="25"/>
                      <a:pt x="13" y="22"/>
                    </a:cubicBezTo>
                    <a:cubicBezTo>
                      <a:pt x="15" y="19"/>
                      <a:pt x="18" y="11"/>
                      <a:pt x="25" y="11"/>
                    </a:cubicBezTo>
                    <a:cubicBezTo>
                      <a:pt x="31" y="11"/>
                      <a:pt x="33" y="5"/>
                      <a:pt x="37" y="5"/>
                    </a:cubicBezTo>
                    <a:cubicBezTo>
                      <a:pt x="41" y="5"/>
                      <a:pt x="51" y="5"/>
                      <a:pt x="56" y="3"/>
                    </a:cubicBezTo>
                    <a:cubicBezTo>
                      <a:pt x="60" y="0"/>
                      <a:pt x="60" y="3"/>
                      <a:pt x="58" y="5"/>
                    </a:cubicBezTo>
                    <a:cubicBezTo>
                      <a:pt x="56" y="8"/>
                      <a:pt x="50" y="15"/>
                      <a:pt x="55" y="15"/>
                    </a:cubicBezTo>
                    <a:cubicBezTo>
                      <a:pt x="60" y="15"/>
                      <a:pt x="61" y="11"/>
                      <a:pt x="65" y="12"/>
                    </a:cubicBezTo>
                    <a:cubicBezTo>
                      <a:pt x="70" y="13"/>
                      <a:pt x="74" y="18"/>
                      <a:pt x="77" y="17"/>
                    </a:cubicBezTo>
                    <a:cubicBezTo>
                      <a:pt x="81" y="16"/>
                      <a:pt x="82" y="18"/>
                      <a:pt x="82" y="21"/>
                    </a:cubicBezTo>
                    <a:cubicBezTo>
                      <a:pt x="82" y="23"/>
                      <a:pt x="83" y="28"/>
                      <a:pt x="86" y="26"/>
                    </a:cubicBezTo>
                    <a:cubicBezTo>
                      <a:pt x="89" y="24"/>
                      <a:pt x="86" y="21"/>
                      <a:pt x="89" y="19"/>
                    </a:cubicBezTo>
                    <a:cubicBezTo>
                      <a:pt x="93" y="18"/>
                      <a:pt x="99" y="17"/>
                      <a:pt x="102" y="21"/>
                    </a:cubicBezTo>
                    <a:cubicBezTo>
                      <a:pt x="105" y="25"/>
                      <a:pt x="113" y="33"/>
                      <a:pt x="115" y="35"/>
                    </a:cubicBezTo>
                    <a:cubicBezTo>
                      <a:pt x="117" y="36"/>
                      <a:pt x="116" y="40"/>
                      <a:pt x="120" y="40"/>
                    </a:cubicBezTo>
                    <a:cubicBezTo>
                      <a:pt x="123" y="41"/>
                      <a:pt x="128" y="44"/>
                      <a:pt x="128" y="46"/>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49" name="Freeform 279"/>
              <p:cNvSpPr>
                <a:spLocks/>
              </p:cNvSpPr>
              <p:nvPr/>
            </p:nvSpPr>
            <p:spPr bwMode="auto">
              <a:xfrm>
                <a:off x="4371925" y="1885070"/>
                <a:ext cx="277129" cy="226581"/>
              </a:xfrm>
              <a:custGeom>
                <a:avLst/>
                <a:gdLst>
                  <a:gd name="T0" fmla="*/ 56 w 232"/>
                  <a:gd name="T1" fmla="*/ 2 h 190"/>
                  <a:gd name="T2" fmla="*/ 29 w 232"/>
                  <a:gd name="T3" fmla="*/ 21 h 190"/>
                  <a:gd name="T4" fmla="*/ 17 w 232"/>
                  <a:gd name="T5" fmla="*/ 32 h 190"/>
                  <a:gd name="T6" fmla="*/ 10 w 232"/>
                  <a:gd name="T7" fmla="*/ 45 h 190"/>
                  <a:gd name="T8" fmla="*/ 3 w 232"/>
                  <a:gd name="T9" fmla="*/ 58 h 190"/>
                  <a:gd name="T10" fmla="*/ 3 w 232"/>
                  <a:gd name="T11" fmla="*/ 74 h 190"/>
                  <a:gd name="T12" fmla="*/ 15 w 232"/>
                  <a:gd name="T13" fmla="*/ 80 h 190"/>
                  <a:gd name="T14" fmla="*/ 30 w 232"/>
                  <a:gd name="T15" fmla="*/ 85 h 190"/>
                  <a:gd name="T16" fmla="*/ 49 w 232"/>
                  <a:gd name="T17" fmla="*/ 85 h 190"/>
                  <a:gd name="T18" fmla="*/ 26 w 232"/>
                  <a:gd name="T19" fmla="*/ 91 h 190"/>
                  <a:gd name="T20" fmla="*/ 16 w 232"/>
                  <a:gd name="T21" fmla="*/ 111 h 190"/>
                  <a:gd name="T22" fmla="*/ 35 w 232"/>
                  <a:gd name="T23" fmla="*/ 118 h 190"/>
                  <a:gd name="T24" fmla="*/ 51 w 232"/>
                  <a:gd name="T25" fmla="*/ 116 h 190"/>
                  <a:gd name="T26" fmla="*/ 82 w 232"/>
                  <a:gd name="T27" fmla="*/ 116 h 190"/>
                  <a:gd name="T28" fmla="*/ 88 w 232"/>
                  <a:gd name="T29" fmla="*/ 124 h 190"/>
                  <a:gd name="T30" fmla="*/ 88 w 232"/>
                  <a:gd name="T31" fmla="*/ 133 h 190"/>
                  <a:gd name="T32" fmla="*/ 55 w 232"/>
                  <a:gd name="T33" fmla="*/ 136 h 190"/>
                  <a:gd name="T34" fmla="*/ 28 w 232"/>
                  <a:gd name="T35" fmla="*/ 139 h 190"/>
                  <a:gd name="T36" fmla="*/ 36 w 232"/>
                  <a:gd name="T37" fmla="*/ 158 h 190"/>
                  <a:gd name="T38" fmla="*/ 63 w 232"/>
                  <a:gd name="T39" fmla="*/ 169 h 190"/>
                  <a:gd name="T40" fmla="*/ 71 w 232"/>
                  <a:gd name="T41" fmla="*/ 184 h 190"/>
                  <a:gd name="T42" fmla="*/ 103 w 232"/>
                  <a:gd name="T43" fmla="*/ 186 h 190"/>
                  <a:gd name="T44" fmla="*/ 129 w 232"/>
                  <a:gd name="T45" fmla="*/ 179 h 190"/>
                  <a:gd name="T46" fmla="*/ 156 w 232"/>
                  <a:gd name="T47" fmla="*/ 171 h 190"/>
                  <a:gd name="T48" fmla="*/ 179 w 232"/>
                  <a:gd name="T49" fmla="*/ 175 h 190"/>
                  <a:gd name="T50" fmla="*/ 192 w 232"/>
                  <a:gd name="T51" fmla="*/ 180 h 190"/>
                  <a:gd name="T52" fmla="*/ 219 w 232"/>
                  <a:gd name="T53" fmla="*/ 173 h 190"/>
                  <a:gd name="T54" fmla="*/ 218 w 232"/>
                  <a:gd name="T55" fmla="*/ 167 h 190"/>
                  <a:gd name="T56" fmla="*/ 205 w 232"/>
                  <a:gd name="T57" fmla="*/ 163 h 190"/>
                  <a:gd name="T58" fmla="*/ 194 w 232"/>
                  <a:gd name="T59" fmla="*/ 162 h 190"/>
                  <a:gd name="T60" fmla="*/ 192 w 232"/>
                  <a:gd name="T61" fmla="*/ 154 h 190"/>
                  <a:gd name="T62" fmla="*/ 202 w 232"/>
                  <a:gd name="T63" fmla="*/ 155 h 190"/>
                  <a:gd name="T64" fmla="*/ 206 w 232"/>
                  <a:gd name="T65" fmla="*/ 150 h 190"/>
                  <a:gd name="T66" fmla="*/ 222 w 232"/>
                  <a:gd name="T67" fmla="*/ 148 h 190"/>
                  <a:gd name="T68" fmla="*/ 230 w 232"/>
                  <a:gd name="T69" fmla="*/ 144 h 190"/>
                  <a:gd name="T70" fmla="*/ 229 w 232"/>
                  <a:gd name="T71" fmla="*/ 136 h 190"/>
                  <a:gd name="T72" fmla="*/ 214 w 232"/>
                  <a:gd name="T73" fmla="*/ 136 h 190"/>
                  <a:gd name="T74" fmla="*/ 199 w 232"/>
                  <a:gd name="T75" fmla="*/ 117 h 190"/>
                  <a:gd name="T76" fmla="*/ 181 w 232"/>
                  <a:gd name="T77" fmla="*/ 55 h 190"/>
                  <a:gd name="T78" fmla="*/ 174 w 232"/>
                  <a:gd name="T79" fmla="*/ 27 h 190"/>
                  <a:gd name="T80" fmla="*/ 155 w 232"/>
                  <a:gd name="T81" fmla="*/ 4 h 190"/>
                  <a:gd name="T82" fmla="*/ 141 w 232"/>
                  <a:gd name="T83" fmla="*/ 5 h 190"/>
                  <a:gd name="T84" fmla="*/ 140 w 232"/>
                  <a:gd name="T85" fmla="*/ 17 h 190"/>
                  <a:gd name="T86" fmla="*/ 149 w 232"/>
                  <a:gd name="T87" fmla="*/ 58 h 190"/>
                  <a:gd name="T88" fmla="*/ 144 w 232"/>
                  <a:gd name="T89" fmla="*/ 77 h 190"/>
                  <a:gd name="T90" fmla="*/ 133 w 232"/>
                  <a:gd name="T91" fmla="*/ 36 h 190"/>
                  <a:gd name="T92" fmla="*/ 105 w 232"/>
                  <a:gd name="T93" fmla="*/ 9 h 190"/>
                  <a:gd name="T94" fmla="*/ 116 w 232"/>
                  <a:gd name="T95" fmla="*/ 26 h 190"/>
                  <a:gd name="T96" fmla="*/ 107 w 232"/>
                  <a:gd name="T97" fmla="*/ 34 h 190"/>
                  <a:gd name="T98" fmla="*/ 102 w 232"/>
                  <a:gd name="T99" fmla="*/ 25 h 190"/>
                  <a:gd name="T100" fmla="*/ 82 w 232"/>
                  <a:gd name="T101" fmla="*/ 10 h 190"/>
                  <a:gd name="T102" fmla="*/ 77 w 232"/>
                  <a:gd name="T103" fmla="*/ 35 h 190"/>
                  <a:gd name="T104" fmla="*/ 61 w 232"/>
                  <a:gd name="T105" fmla="*/ 33 h 190"/>
                  <a:gd name="T106" fmla="*/ 69 w 232"/>
                  <a:gd name="T107" fmla="*/ 13 h 19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32"/>
                  <a:gd name="T163" fmla="*/ 0 h 190"/>
                  <a:gd name="T164" fmla="*/ 232 w 232"/>
                  <a:gd name="T165" fmla="*/ 190 h 19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32" h="190">
                    <a:moveTo>
                      <a:pt x="66" y="2"/>
                    </a:moveTo>
                    <a:cubicBezTo>
                      <a:pt x="64" y="2"/>
                      <a:pt x="58" y="0"/>
                      <a:pt x="56" y="2"/>
                    </a:cubicBezTo>
                    <a:cubicBezTo>
                      <a:pt x="54" y="3"/>
                      <a:pt x="47" y="10"/>
                      <a:pt x="45" y="12"/>
                    </a:cubicBezTo>
                    <a:cubicBezTo>
                      <a:pt x="42" y="14"/>
                      <a:pt x="31" y="21"/>
                      <a:pt x="29" y="21"/>
                    </a:cubicBezTo>
                    <a:cubicBezTo>
                      <a:pt x="27" y="22"/>
                      <a:pt x="24" y="25"/>
                      <a:pt x="23" y="28"/>
                    </a:cubicBezTo>
                    <a:cubicBezTo>
                      <a:pt x="22" y="30"/>
                      <a:pt x="21" y="32"/>
                      <a:pt x="17" y="32"/>
                    </a:cubicBezTo>
                    <a:cubicBezTo>
                      <a:pt x="13" y="33"/>
                      <a:pt x="6" y="35"/>
                      <a:pt x="7" y="37"/>
                    </a:cubicBezTo>
                    <a:cubicBezTo>
                      <a:pt x="8" y="40"/>
                      <a:pt x="10" y="43"/>
                      <a:pt x="10" y="45"/>
                    </a:cubicBezTo>
                    <a:cubicBezTo>
                      <a:pt x="10" y="47"/>
                      <a:pt x="14" y="48"/>
                      <a:pt x="13" y="50"/>
                    </a:cubicBezTo>
                    <a:cubicBezTo>
                      <a:pt x="13" y="52"/>
                      <a:pt x="4" y="56"/>
                      <a:pt x="3" y="58"/>
                    </a:cubicBezTo>
                    <a:cubicBezTo>
                      <a:pt x="1" y="60"/>
                      <a:pt x="1" y="66"/>
                      <a:pt x="0" y="69"/>
                    </a:cubicBezTo>
                    <a:cubicBezTo>
                      <a:pt x="0" y="72"/>
                      <a:pt x="1" y="74"/>
                      <a:pt x="3" y="74"/>
                    </a:cubicBezTo>
                    <a:cubicBezTo>
                      <a:pt x="5" y="74"/>
                      <a:pt x="3" y="79"/>
                      <a:pt x="7" y="79"/>
                    </a:cubicBezTo>
                    <a:cubicBezTo>
                      <a:pt x="12" y="79"/>
                      <a:pt x="14" y="78"/>
                      <a:pt x="15" y="80"/>
                    </a:cubicBezTo>
                    <a:cubicBezTo>
                      <a:pt x="15" y="81"/>
                      <a:pt x="14" y="86"/>
                      <a:pt x="17" y="85"/>
                    </a:cubicBezTo>
                    <a:cubicBezTo>
                      <a:pt x="20" y="84"/>
                      <a:pt x="27" y="87"/>
                      <a:pt x="30" y="85"/>
                    </a:cubicBezTo>
                    <a:cubicBezTo>
                      <a:pt x="32" y="82"/>
                      <a:pt x="35" y="82"/>
                      <a:pt x="40" y="82"/>
                    </a:cubicBezTo>
                    <a:cubicBezTo>
                      <a:pt x="45" y="83"/>
                      <a:pt x="51" y="85"/>
                      <a:pt x="49" y="85"/>
                    </a:cubicBezTo>
                    <a:cubicBezTo>
                      <a:pt x="47" y="86"/>
                      <a:pt x="37" y="86"/>
                      <a:pt x="36" y="87"/>
                    </a:cubicBezTo>
                    <a:cubicBezTo>
                      <a:pt x="34" y="88"/>
                      <a:pt x="32" y="90"/>
                      <a:pt x="26" y="91"/>
                    </a:cubicBezTo>
                    <a:cubicBezTo>
                      <a:pt x="21" y="91"/>
                      <a:pt x="14" y="96"/>
                      <a:pt x="13" y="96"/>
                    </a:cubicBezTo>
                    <a:cubicBezTo>
                      <a:pt x="12" y="96"/>
                      <a:pt x="14" y="109"/>
                      <a:pt x="16" y="111"/>
                    </a:cubicBezTo>
                    <a:cubicBezTo>
                      <a:pt x="17" y="113"/>
                      <a:pt x="21" y="117"/>
                      <a:pt x="26" y="117"/>
                    </a:cubicBezTo>
                    <a:cubicBezTo>
                      <a:pt x="31" y="117"/>
                      <a:pt x="33" y="119"/>
                      <a:pt x="35" y="118"/>
                    </a:cubicBezTo>
                    <a:cubicBezTo>
                      <a:pt x="37" y="116"/>
                      <a:pt x="36" y="115"/>
                      <a:pt x="40" y="116"/>
                    </a:cubicBezTo>
                    <a:cubicBezTo>
                      <a:pt x="45" y="117"/>
                      <a:pt x="46" y="117"/>
                      <a:pt x="51" y="116"/>
                    </a:cubicBezTo>
                    <a:cubicBezTo>
                      <a:pt x="56" y="114"/>
                      <a:pt x="68" y="110"/>
                      <a:pt x="70" y="112"/>
                    </a:cubicBezTo>
                    <a:cubicBezTo>
                      <a:pt x="73" y="113"/>
                      <a:pt x="78" y="116"/>
                      <a:pt x="82" y="116"/>
                    </a:cubicBezTo>
                    <a:cubicBezTo>
                      <a:pt x="86" y="116"/>
                      <a:pt x="100" y="118"/>
                      <a:pt x="97" y="119"/>
                    </a:cubicBezTo>
                    <a:cubicBezTo>
                      <a:pt x="94" y="119"/>
                      <a:pt x="86" y="124"/>
                      <a:pt x="88" y="124"/>
                    </a:cubicBezTo>
                    <a:cubicBezTo>
                      <a:pt x="89" y="124"/>
                      <a:pt x="93" y="128"/>
                      <a:pt x="91" y="128"/>
                    </a:cubicBezTo>
                    <a:cubicBezTo>
                      <a:pt x="89" y="128"/>
                      <a:pt x="90" y="133"/>
                      <a:pt x="88" y="133"/>
                    </a:cubicBezTo>
                    <a:cubicBezTo>
                      <a:pt x="86" y="133"/>
                      <a:pt x="80" y="134"/>
                      <a:pt x="75" y="133"/>
                    </a:cubicBezTo>
                    <a:cubicBezTo>
                      <a:pt x="70" y="132"/>
                      <a:pt x="59" y="136"/>
                      <a:pt x="55" y="136"/>
                    </a:cubicBezTo>
                    <a:cubicBezTo>
                      <a:pt x="50" y="137"/>
                      <a:pt x="46" y="133"/>
                      <a:pt x="40" y="134"/>
                    </a:cubicBezTo>
                    <a:cubicBezTo>
                      <a:pt x="34" y="135"/>
                      <a:pt x="26" y="136"/>
                      <a:pt x="28" y="139"/>
                    </a:cubicBezTo>
                    <a:cubicBezTo>
                      <a:pt x="30" y="141"/>
                      <a:pt x="27" y="149"/>
                      <a:pt x="29" y="150"/>
                    </a:cubicBezTo>
                    <a:cubicBezTo>
                      <a:pt x="31" y="152"/>
                      <a:pt x="36" y="154"/>
                      <a:pt x="36" y="158"/>
                    </a:cubicBezTo>
                    <a:cubicBezTo>
                      <a:pt x="36" y="161"/>
                      <a:pt x="38" y="166"/>
                      <a:pt x="44" y="168"/>
                    </a:cubicBezTo>
                    <a:cubicBezTo>
                      <a:pt x="50" y="170"/>
                      <a:pt x="61" y="168"/>
                      <a:pt x="63" y="169"/>
                    </a:cubicBezTo>
                    <a:cubicBezTo>
                      <a:pt x="66" y="170"/>
                      <a:pt x="71" y="173"/>
                      <a:pt x="70" y="177"/>
                    </a:cubicBezTo>
                    <a:cubicBezTo>
                      <a:pt x="70" y="180"/>
                      <a:pt x="69" y="181"/>
                      <a:pt x="71" y="184"/>
                    </a:cubicBezTo>
                    <a:cubicBezTo>
                      <a:pt x="73" y="187"/>
                      <a:pt x="75" y="190"/>
                      <a:pt x="82" y="190"/>
                    </a:cubicBezTo>
                    <a:cubicBezTo>
                      <a:pt x="88" y="190"/>
                      <a:pt x="99" y="185"/>
                      <a:pt x="103" y="186"/>
                    </a:cubicBezTo>
                    <a:cubicBezTo>
                      <a:pt x="107" y="186"/>
                      <a:pt x="110" y="189"/>
                      <a:pt x="115" y="188"/>
                    </a:cubicBezTo>
                    <a:cubicBezTo>
                      <a:pt x="120" y="187"/>
                      <a:pt x="126" y="179"/>
                      <a:pt x="129" y="179"/>
                    </a:cubicBezTo>
                    <a:cubicBezTo>
                      <a:pt x="133" y="178"/>
                      <a:pt x="147" y="177"/>
                      <a:pt x="149" y="175"/>
                    </a:cubicBezTo>
                    <a:cubicBezTo>
                      <a:pt x="150" y="174"/>
                      <a:pt x="153" y="170"/>
                      <a:pt x="156" y="171"/>
                    </a:cubicBezTo>
                    <a:cubicBezTo>
                      <a:pt x="160" y="172"/>
                      <a:pt x="161" y="173"/>
                      <a:pt x="166" y="173"/>
                    </a:cubicBezTo>
                    <a:cubicBezTo>
                      <a:pt x="171" y="173"/>
                      <a:pt x="181" y="174"/>
                      <a:pt x="179" y="175"/>
                    </a:cubicBezTo>
                    <a:cubicBezTo>
                      <a:pt x="178" y="176"/>
                      <a:pt x="174" y="181"/>
                      <a:pt x="177" y="181"/>
                    </a:cubicBezTo>
                    <a:cubicBezTo>
                      <a:pt x="181" y="181"/>
                      <a:pt x="187" y="178"/>
                      <a:pt x="192" y="180"/>
                    </a:cubicBezTo>
                    <a:cubicBezTo>
                      <a:pt x="197" y="182"/>
                      <a:pt x="200" y="184"/>
                      <a:pt x="204" y="183"/>
                    </a:cubicBezTo>
                    <a:cubicBezTo>
                      <a:pt x="208" y="182"/>
                      <a:pt x="219" y="175"/>
                      <a:pt x="219" y="173"/>
                    </a:cubicBezTo>
                    <a:cubicBezTo>
                      <a:pt x="219" y="172"/>
                      <a:pt x="223" y="168"/>
                      <a:pt x="223" y="168"/>
                    </a:cubicBezTo>
                    <a:cubicBezTo>
                      <a:pt x="223" y="168"/>
                      <a:pt x="220" y="170"/>
                      <a:pt x="218" y="167"/>
                    </a:cubicBezTo>
                    <a:cubicBezTo>
                      <a:pt x="216" y="165"/>
                      <a:pt x="214" y="157"/>
                      <a:pt x="212" y="157"/>
                    </a:cubicBezTo>
                    <a:cubicBezTo>
                      <a:pt x="210" y="157"/>
                      <a:pt x="207" y="163"/>
                      <a:pt x="205" y="163"/>
                    </a:cubicBezTo>
                    <a:cubicBezTo>
                      <a:pt x="202" y="163"/>
                      <a:pt x="201" y="161"/>
                      <a:pt x="199" y="161"/>
                    </a:cubicBezTo>
                    <a:cubicBezTo>
                      <a:pt x="197" y="162"/>
                      <a:pt x="192" y="166"/>
                      <a:pt x="194" y="162"/>
                    </a:cubicBezTo>
                    <a:cubicBezTo>
                      <a:pt x="196" y="158"/>
                      <a:pt x="199" y="157"/>
                      <a:pt x="197" y="156"/>
                    </a:cubicBezTo>
                    <a:cubicBezTo>
                      <a:pt x="195" y="155"/>
                      <a:pt x="192" y="157"/>
                      <a:pt x="192" y="154"/>
                    </a:cubicBezTo>
                    <a:cubicBezTo>
                      <a:pt x="192" y="151"/>
                      <a:pt x="194" y="145"/>
                      <a:pt x="195" y="147"/>
                    </a:cubicBezTo>
                    <a:cubicBezTo>
                      <a:pt x="196" y="149"/>
                      <a:pt x="199" y="155"/>
                      <a:pt x="202" y="155"/>
                    </a:cubicBezTo>
                    <a:cubicBezTo>
                      <a:pt x="205" y="155"/>
                      <a:pt x="212" y="155"/>
                      <a:pt x="208" y="153"/>
                    </a:cubicBezTo>
                    <a:cubicBezTo>
                      <a:pt x="205" y="151"/>
                      <a:pt x="202" y="151"/>
                      <a:pt x="206" y="150"/>
                    </a:cubicBezTo>
                    <a:cubicBezTo>
                      <a:pt x="211" y="148"/>
                      <a:pt x="211" y="146"/>
                      <a:pt x="214" y="147"/>
                    </a:cubicBezTo>
                    <a:cubicBezTo>
                      <a:pt x="217" y="148"/>
                      <a:pt x="220" y="146"/>
                      <a:pt x="222" y="148"/>
                    </a:cubicBezTo>
                    <a:cubicBezTo>
                      <a:pt x="224" y="150"/>
                      <a:pt x="227" y="153"/>
                      <a:pt x="228" y="151"/>
                    </a:cubicBezTo>
                    <a:cubicBezTo>
                      <a:pt x="229" y="148"/>
                      <a:pt x="232" y="145"/>
                      <a:pt x="230" y="144"/>
                    </a:cubicBezTo>
                    <a:cubicBezTo>
                      <a:pt x="228" y="143"/>
                      <a:pt x="224" y="142"/>
                      <a:pt x="226" y="140"/>
                    </a:cubicBezTo>
                    <a:cubicBezTo>
                      <a:pt x="228" y="139"/>
                      <a:pt x="231" y="138"/>
                      <a:pt x="229" y="136"/>
                    </a:cubicBezTo>
                    <a:cubicBezTo>
                      <a:pt x="227" y="134"/>
                      <a:pt x="224" y="131"/>
                      <a:pt x="222" y="133"/>
                    </a:cubicBezTo>
                    <a:cubicBezTo>
                      <a:pt x="220" y="134"/>
                      <a:pt x="217" y="138"/>
                      <a:pt x="214" y="136"/>
                    </a:cubicBezTo>
                    <a:cubicBezTo>
                      <a:pt x="212" y="133"/>
                      <a:pt x="214" y="135"/>
                      <a:pt x="209" y="129"/>
                    </a:cubicBezTo>
                    <a:cubicBezTo>
                      <a:pt x="204" y="123"/>
                      <a:pt x="203" y="119"/>
                      <a:pt x="199" y="117"/>
                    </a:cubicBezTo>
                    <a:cubicBezTo>
                      <a:pt x="195" y="115"/>
                      <a:pt x="186" y="109"/>
                      <a:pt x="184" y="104"/>
                    </a:cubicBezTo>
                    <a:cubicBezTo>
                      <a:pt x="182" y="99"/>
                      <a:pt x="182" y="60"/>
                      <a:pt x="181" y="55"/>
                    </a:cubicBezTo>
                    <a:cubicBezTo>
                      <a:pt x="180" y="51"/>
                      <a:pt x="180" y="40"/>
                      <a:pt x="180" y="37"/>
                    </a:cubicBezTo>
                    <a:cubicBezTo>
                      <a:pt x="180" y="34"/>
                      <a:pt x="177" y="30"/>
                      <a:pt x="174" y="27"/>
                    </a:cubicBezTo>
                    <a:cubicBezTo>
                      <a:pt x="172" y="24"/>
                      <a:pt x="166" y="16"/>
                      <a:pt x="164" y="12"/>
                    </a:cubicBezTo>
                    <a:cubicBezTo>
                      <a:pt x="162" y="9"/>
                      <a:pt x="156" y="3"/>
                      <a:pt x="155" y="4"/>
                    </a:cubicBezTo>
                    <a:cubicBezTo>
                      <a:pt x="154" y="6"/>
                      <a:pt x="154" y="11"/>
                      <a:pt x="151" y="10"/>
                    </a:cubicBezTo>
                    <a:cubicBezTo>
                      <a:pt x="147" y="8"/>
                      <a:pt x="141" y="3"/>
                      <a:pt x="141" y="5"/>
                    </a:cubicBezTo>
                    <a:cubicBezTo>
                      <a:pt x="141" y="8"/>
                      <a:pt x="144" y="12"/>
                      <a:pt x="143" y="12"/>
                    </a:cubicBezTo>
                    <a:cubicBezTo>
                      <a:pt x="141" y="13"/>
                      <a:pt x="139" y="13"/>
                      <a:pt x="140" y="17"/>
                    </a:cubicBezTo>
                    <a:cubicBezTo>
                      <a:pt x="141" y="20"/>
                      <a:pt x="145" y="29"/>
                      <a:pt x="146" y="33"/>
                    </a:cubicBezTo>
                    <a:cubicBezTo>
                      <a:pt x="146" y="36"/>
                      <a:pt x="149" y="54"/>
                      <a:pt x="149" y="58"/>
                    </a:cubicBezTo>
                    <a:cubicBezTo>
                      <a:pt x="148" y="62"/>
                      <a:pt x="150" y="74"/>
                      <a:pt x="149" y="75"/>
                    </a:cubicBezTo>
                    <a:cubicBezTo>
                      <a:pt x="149" y="77"/>
                      <a:pt x="146" y="77"/>
                      <a:pt x="144" y="77"/>
                    </a:cubicBezTo>
                    <a:cubicBezTo>
                      <a:pt x="143" y="77"/>
                      <a:pt x="138" y="76"/>
                      <a:pt x="138" y="75"/>
                    </a:cubicBezTo>
                    <a:cubicBezTo>
                      <a:pt x="138" y="74"/>
                      <a:pt x="133" y="39"/>
                      <a:pt x="133" y="36"/>
                    </a:cubicBezTo>
                    <a:cubicBezTo>
                      <a:pt x="133" y="34"/>
                      <a:pt x="120" y="23"/>
                      <a:pt x="120" y="18"/>
                    </a:cubicBezTo>
                    <a:cubicBezTo>
                      <a:pt x="119" y="14"/>
                      <a:pt x="106" y="8"/>
                      <a:pt x="105" y="9"/>
                    </a:cubicBezTo>
                    <a:cubicBezTo>
                      <a:pt x="103" y="10"/>
                      <a:pt x="106" y="17"/>
                      <a:pt x="108" y="19"/>
                    </a:cubicBezTo>
                    <a:cubicBezTo>
                      <a:pt x="110" y="21"/>
                      <a:pt x="115" y="20"/>
                      <a:pt x="116" y="26"/>
                    </a:cubicBezTo>
                    <a:cubicBezTo>
                      <a:pt x="117" y="32"/>
                      <a:pt x="123" y="36"/>
                      <a:pt x="117" y="36"/>
                    </a:cubicBezTo>
                    <a:cubicBezTo>
                      <a:pt x="112" y="36"/>
                      <a:pt x="111" y="34"/>
                      <a:pt x="107" y="34"/>
                    </a:cubicBezTo>
                    <a:cubicBezTo>
                      <a:pt x="103" y="35"/>
                      <a:pt x="94" y="43"/>
                      <a:pt x="91" y="40"/>
                    </a:cubicBezTo>
                    <a:cubicBezTo>
                      <a:pt x="88" y="38"/>
                      <a:pt x="104" y="31"/>
                      <a:pt x="102" y="25"/>
                    </a:cubicBezTo>
                    <a:cubicBezTo>
                      <a:pt x="100" y="19"/>
                      <a:pt x="93" y="19"/>
                      <a:pt x="92" y="16"/>
                    </a:cubicBezTo>
                    <a:cubicBezTo>
                      <a:pt x="91" y="13"/>
                      <a:pt x="84" y="9"/>
                      <a:pt x="82" y="10"/>
                    </a:cubicBezTo>
                    <a:cubicBezTo>
                      <a:pt x="80" y="12"/>
                      <a:pt x="83" y="17"/>
                      <a:pt x="82" y="19"/>
                    </a:cubicBezTo>
                    <a:cubicBezTo>
                      <a:pt x="81" y="21"/>
                      <a:pt x="80" y="36"/>
                      <a:pt x="77" y="35"/>
                    </a:cubicBezTo>
                    <a:cubicBezTo>
                      <a:pt x="74" y="34"/>
                      <a:pt x="72" y="32"/>
                      <a:pt x="70" y="32"/>
                    </a:cubicBezTo>
                    <a:cubicBezTo>
                      <a:pt x="67" y="32"/>
                      <a:pt x="64" y="37"/>
                      <a:pt x="61" y="33"/>
                    </a:cubicBezTo>
                    <a:cubicBezTo>
                      <a:pt x="58" y="30"/>
                      <a:pt x="64" y="22"/>
                      <a:pt x="66" y="20"/>
                    </a:cubicBezTo>
                    <a:cubicBezTo>
                      <a:pt x="68" y="18"/>
                      <a:pt x="69" y="17"/>
                      <a:pt x="69" y="13"/>
                    </a:cubicBezTo>
                    <a:cubicBezTo>
                      <a:pt x="69" y="9"/>
                      <a:pt x="69" y="3"/>
                      <a:pt x="66" y="2"/>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50" name="Freeform 280"/>
              <p:cNvSpPr>
                <a:spLocks/>
              </p:cNvSpPr>
              <p:nvPr/>
            </p:nvSpPr>
            <p:spPr bwMode="auto">
              <a:xfrm>
                <a:off x="4554992" y="1856241"/>
                <a:ext cx="46525" cy="56140"/>
              </a:xfrm>
              <a:custGeom>
                <a:avLst/>
                <a:gdLst>
                  <a:gd name="T0" fmla="*/ 22 w 39"/>
                  <a:gd name="T1" fmla="*/ 40 h 47"/>
                  <a:gd name="T2" fmla="*/ 13 w 39"/>
                  <a:gd name="T3" fmla="*/ 26 h 47"/>
                  <a:gd name="T4" fmla="*/ 2 w 39"/>
                  <a:gd name="T5" fmla="*/ 14 h 47"/>
                  <a:gd name="T6" fmla="*/ 7 w 39"/>
                  <a:gd name="T7" fmla="*/ 4 h 47"/>
                  <a:gd name="T8" fmla="*/ 36 w 39"/>
                  <a:gd name="T9" fmla="*/ 4 h 47"/>
                  <a:gd name="T10" fmla="*/ 36 w 39"/>
                  <a:gd name="T11" fmla="*/ 17 h 47"/>
                  <a:gd name="T12" fmla="*/ 31 w 39"/>
                  <a:gd name="T13" fmla="*/ 32 h 47"/>
                  <a:gd name="T14" fmla="*/ 27 w 39"/>
                  <a:gd name="T15" fmla="*/ 36 h 47"/>
                  <a:gd name="T16" fmla="*/ 22 w 39"/>
                  <a:gd name="T17" fmla="*/ 40 h 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9"/>
                  <a:gd name="T28" fmla="*/ 0 h 47"/>
                  <a:gd name="T29" fmla="*/ 39 w 39"/>
                  <a:gd name="T30" fmla="*/ 47 h 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9" h="47">
                    <a:moveTo>
                      <a:pt x="22" y="40"/>
                    </a:moveTo>
                    <a:cubicBezTo>
                      <a:pt x="20" y="35"/>
                      <a:pt x="17" y="30"/>
                      <a:pt x="13" y="26"/>
                    </a:cubicBezTo>
                    <a:cubicBezTo>
                      <a:pt x="8" y="23"/>
                      <a:pt x="0" y="19"/>
                      <a:pt x="2" y="14"/>
                    </a:cubicBezTo>
                    <a:cubicBezTo>
                      <a:pt x="3" y="10"/>
                      <a:pt x="6" y="5"/>
                      <a:pt x="7" y="4"/>
                    </a:cubicBezTo>
                    <a:cubicBezTo>
                      <a:pt x="8" y="2"/>
                      <a:pt x="33" y="0"/>
                      <a:pt x="36" y="4"/>
                    </a:cubicBezTo>
                    <a:cubicBezTo>
                      <a:pt x="39" y="8"/>
                      <a:pt x="38" y="12"/>
                      <a:pt x="36" y="17"/>
                    </a:cubicBezTo>
                    <a:cubicBezTo>
                      <a:pt x="34" y="22"/>
                      <a:pt x="33" y="30"/>
                      <a:pt x="31" y="32"/>
                    </a:cubicBezTo>
                    <a:cubicBezTo>
                      <a:pt x="29" y="34"/>
                      <a:pt x="28" y="33"/>
                      <a:pt x="27" y="36"/>
                    </a:cubicBezTo>
                    <a:cubicBezTo>
                      <a:pt x="26" y="39"/>
                      <a:pt x="26" y="47"/>
                      <a:pt x="22" y="40"/>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51" name="Freeform 281"/>
              <p:cNvSpPr>
                <a:spLocks/>
              </p:cNvSpPr>
              <p:nvPr/>
            </p:nvSpPr>
            <p:spPr bwMode="auto">
              <a:xfrm>
                <a:off x="4142838" y="2068661"/>
                <a:ext cx="13148" cy="16690"/>
              </a:xfrm>
              <a:custGeom>
                <a:avLst/>
                <a:gdLst>
                  <a:gd name="T0" fmla="*/ 8 w 11"/>
                  <a:gd name="T1" fmla="*/ 12 h 14"/>
                  <a:gd name="T2" fmla="*/ 0 w 11"/>
                  <a:gd name="T3" fmla="*/ 11 h 14"/>
                  <a:gd name="T4" fmla="*/ 3 w 11"/>
                  <a:gd name="T5" fmla="*/ 0 h 14"/>
                  <a:gd name="T6" fmla="*/ 8 w 11"/>
                  <a:gd name="T7" fmla="*/ 12 h 14"/>
                  <a:gd name="T8" fmla="*/ 0 60000 65536"/>
                  <a:gd name="T9" fmla="*/ 0 60000 65536"/>
                  <a:gd name="T10" fmla="*/ 0 60000 65536"/>
                  <a:gd name="T11" fmla="*/ 0 60000 65536"/>
                  <a:gd name="T12" fmla="*/ 0 w 11"/>
                  <a:gd name="T13" fmla="*/ 0 h 14"/>
                  <a:gd name="T14" fmla="*/ 11 w 11"/>
                  <a:gd name="T15" fmla="*/ 14 h 14"/>
                </a:gdLst>
                <a:ahLst/>
                <a:cxnLst>
                  <a:cxn ang="T8">
                    <a:pos x="T0" y="T1"/>
                  </a:cxn>
                  <a:cxn ang="T9">
                    <a:pos x="T2" y="T3"/>
                  </a:cxn>
                  <a:cxn ang="T10">
                    <a:pos x="T4" y="T5"/>
                  </a:cxn>
                  <a:cxn ang="T11">
                    <a:pos x="T6" y="T7"/>
                  </a:cxn>
                </a:cxnLst>
                <a:rect l="T12" t="T13" r="T14" b="T15"/>
                <a:pathLst>
                  <a:path w="11" h="14">
                    <a:moveTo>
                      <a:pt x="8" y="12"/>
                    </a:moveTo>
                    <a:cubicBezTo>
                      <a:pt x="6" y="13"/>
                      <a:pt x="1" y="14"/>
                      <a:pt x="0" y="11"/>
                    </a:cubicBezTo>
                    <a:cubicBezTo>
                      <a:pt x="0" y="7"/>
                      <a:pt x="1" y="0"/>
                      <a:pt x="3" y="0"/>
                    </a:cubicBezTo>
                    <a:cubicBezTo>
                      <a:pt x="4" y="0"/>
                      <a:pt x="11" y="11"/>
                      <a:pt x="8" y="12"/>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52" name="Freeform 282"/>
              <p:cNvSpPr>
                <a:spLocks/>
              </p:cNvSpPr>
              <p:nvPr/>
            </p:nvSpPr>
            <p:spPr bwMode="auto">
              <a:xfrm>
                <a:off x="4719853" y="1843092"/>
                <a:ext cx="88499" cy="118348"/>
              </a:xfrm>
              <a:custGeom>
                <a:avLst/>
                <a:gdLst>
                  <a:gd name="T0" fmla="*/ 28 w 74"/>
                  <a:gd name="T1" fmla="*/ 98 h 99"/>
                  <a:gd name="T2" fmla="*/ 16 w 74"/>
                  <a:gd name="T3" fmla="*/ 97 h 99"/>
                  <a:gd name="T4" fmla="*/ 18 w 74"/>
                  <a:gd name="T5" fmla="*/ 94 h 99"/>
                  <a:gd name="T6" fmla="*/ 13 w 74"/>
                  <a:gd name="T7" fmla="*/ 89 h 99"/>
                  <a:gd name="T8" fmla="*/ 13 w 74"/>
                  <a:gd name="T9" fmla="*/ 77 h 99"/>
                  <a:gd name="T10" fmla="*/ 8 w 74"/>
                  <a:gd name="T11" fmla="*/ 71 h 99"/>
                  <a:gd name="T12" fmla="*/ 3 w 74"/>
                  <a:gd name="T13" fmla="*/ 67 h 99"/>
                  <a:gd name="T14" fmla="*/ 7 w 74"/>
                  <a:gd name="T15" fmla="*/ 64 h 99"/>
                  <a:gd name="T16" fmla="*/ 2 w 74"/>
                  <a:gd name="T17" fmla="*/ 50 h 99"/>
                  <a:gd name="T18" fmla="*/ 6 w 74"/>
                  <a:gd name="T19" fmla="*/ 45 h 99"/>
                  <a:gd name="T20" fmla="*/ 4 w 74"/>
                  <a:gd name="T21" fmla="*/ 31 h 99"/>
                  <a:gd name="T22" fmla="*/ 6 w 74"/>
                  <a:gd name="T23" fmla="*/ 20 h 99"/>
                  <a:gd name="T24" fmla="*/ 9 w 74"/>
                  <a:gd name="T25" fmla="*/ 22 h 99"/>
                  <a:gd name="T26" fmla="*/ 12 w 74"/>
                  <a:gd name="T27" fmla="*/ 14 h 99"/>
                  <a:gd name="T28" fmla="*/ 13 w 74"/>
                  <a:gd name="T29" fmla="*/ 5 h 99"/>
                  <a:gd name="T30" fmla="*/ 26 w 74"/>
                  <a:gd name="T31" fmla="*/ 6 h 99"/>
                  <a:gd name="T32" fmla="*/ 29 w 74"/>
                  <a:gd name="T33" fmla="*/ 2 h 99"/>
                  <a:gd name="T34" fmla="*/ 44 w 74"/>
                  <a:gd name="T35" fmla="*/ 3 h 99"/>
                  <a:gd name="T36" fmla="*/ 50 w 74"/>
                  <a:gd name="T37" fmla="*/ 11 h 99"/>
                  <a:gd name="T38" fmla="*/ 54 w 74"/>
                  <a:gd name="T39" fmla="*/ 7 h 99"/>
                  <a:gd name="T40" fmla="*/ 61 w 74"/>
                  <a:gd name="T41" fmla="*/ 5 h 99"/>
                  <a:gd name="T42" fmla="*/ 69 w 74"/>
                  <a:gd name="T43" fmla="*/ 8 h 99"/>
                  <a:gd name="T44" fmla="*/ 73 w 74"/>
                  <a:gd name="T45" fmla="*/ 14 h 99"/>
                  <a:gd name="T46" fmla="*/ 67 w 74"/>
                  <a:gd name="T47" fmla="*/ 28 h 99"/>
                  <a:gd name="T48" fmla="*/ 60 w 74"/>
                  <a:gd name="T49" fmla="*/ 41 h 99"/>
                  <a:gd name="T50" fmla="*/ 59 w 74"/>
                  <a:gd name="T51" fmla="*/ 51 h 99"/>
                  <a:gd name="T52" fmla="*/ 50 w 74"/>
                  <a:gd name="T53" fmla="*/ 62 h 99"/>
                  <a:gd name="T54" fmla="*/ 39 w 74"/>
                  <a:gd name="T55" fmla="*/ 65 h 99"/>
                  <a:gd name="T56" fmla="*/ 35 w 74"/>
                  <a:gd name="T57" fmla="*/ 64 h 99"/>
                  <a:gd name="T58" fmla="*/ 25 w 74"/>
                  <a:gd name="T59" fmla="*/ 70 h 99"/>
                  <a:gd name="T60" fmla="*/ 26 w 74"/>
                  <a:gd name="T61" fmla="*/ 77 h 99"/>
                  <a:gd name="T62" fmla="*/ 32 w 74"/>
                  <a:gd name="T63" fmla="*/ 89 h 99"/>
                  <a:gd name="T64" fmla="*/ 28 w 74"/>
                  <a:gd name="T65" fmla="*/ 98 h 9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4"/>
                  <a:gd name="T100" fmla="*/ 0 h 99"/>
                  <a:gd name="T101" fmla="*/ 74 w 74"/>
                  <a:gd name="T102" fmla="*/ 99 h 9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4" h="99">
                    <a:moveTo>
                      <a:pt x="28" y="98"/>
                    </a:moveTo>
                    <a:cubicBezTo>
                      <a:pt x="26" y="98"/>
                      <a:pt x="15" y="99"/>
                      <a:pt x="16" y="97"/>
                    </a:cubicBezTo>
                    <a:cubicBezTo>
                      <a:pt x="18" y="95"/>
                      <a:pt x="21" y="95"/>
                      <a:pt x="18" y="94"/>
                    </a:cubicBezTo>
                    <a:cubicBezTo>
                      <a:pt x="15" y="93"/>
                      <a:pt x="13" y="91"/>
                      <a:pt x="13" y="89"/>
                    </a:cubicBezTo>
                    <a:cubicBezTo>
                      <a:pt x="13" y="87"/>
                      <a:pt x="16" y="81"/>
                      <a:pt x="13" y="77"/>
                    </a:cubicBezTo>
                    <a:cubicBezTo>
                      <a:pt x="10" y="73"/>
                      <a:pt x="12" y="72"/>
                      <a:pt x="8" y="71"/>
                    </a:cubicBezTo>
                    <a:cubicBezTo>
                      <a:pt x="4" y="70"/>
                      <a:pt x="2" y="68"/>
                      <a:pt x="3" y="67"/>
                    </a:cubicBezTo>
                    <a:cubicBezTo>
                      <a:pt x="4" y="66"/>
                      <a:pt x="7" y="67"/>
                      <a:pt x="7" y="64"/>
                    </a:cubicBezTo>
                    <a:cubicBezTo>
                      <a:pt x="7" y="62"/>
                      <a:pt x="0" y="52"/>
                      <a:pt x="2" y="50"/>
                    </a:cubicBezTo>
                    <a:cubicBezTo>
                      <a:pt x="4" y="48"/>
                      <a:pt x="6" y="50"/>
                      <a:pt x="6" y="45"/>
                    </a:cubicBezTo>
                    <a:cubicBezTo>
                      <a:pt x="6" y="41"/>
                      <a:pt x="4" y="35"/>
                      <a:pt x="4" y="31"/>
                    </a:cubicBezTo>
                    <a:cubicBezTo>
                      <a:pt x="5" y="27"/>
                      <a:pt x="3" y="18"/>
                      <a:pt x="6" y="20"/>
                    </a:cubicBezTo>
                    <a:cubicBezTo>
                      <a:pt x="9" y="21"/>
                      <a:pt x="6" y="23"/>
                      <a:pt x="9" y="22"/>
                    </a:cubicBezTo>
                    <a:cubicBezTo>
                      <a:pt x="12" y="21"/>
                      <a:pt x="15" y="17"/>
                      <a:pt x="12" y="14"/>
                    </a:cubicBezTo>
                    <a:cubicBezTo>
                      <a:pt x="10" y="11"/>
                      <a:pt x="9" y="5"/>
                      <a:pt x="13" y="5"/>
                    </a:cubicBezTo>
                    <a:cubicBezTo>
                      <a:pt x="17" y="5"/>
                      <a:pt x="27" y="9"/>
                      <a:pt x="26" y="6"/>
                    </a:cubicBezTo>
                    <a:cubicBezTo>
                      <a:pt x="26" y="3"/>
                      <a:pt x="24" y="1"/>
                      <a:pt x="29" y="2"/>
                    </a:cubicBezTo>
                    <a:cubicBezTo>
                      <a:pt x="34" y="2"/>
                      <a:pt x="42" y="0"/>
                      <a:pt x="44" y="3"/>
                    </a:cubicBezTo>
                    <a:cubicBezTo>
                      <a:pt x="46" y="6"/>
                      <a:pt x="47" y="11"/>
                      <a:pt x="50" y="11"/>
                    </a:cubicBezTo>
                    <a:cubicBezTo>
                      <a:pt x="53" y="11"/>
                      <a:pt x="47" y="6"/>
                      <a:pt x="54" y="7"/>
                    </a:cubicBezTo>
                    <a:cubicBezTo>
                      <a:pt x="61" y="8"/>
                      <a:pt x="58" y="5"/>
                      <a:pt x="61" y="5"/>
                    </a:cubicBezTo>
                    <a:cubicBezTo>
                      <a:pt x="63" y="5"/>
                      <a:pt x="64" y="6"/>
                      <a:pt x="69" y="8"/>
                    </a:cubicBezTo>
                    <a:cubicBezTo>
                      <a:pt x="73" y="10"/>
                      <a:pt x="74" y="12"/>
                      <a:pt x="73" y="14"/>
                    </a:cubicBezTo>
                    <a:cubicBezTo>
                      <a:pt x="72" y="15"/>
                      <a:pt x="68" y="23"/>
                      <a:pt x="67" y="28"/>
                    </a:cubicBezTo>
                    <a:cubicBezTo>
                      <a:pt x="66" y="32"/>
                      <a:pt x="60" y="38"/>
                      <a:pt x="60" y="41"/>
                    </a:cubicBezTo>
                    <a:cubicBezTo>
                      <a:pt x="59" y="44"/>
                      <a:pt x="60" y="49"/>
                      <a:pt x="59" y="51"/>
                    </a:cubicBezTo>
                    <a:cubicBezTo>
                      <a:pt x="58" y="53"/>
                      <a:pt x="52" y="62"/>
                      <a:pt x="50" y="62"/>
                    </a:cubicBezTo>
                    <a:cubicBezTo>
                      <a:pt x="48" y="63"/>
                      <a:pt x="41" y="65"/>
                      <a:pt x="39" y="65"/>
                    </a:cubicBezTo>
                    <a:cubicBezTo>
                      <a:pt x="37" y="64"/>
                      <a:pt x="36" y="63"/>
                      <a:pt x="35" y="64"/>
                    </a:cubicBezTo>
                    <a:cubicBezTo>
                      <a:pt x="33" y="65"/>
                      <a:pt x="26" y="70"/>
                      <a:pt x="25" y="70"/>
                    </a:cubicBezTo>
                    <a:cubicBezTo>
                      <a:pt x="23" y="70"/>
                      <a:pt x="24" y="72"/>
                      <a:pt x="26" y="77"/>
                    </a:cubicBezTo>
                    <a:cubicBezTo>
                      <a:pt x="28" y="82"/>
                      <a:pt x="32" y="87"/>
                      <a:pt x="32" y="89"/>
                    </a:cubicBezTo>
                    <a:cubicBezTo>
                      <a:pt x="32" y="90"/>
                      <a:pt x="32" y="97"/>
                      <a:pt x="28" y="98"/>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53" name="Freeform 283"/>
              <p:cNvSpPr>
                <a:spLocks/>
              </p:cNvSpPr>
              <p:nvPr/>
            </p:nvSpPr>
            <p:spPr bwMode="auto">
              <a:xfrm>
                <a:off x="4618205" y="1849161"/>
                <a:ext cx="102659" cy="145659"/>
              </a:xfrm>
              <a:custGeom>
                <a:avLst/>
                <a:gdLst>
                  <a:gd name="T0" fmla="*/ 77 w 86"/>
                  <a:gd name="T1" fmla="*/ 101 h 122"/>
                  <a:gd name="T2" fmla="*/ 70 w 86"/>
                  <a:gd name="T3" fmla="*/ 102 h 122"/>
                  <a:gd name="T4" fmla="*/ 66 w 86"/>
                  <a:gd name="T5" fmla="*/ 108 h 122"/>
                  <a:gd name="T6" fmla="*/ 57 w 86"/>
                  <a:gd name="T7" fmla="*/ 113 h 122"/>
                  <a:gd name="T8" fmla="*/ 51 w 86"/>
                  <a:gd name="T9" fmla="*/ 118 h 122"/>
                  <a:gd name="T10" fmla="*/ 44 w 86"/>
                  <a:gd name="T11" fmla="*/ 119 h 122"/>
                  <a:gd name="T12" fmla="*/ 40 w 86"/>
                  <a:gd name="T13" fmla="*/ 107 h 122"/>
                  <a:gd name="T14" fmla="*/ 31 w 86"/>
                  <a:gd name="T15" fmla="*/ 96 h 122"/>
                  <a:gd name="T16" fmla="*/ 26 w 86"/>
                  <a:gd name="T17" fmla="*/ 96 h 122"/>
                  <a:gd name="T18" fmla="*/ 22 w 86"/>
                  <a:gd name="T19" fmla="*/ 88 h 122"/>
                  <a:gd name="T20" fmla="*/ 15 w 86"/>
                  <a:gd name="T21" fmla="*/ 89 h 122"/>
                  <a:gd name="T22" fmla="*/ 5 w 86"/>
                  <a:gd name="T23" fmla="*/ 74 h 122"/>
                  <a:gd name="T24" fmla="*/ 4 w 86"/>
                  <a:gd name="T25" fmla="*/ 67 h 122"/>
                  <a:gd name="T26" fmla="*/ 0 w 86"/>
                  <a:gd name="T27" fmla="*/ 51 h 122"/>
                  <a:gd name="T28" fmla="*/ 1 w 86"/>
                  <a:gd name="T29" fmla="*/ 45 h 122"/>
                  <a:gd name="T30" fmla="*/ 8 w 86"/>
                  <a:gd name="T31" fmla="*/ 38 h 122"/>
                  <a:gd name="T32" fmla="*/ 15 w 86"/>
                  <a:gd name="T33" fmla="*/ 44 h 122"/>
                  <a:gd name="T34" fmla="*/ 12 w 86"/>
                  <a:gd name="T35" fmla="*/ 50 h 122"/>
                  <a:gd name="T36" fmla="*/ 20 w 86"/>
                  <a:gd name="T37" fmla="*/ 56 h 122"/>
                  <a:gd name="T38" fmla="*/ 27 w 86"/>
                  <a:gd name="T39" fmla="*/ 59 h 122"/>
                  <a:gd name="T40" fmla="*/ 32 w 86"/>
                  <a:gd name="T41" fmla="*/ 53 h 122"/>
                  <a:gd name="T42" fmla="*/ 29 w 86"/>
                  <a:gd name="T43" fmla="*/ 47 h 122"/>
                  <a:gd name="T44" fmla="*/ 27 w 86"/>
                  <a:gd name="T45" fmla="*/ 34 h 122"/>
                  <a:gd name="T46" fmla="*/ 18 w 86"/>
                  <a:gd name="T47" fmla="*/ 30 h 122"/>
                  <a:gd name="T48" fmla="*/ 15 w 86"/>
                  <a:gd name="T49" fmla="*/ 22 h 122"/>
                  <a:gd name="T50" fmla="*/ 19 w 86"/>
                  <a:gd name="T51" fmla="*/ 4 h 122"/>
                  <a:gd name="T52" fmla="*/ 26 w 86"/>
                  <a:gd name="T53" fmla="*/ 4 h 122"/>
                  <a:gd name="T54" fmla="*/ 37 w 86"/>
                  <a:gd name="T55" fmla="*/ 3 h 122"/>
                  <a:gd name="T56" fmla="*/ 35 w 86"/>
                  <a:gd name="T57" fmla="*/ 8 h 122"/>
                  <a:gd name="T58" fmla="*/ 45 w 86"/>
                  <a:gd name="T59" fmla="*/ 13 h 122"/>
                  <a:gd name="T60" fmla="*/ 57 w 86"/>
                  <a:gd name="T61" fmla="*/ 9 h 122"/>
                  <a:gd name="T62" fmla="*/ 62 w 86"/>
                  <a:gd name="T63" fmla="*/ 5 h 122"/>
                  <a:gd name="T64" fmla="*/ 69 w 86"/>
                  <a:gd name="T65" fmla="*/ 16 h 122"/>
                  <a:gd name="T66" fmla="*/ 64 w 86"/>
                  <a:gd name="T67" fmla="*/ 19 h 122"/>
                  <a:gd name="T68" fmla="*/ 69 w 86"/>
                  <a:gd name="T69" fmla="*/ 28 h 122"/>
                  <a:gd name="T70" fmla="*/ 66 w 86"/>
                  <a:gd name="T71" fmla="*/ 32 h 122"/>
                  <a:gd name="T72" fmla="*/ 60 w 86"/>
                  <a:gd name="T73" fmla="*/ 32 h 122"/>
                  <a:gd name="T74" fmla="*/ 57 w 86"/>
                  <a:gd name="T75" fmla="*/ 43 h 122"/>
                  <a:gd name="T76" fmla="*/ 56 w 86"/>
                  <a:gd name="T77" fmla="*/ 47 h 122"/>
                  <a:gd name="T78" fmla="*/ 65 w 86"/>
                  <a:gd name="T79" fmla="*/ 56 h 122"/>
                  <a:gd name="T80" fmla="*/ 67 w 86"/>
                  <a:gd name="T81" fmla="*/ 47 h 122"/>
                  <a:gd name="T82" fmla="*/ 71 w 86"/>
                  <a:gd name="T83" fmla="*/ 56 h 122"/>
                  <a:gd name="T84" fmla="*/ 79 w 86"/>
                  <a:gd name="T85" fmla="*/ 61 h 122"/>
                  <a:gd name="T86" fmla="*/ 84 w 86"/>
                  <a:gd name="T87" fmla="*/ 76 h 122"/>
                  <a:gd name="T88" fmla="*/ 77 w 86"/>
                  <a:gd name="T89" fmla="*/ 84 h 122"/>
                  <a:gd name="T90" fmla="*/ 82 w 86"/>
                  <a:gd name="T91" fmla="*/ 95 h 122"/>
                  <a:gd name="T92" fmla="*/ 77 w 86"/>
                  <a:gd name="T93" fmla="*/ 101 h 12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6"/>
                  <a:gd name="T142" fmla="*/ 0 h 122"/>
                  <a:gd name="T143" fmla="*/ 86 w 86"/>
                  <a:gd name="T144" fmla="*/ 122 h 12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6" h="122">
                    <a:moveTo>
                      <a:pt x="77" y="101"/>
                    </a:moveTo>
                    <a:cubicBezTo>
                      <a:pt x="74" y="101"/>
                      <a:pt x="71" y="100"/>
                      <a:pt x="70" y="102"/>
                    </a:cubicBezTo>
                    <a:cubicBezTo>
                      <a:pt x="69" y="104"/>
                      <a:pt x="69" y="105"/>
                      <a:pt x="66" y="108"/>
                    </a:cubicBezTo>
                    <a:cubicBezTo>
                      <a:pt x="63" y="110"/>
                      <a:pt x="59" y="110"/>
                      <a:pt x="57" y="113"/>
                    </a:cubicBezTo>
                    <a:cubicBezTo>
                      <a:pt x="55" y="116"/>
                      <a:pt x="54" y="117"/>
                      <a:pt x="51" y="118"/>
                    </a:cubicBezTo>
                    <a:cubicBezTo>
                      <a:pt x="49" y="119"/>
                      <a:pt x="46" y="122"/>
                      <a:pt x="44" y="119"/>
                    </a:cubicBezTo>
                    <a:cubicBezTo>
                      <a:pt x="42" y="117"/>
                      <a:pt x="42" y="111"/>
                      <a:pt x="40" y="107"/>
                    </a:cubicBezTo>
                    <a:cubicBezTo>
                      <a:pt x="38" y="104"/>
                      <a:pt x="33" y="96"/>
                      <a:pt x="31" y="96"/>
                    </a:cubicBezTo>
                    <a:cubicBezTo>
                      <a:pt x="30" y="96"/>
                      <a:pt x="28" y="98"/>
                      <a:pt x="26" y="96"/>
                    </a:cubicBezTo>
                    <a:cubicBezTo>
                      <a:pt x="25" y="94"/>
                      <a:pt x="23" y="88"/>
                      <a:pt x="22" y="88"/>
                    </a:cubicBezTo>
                    <a:cubicBezTo>
                      <a:pt x="20" y="88"/>
                      <a:pt x="17" y="90"/>
                      <a:pt x="15" y="89"/>
                    </a:cubicBezTo>
                    <a:cubicBezTo>
                      <a:pt x="14" y="88"/>
                      <a:pt x="5" y="77"/>
                      <a:pt x="5" y="74"/>
                    </a:cubicBezTo>
                    <a:cubicBezTo>
                      <a:pt x="5" y="71"/>
                      <a:pt x="7" y="71"/>
                      <a:pt x="4" y="67"/>
                    </a:cubicBezTo>
                    <a:cubicBezTo>
                      <a:pt x="2" y="63"/>
                      <a:pt x="1" y="54"/>
                      <a:pt x="0" y="51"/>
                    </a:cubicBezTo>
                    <a:cubicBezTo>
                      <a:pt x="0" y="48"/>
                      <a:pt x="1" y="48"/>
                      <a:pt x="1" y="45"/>
                    </a:cubicBezTo>
                    <a:cubicBezTo>
                      <a:pt x="1" y="41"/>
                      <a:pt x="6" y="37"/>
                      <a:pt x="8" y="38"/>
                    </a:cubicBezTo>
                    <a:cubicBezTo>
                      <a:pt x="11" y="39"/>
                      <a:pt x="16" y="43"/>
                      <a:pt x="15" y="44"/>
                    </a:cubicBezTo>
                    <a:cubicBezTo>
                      <a:pt x="13" y="46"/>
                      <a:pt x="12" y="48"/>
                      <a:pt x="12" y="50"/>
                    </a:cubicBezTo>
                    <a:cubicBezTo>
                      <a:pt x="13" y="53"/>
                      <a:pt x="18" y="55"/>
                      <a:pt x="20" y="56"/>
                    </a:cubicBezTo>
                    <a:cubicBezTo>
                      <a:pt x="22" y="58"/>
                      <a:pt x="25" y="60"/>
                      <a:pt x="27" y="59"/>
                    </a:cubicBezTo>
                    <a:cubicBezTo>
                      <a:pt x="29" y="58"/>
                      <a:pt x="31" y="54"/>
                      <a:pt x="32" y="53"/>
                    </a:cubicBezTo>
                    <a:cubicBezTo>
                      <a:pt x="33" y="52"/>
                      <a:pt x="29" y="49"/>
                      <a:pt x="29" y="47"/>
                    </a:cubicBezTo>
                    <a:cubicBezTo>
                      <a:pt x="29" y="45"/>
                      <a:pt x="30" y="36"/>
                      <a:pt x="27" y="34"/>
                    </a:cubicBezTo>
                    <a:cubicBezTo>
                      <a:pt x="24" y="33"/>
                      <a:pt x="18" y="33"/>
                      <a:pt x="18" y="30"/>
                    </a:cubicBezTo>
                    <a:cubicBezTo>
                      <a:pt x="17" y="26"/>
                      <a:pt x="16" y="24"/>
                      <a:pt x="15" y="22"/>
                    </a:cubicBezTo>
                    <a:cubicBezTo>
                      <a:pt x="13" y="20"/>
                      <a:pt x="15" y="5"/>
                      <a:pt x="19" y="4"/>
                    </a:cubicBezTo>
                    <a:cubicBezTo>
                      <a:pt x="23" y="2"/>
                      <a:pt x="24" y="5"/>
                      <a:pt x="26" y="4"/>
                    </a:cubicBezTo>
                    <a:cubicBezTo>
                      <a:pt x="29" y="3"/>
                      <a:pt x="38" y="0"/>
                      <a:pt x="37" y="3"/>
                    </a:cubicBezTo>
                    <a:cubicBezTo>
                      <a:pt x="36" y="5"/>
                      <a:pt x="32" y="5"/>
                      <a:pt x="35" y="8"/>
                    </a:cubicBezTo>
                    <a:cubicBezTo>
                      <a:pt x="38" y="11"/>
                      <a:pt x="42" y="14"/>
                      <a:pt x="45" y="13"/>
                    </a:cubicBezTo>
                    <a:cubicBezTo>
                      <a:pt x="49" y="12"/>
                      <a:pt x="55" y="10"/>
                      <a:pt x="57" y="9"/>
                    </a:cubicBezTo>
                    <a:cubicBezTo>
                      <a:pt x="59" y="7"/>
                      <a:pt x="60" y="4"/>
                      <a:pt x="62" y="5"/>
                    </a:cubicBezTo>
                    <a:cubicBezTo>
                      <a:pt x="64" y="7"/>
                      <a:pt x="71" y="15"/>
                      <a:pt x="69" y="16"/>
                    </a:cubicBezTo>
                    <a:cubicBezTo>
                      <a:pt x="68" y="16"/>
                      <a:pt x="64" y="16"/>
                      <a:pt x="64" y="19"/>
                    </a:cubicBezTo>
                    <a:cubicBezTo>
                      <a:pt x="64" y="21"/>
                      <a:pt x="67" y="25"/>
                      <a:pt x="69" y="28"/>
                    </a:cubicBezTo>
                    <a:cubicBezTo>
                      <a:pt x="70" y="30"/>
                      <a:pt x="68" y="32"/>
                      <a:pt x="66" y="32"/>
                    </a:cubicBezTo>
                    <a:cubicBezTo>
                      <a:pt x="63" y="32"/>
                      <a:pt x="62" y="30"/>
                      <a:pt x="60" y="32"/>
                    </a:cubicBezTo>
                    <a:cubicBezTo>
                      <a:pt x="59" y="34"/>
                      <a:pt x="59" y="42"/>
                      <a:pt x="57" y="43"/>
                    </a:cubicBezTo>
                    <a:cubicBezTo>
                      <a:pt x="55" y="43"/>
                      <a:pt x="54" y="44"/>
                      <a:pt x="56" y="47"/>
                    </a:cubicBezTo>
                    <a:cubicBezTo>
                      <a:pt x="59" y="49"/>
                      <a:pt x="64" y="59"/>
                      <a:pt x="65" y="56"/>
                    </a:cubicBezTo>
                    <a:cubicBezTo>
                      <a:pt x="66" y="52"/>
                      <a:pt x="63" y="45"/>
                      <a:pt x="67" y="47"/>
                    </a:cubicBezTo>
                    <a:cubicBezTo>
                      <a:pt x="71" y="49"/>
                      <a:pt x="68" y="55"/>
                      <a:pt x="71" y="56"/>
                    </a:cubicBezTo>
                    <a:cubicBezTo>
                      <a:pt x="74" y="58"/>
                      <a:pt x="76" y="57"/>
                      <a:pt x="79" y="61"/>
                    </a:cubicBezTo>
                    <a:cubicBezTo>
                      <a:pt x="83" y="66"/>
                      <a:pt x="86" y="74"/>
                      <a:pt x="84" y="76"/>
                    </a:cubicBezTo>
                    <a:cubicBezTo>
                      <a:pt x="82" y="78"/>
                      <a:pt x="77" y="80"/>
                      <a:pt x="77" y="84"/>
                    </a:cubicBezTo>
                    <a:cubicBezTo>
                      <a:pt x="78" y="88"/>
                      <a:pt x="83" y="92"/>
                      <a:pt x="82" y="95"/>
                    </a:cubicBezTo>
                    <a:cubicBezTo>
                      <a:pt x="81" y="97"/>
                      <a:pt x="80" y="100"/>
                      <a:pt x="77" y="101"/>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54" name="Freeform 284"/>
              <p:cNvSpPr>
                <a:spLocks/>
              </p:cNvSpPr>
              <p:nvPr/>
            </p:nvSpPr>
            <p:spPr bwMode="auto">
              <a:xfrm>
                <a:off x="7467584" y="1712605"/>
                <a:ext cx="31354" cy="18208"/>
              </a:xfrm>
              <a:custGeom>
                <a:avLst/>
                <a:gdLst>
                  <a:gd name="T0" fmla="*/ 21 w 26"/>
                  <a:gd name="T1" fmla="*/ 10 h 15"/>
                  <a:gd name="T2" fmla="*/ 3 w 26"/>
                  <a:gd name="T3" fmla="*/ 11 h 15"/>
                  <a:gd name="T4" fmla="*/ 10 w 26"/>
                  <a:gd name="T5" fmla="*/ 5 h 15"/>
                  <a:gd name="T6" fmla="*/ 24 w 26"/>
                  <a:gd name="T7" fmla="*/ 1 h 15"/>
                  <a:gd name="T8" fmla="*/ 21 w 26"/>
                  <a:gd name="T9" fmla="*/ 10 h 15"/>
                  <a:gd name="T10" fmla="*/ 0 60000 65536"/>
                  <a:gd name="T11" fmla="*/ 0 60000 65536"/>
                  <a:gd name="T12" fmla="*/ 0 60000 65536"/>
                  <a:gd name="T13" fmla="*/ 0 60000 65536"/>
                  <a:gd name="T14" fmla="*/ 0 60000 65536"/>
                  <a:gd name="T15" fmla="*/ 0 w 26"/>
                  <a:gd name="T16" fmla="*/ 0 h 15"/>
                  <a:gd name="T17" fmla="*/ 26 w 26"/>
                  <a:gd name="T18" fmla="*/ 15 h 15"/>
                </a:gdLst>
                <a:ahLst/>
                <a:cxnLst>
                  <a:cxn ang="T10">
                    <a:pos x="T0" y="T1"/>
                  </a:cxn>
                  <a:cxn ang="T11">
                    <a:pos x="T2" y="T3"/>
                  </a:cxn>
                  <a:cxn ang="T12">
                    <a:pos x="T4" y="T5"/>
                  </a:cxn>
                  <a:cxn ang="T13">
                    <a:pos x="T6" y="T7"/>
                  </a:cxn>
                  <a:cxn ang="T14">
                    <a:pos x="T8" y="T9"/>
                  </a:cxn>
                </a:cxnLst>
                <a:rect l="T15" t="T16" r="T17" b="T18"/>
                <a:pathLst>
                  <a:path w="26" h="15">
                    <a:moveTo>
                      <a:pt x="21" y="10"/>
                    </a:moveTo>
                    <a:cubicBezTo>
                      <a:pt x="17" y="11"/>
                      <a:pt x="0" y="15"/>
                      <a:pt x="3" y="11"/>
                    </a:cubicBezTo>
                    <a:cubicBezTo>
                      <a:pt x="6" y="6"/>
                      <a:pt x="6" y="5"/>
                      <a:pt x="10" y="5"/>
                    </a:cubicBezTo>
                    <a:cubicBezTo>
                      <a:pt x="14" y="6"/>
                      <a:pt x="22" y="1"/>
                      <a:pt x="24" y="1"/>
                    </a:cubicBezTo>
                    <a:cubicBezTo>
                      <a:pt x="26" y="0"/>
                      <a:pt x="25" y="10"/>
                      <a:pt x="21" y="10"/>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55" name="Freeform 285"/>
              <p:cNvSpPr>
                <a:spLocks/>
              </p:cNvSpPr>
              <p:nvPr/>
            </p:nvSpPr>
            <p:spPr bwMode="auto">
              <a:xfrm>
                <a:off x="7466572" y="1667593"/>
                <a:ext cx="25285" cy="20231"/>
              </a:xfrm>
              <a:custGeom>
                <a:avLst/>
                <a:gdLst>
                  <a:gd name="T0" fmla="*/ 16 w 21"/>
                  <a:gd name="T1" fmla="*/ 13 h 17"/>
                  <a:gd name="T2" fmla="*/ 4 w 21"/>
                  <a:gd name="T3" fmla="*/ 14 h 17"/>
                  <a:gd name="T4" fmla="*/ 14 w 21"/>
                  <a:gd name="T5" fmla="*/ 8 h 17"/>
                  <a:gd name="T6" fmla="*/ 20 w 21"/>
                  <a:gd name="T7" fmla="*/ 3 h 17"/>
                  <a:gd name="T8" fmla="*/ 16 w 21"/>
                  <a:gd name="T9" fmla="*/ 13 h 17"/>
                  <a:gd name="T10" fmla="*/ 0 60000 65536"/>
                  <a:gd name="T11" fmla="*/ 0 60000 65536"/>
                  <a:gd name="T12" fmla="*/ 0 60000 65536"/>
                  <a:gd name="T13" fmla="*/ 0 60000 65536"/>
                  <a:gd name="T14" fmla="*/ 0 60000 65536"/>
                  <a:gd name="T15" fmla="*/ 0 w 21"/>
                  <a:gd name="T16" fmla="*/ 0 h 17"/>
                  <a:gd name="T17" fmla="*/ 21 w 21"/>
                  <a:gd name="T18" fmla="*/ 17 h 17"/>
                </a:gdLst>
                <a:ahLst/>
                <a:cxnLst>
                  <a:cxn ang="T10">
                    <a:pos x="T0" y="T1"/>
                  </a:cxn>
                  <a:cxn ang="T11">
                    <a:pos x="T2" y="T3"/>
                  </a:cxn>
                  <a:cxn ang="T12">
                    <a:pos x="T4" y="T5"/>
                  </a:cxn>
                  <a:cxn ang="T13">
                    <a:pos x="T6" y="T7"/>
                  </a:cxn>
                  <a:cxn ang="T14">
                    <a:pos x="T8" y="T9"/>
                  </a:cxn>
                </a:cxnLst>
                <a:rect l="T15" t="T16" r="T17" b="T18"/>
                <a:pathLst>
                  <a:path w="21" h="17">
                    <a:moveTo>
                      <a:pt x="16" y="13"/>
                    </a:moveTo>
                    <a:cubicBezTo>
                      <a:pt x="14" y="13"/>
                      <a:pt x="0" y="17"/>
                      <a:pt x="4" y="14"/>
                    </a:cubicBezTo>
                    <a:cubicBezTo>
                      <a:pt x="7" y="10"/>
                      <a:pt x="10" y="12"/>
                      <a:pt x="14" y="8"/>
                    </a:cubicBezTo>
                    <a:cubicBezTo>
                      <a:pt x="18" y="5"/>
                      <a:pt x="20" y="0"/>
                      <a:pt x="20" y="3"/>
                    </a:cubicBezTo>
                    <a:cubicBezTo>
                      <a:pt x="21" y="6"/>
                      <a:pt x="19" y="13"/>
                      <a:pt x="16" y="13"/>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56" name="Freeform 286"/>
              <p:cNvSpPr>
                <a:spLocks/>
              </p:cNvSpPr>
              <p:nvPr/>
            </p:nvSpPr>
            <p:spPr bwMode="auto">
              <a:xfrm>
                <a:off x="6763130" y="2072202"/>
                <a:ext cx="28319" cy="33886"/>
              </a:xfrm>
              <a:custGeom>
                <a:avLst/>
                <a:gdLst>
                  <a:gd name="T0" fmla="*/ 10 w 24"/>
                  <a:gd name="T1" fmla="*/ 26 h 28"/>
                  <a:gd name="T2" fmla="*/ 3 w 24"/>
                  <a:gd name="T3" fmla="*/ 5 h 28"/>
                  <a:gd name="T4" fmla="*/ 15 w 24"/>
                  <a:gd name="T5" fmla="*/ 2 h 28"/>
                  <a:gd name="T6" fmla="*/ 23 w 24"/>
                  <a:gd name="T7" fmla="*/ 11 h 28"/>
                  <a:gd name="T8" fmla="*/ 10 w 24"/>
                  <a:gd name="T9" fmla="*/ 26 h 28"/>
                  <a:gd name="T10" fmla="*/ 0 60000 65536"/>
                  <a:gd name="T11" fmla="*/ 0 60000 65536"/>
                  <a:gd name="T12" fmla="*/ 0 60000 65536"/>
                  <a:gd name="T13" fmla="*/ 0 60000 65536"/>
                  <a:gd name="T14" fmla="*/ 0 60000 65536"/>
                  <a:gd name="T15" fmla="*/ 0 w 24"/>
                  <a:gd name="T16" fmla="*/ 0 h 28"/>
                  <a:gd name="T17" fmla="*/ 24 w 24"/>
                  <a:gd name="T18" fmla="*/ 28 h 28"/>
                </a:gdLst>
                <a:ahLst/>
                <a:cxnLst>
                  <a:cxn ang="T10">
                    <a:pos x="T0" y="T1"/>
                  </a:cxn>
                  <a:cxn ang="T11">
                    <a:pos x="T2" y="T3"/>
                  </a:cxn>
                  <a:cxn ang="T12">
                    <a:pos x="T4" y="T5"/>
                  </a:cxn>
                  <a:cxn ang="T13">
                    <a:pos x="T6" y="T7"/>
                  </a:cxn>
                  <a:cxn ang="T14">
                    <a:pos x="T8" y="T9"/>
                  </a:cxn>
                </a:cxnLst>
                <a:rect l="T15" t="T16" r="T17" b="T18"/>
                <a:pathLst>
                  <a:path w="24" h="28">
                    <a:moveTo>
                      <a:pt x="10" y="26"/>
                    </a:moveTo>
                    <a:cubicBezTo>
                      <a:pt x="0" y="28"/>
                      <a:pt x="3" y="10"/>
                      <a:pt x="3" y="5"/>
                    </a:cubicBezTo>
                    <a:cubicBezTo>
                      <a:pt x="4" y="0"/>
                      <a:pt x="12" y="1"/>
                      <a:pt x="15" y="2"/>
                    </a:cubicBezTo>
                    <a:cubicBezTo>
                      <a:pt x="17" y="3"/>
                      <a:pt x="24" y="8"/>
                      <a:pt x="23" y="11"/>
                    </a:cubicBezTo>
                    <a:cubicBezTo>
                      <a:pt x="23" y="14"/>
                      <a:pt x="14" y="25"/>
                      <a:pt x="10" y="26"/>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57" name="Freeform 287"/>
              <p:cNvSpPr>
                <a:spLocks/>
              </p:cNvSpPr>
              <p:nvPr/>
            </p:nvSpPr>
            <p:spPr bwMode="auto">
              <a:xfrm>
                <a:off x="6916866" y="2025672"/>
                <a:ext cx="28826" cy="37427"/>
              </a:xfrm>
              <a:custGeom>
                <a:avLst/>
                <a:gdLst>
                  <a:gd name="T0" fmla="*/ 17 w 24"/>
                  <a:gd name="T1" fmla="*/ 31 h 31"/>
                  <a:gd name="T2" fmla="*/ 10 w 24"/>
                  <a:gd name="T3" fmla="*/ 25 h 31"/>
                  <a:gd name="T4" fmla="*/ 2 w 24"/>
                  <a:gd name="T5" fmla="*/ 12 h 31"/>
                  <a:gd name="T6" fmla="*/ 8 w 24"/>
                  <a:gd name="T7" fmla="*/ 3 h 31"/>
                  <a:gd name="T8" fmla="*/ 16 w 24"/>
                  <a:gd name="T9" fmla="*/ 14 h 31"/>
                  <a:gd name="T10" fmla="*/ 23 w 24"/>
                  <a:gd name="T11" fmla="*/ 23 h 31"/>
                  <a:gd name="T12" fmla="*/ 17 w 24"/>
                  <a:gd name="T13" fmla="*/ 31 h 31"/>
                  <a:gd name="T14" fmla="*/ 0 60000 65536"/>
                  <a:gd name="T15" fmla="*/ 0 60000 65536"/>
                  <a:gd name="T16" fmla="*/ 0 60000 65536"/>
                  <a:gd name="T17" fmla="*/ 0 60000 65536"/>
                  <a:gd name="T18" fmla="*/ 0 60000 65536"/>
                  <a:gd name="T19" fmla="*/ 0 60000 65536"/>
                  <a:gd name="T20" fmla="*/ 0 60000 65536"/>
                  <a:gd name="T21" fmla="*/ 0 w 24"/>
                  <a:gd name="T22" fmla="*/ 0 h 31"/>
                  <a:gd name="T23" fmla="*/ 24 w 24"/>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31">
                    <a:moveTo>
                      <a:pt x="17" y="31"/>
                    </a:moveTo>
                    <a:cubicBezTo>
                      <a:pt x="12" y="31"/>
                      <a:pt x="14" y="26"/>
                      <a:pt x="10" y="25"/>
                    </a:cubicBezTo>
                    <a:cubicBezTo>
                      <a:pt x="5" y="24"/>
                      <a:pt x="0" y="16"/>
                      <a:pt x="2" y="12"/>
                    </a:cubicBezTo>
                    <a:cubicBezTo>
                      <a:pt x="4" y="9"/>
                      <a:pt x="6" y="0"/>
                      <a:pt x="8" y="3"/>
                    </a:cubicBezTo>
                    <a:cubicBezTo>
                      <a:pt x="11" y="7"/>
                      <a:pt x="13" y="11"/>
                      <a:pt x="16" y="14"/>
                    </a:cubicBezTo>
                    <a:cubicBezTo>
                      <a:pt x="20" y="17"/>
                      <a:pt x="23" y="20"/>
                      <a:pt x="23" y="23"/>
                    </a:cubicBezTo>
                    <a:cubicBezTo>
                      <a:pt x="24" y="27"/>
                      <a:pt x="24" y="31"/>
                      <a:pt x="17" y="31"/>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58" name="Freeform 288"/>
              <p:cNvSpPr>
                <a:spLocks/>
              </p:cNvSpPr>
              <p:nvPr/>
            </p:nvSpPr>
            <p:spPr bwMode="auto">
              <a:xfrm>
                <a:off x="7094876" y="1877483"/>
                <a:ext cx="27814" cy="35909"/>
              </a:xfrm>
              <a:custGeom>
                <a:avLst/>
                <a:gdLst>
                  <a:gd name="T0" fmla="*/ 12 w 23"/>
                  <a:gd name="T1" fmla="*/ 25 h 30"/>
                  <a:gd name="T2" fmla="*/ 6 w 23"/>
                  <a:gd name="T3" fmla="*/ 22 h 30"/>
                  <a:gd name="T4" fmla="*/ 2 w 23"/>
                  <a:gd name="T5" fmla="*/ 26 h 30"/>
                  <a:gd name="T6" fmla="*/ 4 w 23"/>
                  <a:gd name="T7" fmla="*/ 7 h 30"/>
                  <a:gd name="T8" fmla="*/ 15 w 23"/>
                  <a:gd name="T9" fmla="*/ 3 h 30"/>
                  <a:gd name="T10" fmla="*/ 21 w 23"/>
                  <a:gd name="T11" fmla="*/ 11 h 30"/>
                  <a:gd name="T12" fmla="*/ 12 w 23"/>
                  <a:gd name="T13" fmla="*/ 25 h 30"/>
                  <a:gd name="T14" fmla="*/ 0 60000 65536"/>
                  <a:gd name="T15" fmla="*/ 0 60000 65536"/>
                  <a:gd name="T16" fmla="*/ 0 60000 65536"/>
                  <a:gd name="T17" fmla="*/ 0 60000 65536"/>
                  <a:gd name="T18" fmla="*/ 0 60000 65536"/>
                  <a:gd name="T19" fmla="*/ 0 60000 65536"/>
                  <a:gd name="T20" fmla="*/ 0 60000 65536"/>
                  <a:gd name="T21" fmla="*/ 0 w 23"/>
                  <a:gd name="T22" fmla="*/ 0 h 30"/>
                  <a:gd name="T23" fmla="*/ 23 w 23"/>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30">
                    <a:moveTo>
                      <a:pt x="12" y="25"/>
                    </a:moveTo>
                    <a:cubicBezTo>
                      <a:pt x="9" y="25"/>
                      <a:pt x="8" y="20"/>
                      <a:pt x="6" y="22"/>
                    </a:cubicBezTo>
                    <a:cubicBezTo>
                      <a:pt x="3" y="25"/>
                      <a:pt x="3" y="30"/>
                      <a:pt x="2" y="26"/>
                    </a:cubicBezTo>
                    <a:cubicBezTo>
                      <a:pt x="0" y="22"/>
                      <a:pt x="1" y="10"/>
                      <a:pt x="4" y="7"/>
                    </a:cubicBezTo>
                    <a:cubicBezTo>
                      <a:pt x="7" y="5"/>
                      <a:pt x="13" y="0"/>
                      <a:pt x="15" y="3"/>
                    </a:cubicBezTo>
                    <a:cubicBezTo>
                      <a:pt x="17" y="6"/>
                      <a:pt x="19" y="8"/>
                      <a:pt x="21" y="11"/>
                    </a:cubicBezTo>
                    <a:cubicBezTo>
                      <a:pt x="23" y="15"/>
                      <a:pt x="22" y="24"/>
                      <a:pt x="12" y="25"/>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59" name="Freeform 289"/>
              <p:cNvSpPr>
                <a:spLocks/>
              </p:cNvSpPr>
              <p:nvPr/>
            </p:nvSpPr>
            <p:spPr bwMode="auto">
              <a:xfrm>
                <a:off x="7156067" y="1892151"/>
                <a:ext cx="13148" cy="16690"/>
              </a:xfrm>
              <a:custGeom>
                <a:avLst/>
                <a:gdLst>
                  <a:gd name="T0" fmla="*/ 7 w 11"/>
                  <a:gd name="T1" fmla="*/ 13 h 14"/>
                  <a:gd name="T2" fmla="*/ 4 w 11"/>
                  <a:gd name="T3" fmla="*/ 3 h 14"/>
                  <a:gd name="T4" fmla="*/ 10 w 11"/>
                  <a:gd name="T5" fmla="*/ 3 h 14"/>
                  <a:gd name="T6" fmla="*/ 7 w 11"/>
                  <a:gd name="T7" fmla="*/ 13 h 14"/>
                  <a:gd name="T8" fmla="*/ 0 60000 65536"/>
                  <a:gd name="T9" fmla="*/ 0 60000 65536"/>
                  <a:gd name="T10" fmla="*/ 0 60000 65536"/>
                  <a:gd name="T11" fmla="*/ 0 60000 65536"/>
                  <a:gd name="T12" fmla="*/ 0 w 11"/>
                  <a:gd name="T13" fmla="*/ 0 h 14"/>
                  <a:gd name="T14" fmla="*/ 11 w 11"/>
                  <a:gd name="T15" fmla="*/ 14 h 14"/>
                </a:gdLst>
                <a:ahLst/>
                <a:cxnLst>
                  <a:cxn ang="T8">
                    <a:pos x="T0" y="T1"/>
                  </a:cxn>
                  <a:cxn ang="T9">
                    <a:pos x="T2" y="T3"/>
                  </a:cxn>
                  <a:cxn ang="T10">
                    <a:pos x="T4" y="T5"/>
                  </a:cxn>
                  <a:cxn ang="T11">
                    <a:pos x="T6" y="T7"/>
                  </a:cxn>
                </a:cxnLst>
                <a:rect l="T12" t="T13" r="T14" b="T15"/>
                <a:pathLst>
                  <a:path w="11" h="14">
                    <a:moveTo>
                      <a:pt x="7" y="13"/>
                    </a:moveTo>
                    <a:cubicBezTo>
                      <a:pt x="4" y="14"/>
                      <a:pt x="0" y="7"/>
                      <a:pt x="4" y="3"/>
                    </a:cubicBezTo>
                    <a:cubicBezTo>
                      <a:pt x="7" y="0"/>
                      <a:pt x="9" y="0"/>
                      <a:pt x="10" y="3"/>
                    </a:cubicBezTo>
                    <a:cubicBezTo>
                      <a:pt x="11" y="6"/>
                      <a:pt x="10" y="11"/>
                      <a:pt x="7" y="13"/>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60" name="Freeform 290"/>
              <p:cNvSpPr>
                <a:spLocks/>
              </p:cNvSpPr>
              <p:nvPr/>
            </p:nvSpPr>
            <p:spPr bwMode="auto">
              <a:xfrm>
                <a:off x="7205120" y="1903783"/>
                <a:ext cx="17700" cy="14667"/>
              </a:xfrm>
              <a:custGeom>
                <a:avLst/>
                <a:gdLst>
                  <a:gd name="T0" fmla="*/ 8 w 15"/>
                  <a:gd name="T1" fmla="*/ 11 h 12"/>
                  <a:gd name="T2" fmla="*/ 0 w 15"/>
                  <a:gd name="T3" fmla="*/ 8 h 12"/>
                  <a:gd name="T4" fmla="*/ 6 w 15"/>
                  <a:gd name="T5" fmla="*/ 0 h 12"/>
                  <a:gd name="T6" fmla="*/ 8 w 15"/>
                  <a:gd name="T7" fmla="*/ 11 h 12"/>
                  <a:gd name="T8" fmla="*/ 0 60000 65536"/>
                  <a:gd name="T9" fmla="*/ 0 60000 65536"/>
                  <a:gd name="T10" fmla="*/ 0 60000 65536"/>
                  <a:gd name="T11" fmla="*/ 0 60000 65536"/>
                  <a:gd name="T12" fmla="*/ 0 w 15"/>
                  <a:gd name="T13" fmla="*/ 0 h 12"/>
                  <a:gd name="T14" fmla="*/ 15 w 15"/>
                  <a:gd name="T15" fmla="*/ 12 h 12"/>
                </a:gdLst>
                <a:ahLst/>
                <a:cxnLst>
                  <a:cxn ang="T8">
                    <a:pos x="T0" y="T1"/>
                  </a:cxn>
                  <a:cxn ang="T9">
                    <a:pos x="T2" y="T3"/>
                  </a:cxn>
                  <a:cxn ang="T10">
                    <a:pos x="T4" y="T5"/>
                  </a:cxn>
                  <a:cxn ang="T11">
                    <a:pos x="T6" y="T7"/>
                  </a:cxn>
                </a:cxnLst>
                <a:rect l="T12" t="T13" r="T14" b="T15"/>
                <a:pathLst>
                  <a:path w="15" h="12">
                    <a:moveTo>
                      <a:pt x="8" y="11"/>
                    </a:moveTo>
                    <a:cubicBezTo>
                      <a:pt x="5" y="11"/>
                      <a:pt x="0" y="12"/>
                      <a:pt x="0" y="8"/>
                    </a:cubicBezTo>
                    <a:cubicBezTo>
                      <a:pt x="0" y="4"/>
                      <a:pt x="3" y="0"/>
                      <a:pt x="6" y="0"/>
                    </a:cubicBezTo>
                    <a:cubicBezTo>
                      <a:pt x="9" y="0"/>
                      <a:pt x="15" y="12"/>
                      <a:pt x="8" y="11"/>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61" name="Freeform 291"/>
              <p:cNvSpPr>
                <a:spLocks/>
              </p:cNvSpPr>
              <p:nvPr/>
            </p:nvSpPr>
            <p:spPr bwMode="auto">
              <a:xfrm>
                <a:off x="7222820" y="1883552"/>
                <a:ext cx="16688" cy="19219"/>
              </a:xfrm>
              <a:custGeom>
                <a:avLst/>
                <a:gdLst>
                  <a:gd name="T0" fmla="*/ 8 w 14"/>
                  <a:gd name="T1" fmla="*/ 15 h 16"/>
                  <a:gd name="T2" fmla="*/ 2 w 14"/>
                  <a:gd name="T3" fmla="*/ 10 h 16"/>
                  <a:gd name="T4" fmla="*/ 10 w 14"/>
                  <a:gd name="T5" fmla="*/ 2 h 16"/>
                  <a:gd name="T6" fmla="*/ 8 w 14"/>
                  <a:gd name="T7" fmla="*/ 15 h 16"/>
                  <a:gd name="T8" fmla="*/ 0 60000 65536"/>
                  <a:gd name="T9" fmla="*/ 0 60000 65536"/>
                  <a:gd name="T10" fmla="*/ 0 60000 65536"/>
                  <a:gd name="T11" fmla="*/ 0 60000 65536"/>
                  <a:gd name="T12" fmla="*/ 0 w 14"/>
                  <a:gd name="T13" fmla="*/ 0 h 16"/>
                  <a:gd name="T14" fmla="*/ 14 w 14"/>
                  <a:gd name="T15" fmla="*/ 16 h 16"/>
                </a:gdLst>
                <a:ahLst/>
                <a:cxnLst>
                  <a:cxn ang="T8">
                    <a:pos x="T0" y="T1"/>
                  </a:cxn>
                  <a:cxn ang="T9">
                    <a:pos x="T2" y="T3"/>
                  </a:cxn>
                  <a:cxn ang="T10">
                    <a:pos x="T4" y="T5"/>
                  </a:cxn>
                  <a:cxn ang="T11">
                    <a:pos x="T6" y="T7"/>
                  </a:cxn>
                </a:cxnLst>
                <a:rect l="T12" t="T13" r="T14" b="T15"/>
                <a:pathLst>
                  <a:path w="14" h="16">
                    <a:moveTo>
                      <a:pt x="8" y="15"/>
                    </a:moveTo>
                    <a:cubicBezTo>
                      <a:pt x="5" y="15"/>
                      <a:pt x="0" y="13"/>
                      <a:pt x="2" y="10"/>
                    </a:cubicBezTo>
                    <a:cubicBezTo>
                      <a:pt x="4" y="6"/>
                      <a:pt x="10" y="0"/>
                      <a:pt x="10" y="2"/>
                    </a:cubicBezTo>
                    <a:cubicBezTo>
                      <a:pt x="10" y="3"/>
                      <a:pt x="14" y="16"/>
                      <a:pt x="8" y="15"/>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62" name="Freeform 292"/>
              <p:cNvSpPr>
                <a:spLocks/>
              </p:cNvSpPr>
              <p:nvPr/>
            </p:nvSpPr>
            <p:spPr bwMode="auto">
              <a:xfrm>
                <a:off x="7716393" y="1822861"/>
                <a:ext cx="24780" cy="19219"/>
              </a:xfrm>
              <a:custGeom>
                <a:avLst/>
                <a:gdLst>
                  <a:gd name="T0" fmla="*/ 17 w 21"/>
                  <a:gd name="T1" fmla="*/ 14 h 16"/>
                  <a:gd name="T2" fmla="*/ 0 w 21"/>
                  <a:gd name="T3" fmla="*/ 11 h 16"/>
                  <a:gd name="T4" fmla="*/ 6 w 21"/>
                  <a:gd name="T5" fmla="*/ 1 h 16"/>
                  <a:gd name="T6" fmla="*/ 18 w 21"/>
                  <a:gd name="T7" fmla="*/ 3 h 16"/>
                  <a:gd name="T8" fmla="*/ 17 w 21"/>
                  <a:gd name="T9" fmla="*/ 14 h 16"/>
                  <a:gd name="T10" fmla="*/ 0 60000 65536"/>
                  <a:gd name="T11" fmla="*/ 0 60000 65536"/>
                  <a:gd name="T12" fmla="*/ 0 60000 65536"/>
                  <a:gd name="T13" fmla="*/ 0 60000 65536"/>
                  <a:gd name="T14" fmla="*/ 0 60000 65536"/>
                  <a:gd name="T15" fmla="*/ 0 w 21"/>
                  <a:gd name="T16" fmla="*/ 0 h 16"/>
                  <a:gd name="T17" fmla="*/ 21 w 21"/>
                  <a:gd name="T18" fmla="*/ 16 h 16"/>
                </a:gdLst>
                <a:ahLst/>
                <a:cxnLst>
                  <a:cxn ang="T10">
                    <a:pos x="T0" y="T1"/>
                  </a:cxn>
                  <a:cxn ang="T11">
                    <a:pos x="T2" y="T3"/>
                  </a:cxn>
                  <a:cxn ang="T12">
                    <a:pos x="T4" y="T5"/>
                  </a:cxn>
                  <a:cxn ang="T13">
                    <a:pos x="T6" y="T7"/>
                  </a:cxn>
                  <a:cxn ang="T14">
                    <a:pos x="T8" y="T9"/>
                  </a:cxn>
                </a:cxnLst>
                <a:rect l="T15" t="T16" r="T17" b="T18"/>
                <a:pathLst>
                  <a:path w="21" h="16">
                    <a:moveTo>
                      <a:pt x="17" y="14"/>
                    </a:moveTo>
                    <a:cubicBezTo>
                      <a:pt x="15" y="14"/>
                      <a:pt x="0" y="16"/>
                      <a:pt x="0" y="11"/>
                    </a:cubicBezTo>
                    <a:cubicBezTo>
                      <a:pt x="1" y="6"/>
                      <a:pt x="3" y="2"/>
                      <a:pt x="6" y="1"/>
                    </a:cubicBezTo>
                    <a:cubicBezTo>
                      <a:pt x="8" y="1"/>
                      <a:pt x="17" y="0"/>
                      <a:pt x="18" y="3"/>
                    </a:cubicBezTo>
                    <a:cubicBezTo>
                      <a:pt x="18" y="7"/>
                      <a:pt x="21" y="13"/>
                      <a:pt x="17" y="14"/>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63" name="Freeform 293"/>
              <p:cNvSpPr>
                <a:spLocks/>
              </p:cNvSpPr>
              <p:nvPr/>
            </p:nvSpPr>
            <p:spPr bwMode="auto">
              <a:xfrm>
                <a:off x="8138155" y="1866863"/>
                <a:ext cx="57145" cy="40461"/>
              </a:xfrm>
              <a:custGeom>
                <a:avLst/>
                <a:gdLst>
                  <a:gd name="T0" fmla="*/ 44 w 48"/>
                  <a:gd name="T1" fmla="*/ 32 h 34"/>
                  <a:gd name="T2" fmla="*/ 9 w 48"/>
                  <a:gd name="T3" fmla="*/ 24 h 34"/>
                  <a:gd name="T4" fmla="*/ 2 w 48"/>
                  <a:gd name="T5" fmla="*/ 24 h 34"/>
                  <a:gd name="T6" fmla="*/ 11 w 48"/>
                  <a:gd name="T7" fmla="*/ 13 h 34"/>
                  <a:gd name="T8" fmla="*/ 16 w 48"/>
                  <a:gd name="T9" fmla="*/ 3 h 34"/>
                  <a:gd name="T10" fmla="*/ 26 w 48"/>
                  <a:gd name="T11" fmla="*/ 2 h 34"/>
                  <a:gd name="T12" fmla="*/ 39 w 48"/>
                  <a:gd name="T13" fmla="*/ 8 h 34"/>
                  <a:gd name="T14" fmla="*/ 44 w 48"/>
                  <a:gd name="T15" fmla="*/ 32 h 34"/>
                  <a:gd name="T16" fmla="*/ 0 60000 65536"/>
                  <a:gd name="T17" fmla="*/ 0 60000 65536"/>
                  <a:gd name="T18" fmla="*/ 0 60000 65536"/>
                  <a:gd name="T19" fmla="*/ 0 60000 65536"/>
                  <a:gd name="T20" fmla="*/ 0 60000 65536"/>
                  <a:gd name="T21" fmla="*/ 0 60000 65536"/>
                  <a:gd name="T22" fmla="*/ 0 60000 65536"/>
                  <a:gd name="T23" fmla="*/ 0 60000 65536"/>
                  <a:gd name="T24" fmla="*/ 0 w 48"/>
                  <a:gd name="T25" fmla="*/ 0 h 34"/>
                  <a:gd name="T26" fmla="*/ 48 w 48"/>
                  <a:gd name="T27" fmla="*/ 34 h 3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 h="34">
                    <a:moveTo>
                      <a:pt x="44" y="32"/>
                    </a:moveTo>
                    <a:cubicBezTo>
                      <a:pt x="37" y="30"/>
                      <a:pt x="13" y="24"/>
                      <a:pt x="9" y="24"/>
                    </a:cubicBezTo>
                    <a:cubicBezTo>
                      <a:pt x="6" y="24"/>
                      <a:pt x="0" y="28"/>
                      <a:pt x="2" y="24"/>
                    </a:cubicBezTo>
                    <a:cubicBezTo>
                      <a:pt x="4" y="20"/>
                      <a:pt x="11" y="17"/>
                      <a:pt x="11" y="13"/>
                    </a:cubicBezTo>
                    <a:cubicBezTo>
                      <a:pt x="11" y="10"/>
                      <a:pt x="13" y="3"/>
                      <a:pt x="16" y="3"/>
                    </a:cubicBezTo>
                    <a:cubicBezTo>
                      <a:pt x="18" y="3"/>
                      <a:pt x="22" y="0"/>
                      <a:pt x="26" y="2"/>
                    </a:cubicBezTo>
                    <a:cubicBezTo>
                      <a:pt x="29" y="3"/>
                      <a:pt x="35" y="3"/>
                      <a:pt x="39" y="8"/>
                    </a:cubicBezTo>
                    <a:cubicBezTo>
                      <a:pt x="43" y="13"/>
                      <a:pt x="48" y="34"/>
                      <a:pt x="44" y="32"/>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64" name="Freeform 294"/>
              <p:cNvSpPr>
                <a:spLocks/>
              </p:cNvSpPr>
              <p:nvPr/>
            </p:nvSpPr>
            <p:spPr bwMode="auto">
              <a:xfrm>
                <a:off x="8136637" y="1849161"/>
                <a:ext cx="18206" cy="22759"/>
              </a:xfrm>
              <a:custGeom>
                <a:avLst/>
                <a:gdLst>
                  <a:gd name="T0" fmla="*/ 5 w 15"/>
                  <a:gd name="T1" fmla="*/ 16 h 19"/>
                  <a:gd name="T2" fmla="*/ 9 w 15"/>
                  <a:gd name="T3" fmla="*/ 1 h 19"/>
                  <a:gd name="T4" fmla="*/ 15 w 15"/>
                  <a:gd name="T5" fmla="*/ 5 h 19"/>
                  <a:gd name="T6" fmla="*/ 5 w 15"/>
                  <a:gd name="T7" fmla="*/ 16 h 19"/>
                  <a:gd name="T8" fmla="*/ 0 60000 65536"/>
                  <a:gd name="T9" fmla="*/ 0 60000 65536"/>
                  <a:gd name="T10" fmla="*/ 0 60000 65536"/>
                  <a:gd name="T11" fmla="*/ 0 60000 65536"/>
                  <a:gd name="T12" fmla="*/ 0 w 15"/>
                  <a:gd name="T13" fmla="*/ 0 h 19"/>
                  <a:gd name="T14" fmla="*/ 15 w 15"/>
                  <a:gd name="T15" fmla="*/ 19 h 19"/>
                </a:gdLst>
                <a:ahLst/>
                <a:cxnLst>
                  <a:cxn ang="T8">
                    <a:pos x="T0" y="T1"/>
                  </a:cxn>
                  <a:cxn ang="T9">
                    <a:pos x="T2" y="T3"/>
                  </a:cxn>
                  <a:cxn ang="T10">
                    <a:pos x="T4" y="T5"/>
                  </a:cxn>
                  <a:cxn ang="T11">
                    <a:pos x="T6" y="T7"/>
                  </a:cxn>
                </a:cxnLst>
                <a:rect l="T12" t="T13" r="T14" b="T15"/>
                <a:pathLst>
                  <a:path w="15" h="19">
                    <a:moveTo>
                      <a:pt x="5" y="16"/>
                    </a:moveTo>
                    <a:cubicBezTo>
                      <a:pt x="0" y="12"/>
                      <a:pt x="6" y="1"/>
                      <a:pt x="9" y="1"/>
                    </a:cubicBezTo>
                    <a:cubicBezTo>
                      <a:pt x="12" y="0"/>
                      <a:pt x="15" y="4"/>
                      <a:pt x="15" y="5"/>
                    </a:cubicBezTo>
                    <a:cubicBezTo>
                      <a:pt x="15" y="7"/>
                      <a:pt x="11" y="19"/>
                      <a:pt x="5" y="16"/>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65" name="Freeform 295"/>
              <p:cNvSpPr>
                <a:spLocks/>
              </p:cNvSpPr>
              <p:nvPr/>
            </p:nvSpPr>
            <p:spPr bwMode="auto">
              <a:xfrm>
                <a:off x="8087584" y="1736882"/>
                <a:ext cx="136542" cy="89520"/>
              </a:xfrm>
              <a:custGeom>
                <a:avLst/>
                <a:gdLst>
                  <a:gd name="T0" fmla="*/ 73 w 114"/>
                  <a:gd name="T1" fmla="*/ 65 h 75"/>
                  <a:gd name="T2" fmla="*/ 69 w 114"/>
                  <a:gd name="T3" fmla="*/ 61 h 75"/>
                  <a:gd name="T4" fmla="*/ 65 w 114"/>
                  <a:gd name="T5" fmla="*/ 61 h 75"/>
                  <a:gd name="T6" fmla="*/ 46 w 114"/>
                  <a:gd name="T7" fmla="*/ 63 h 75"/>
                  <a:gd name="T8" fmla="*/ 39 w 114"/>
                  <a:gd name="T9" fmla="*/ 59 h 75"/>
                  <a:gd name="T10" fmla="*/ 36 w 114"/>
                  <a:gd name="T11" fmla="*/ 66 h 75"/>
                  <a:gd name="T12" fmla="*/ 31 w 114"/>
                  <a:gd name="T13" fmla="*/ 74 h 75"/>
                  <a:gd name="T14" fmla="*/ 19 w 114"/>
                  <a:gd name="T15" fmla="*/ 67 h 75"/>
                  <a:gd name="T16" fmla="*/ 9 w 114"/>
                  <a:gd name="T17" fmla="*/ 55 h 75"/>
                  <a:gd name="T18" fmla="*/ 3 w 114"/>
                  <a:gd name="T19" fmla="*/ 41 h 75"/>
                  <a:gd name="T20" fmla="*/ 10 w 114"/>
                  <a:gd name="T21" fmla="*/ 41 h 75"/>
                  <a:gd name="T22" fmla="*/ 8 w 114"/>
                  <a:gd name="T23" fmla="*/ 25 h 75"/>
                  <a:gd name="T24" fmla="*/ 11 w 114"/>
                  <a:gd name="T25" fmla="*/ 22 h 75"/>
                  <a:gd name="T26" fmla="*/ 11 w 114"/>
                  <a:gd name="T27" fmla="*/ 12 h 75"/>
                  <a:gd name="T28" fmla="*/ 24 w 114"/>
                  <a:gd name="T29" fmla="*/ 4 h 75"/>
                  <a:gd name="T30" fmla="*/ 33 w 114"/>
                  <a:gd name="T31" fmla="*/ 4 h 75"/>
                  <a:gd name="T32" fmla="*/ 40 w 114"/>
                  <a:gd name="T33" fmla="*/ 14 h 75"/>
                  <a:gd name="T34" fmla="*/ 45 w 114"/>
                  <a:gd name="T35" fmla="*/ 20 h 75"/>
                  <a:gd name="T36" fmla="*/ 51 w 114"/>
                  <a:gd name="T37" fmla="*/ 21 h 75"/>
                  <a:gd name="T38" fmla="*/ 54 w 114"/>
                  <a:gd name="T39" fmla="*/ 28 h 75"/>
                  <a:gd name="T40" fmla="*/ 57 w 114"/>
                  <a:gd name="T41" fmla="*/ 21 h 75"/>
                  <a:gd name="T42" fmla="*/ 60 w 114"/>
                  <a:gd name="T43" fmla="*/ 8 h 75"/>
                  <a:gd name="T44" fmla="*/ 62 w 114"/>
                  <a:gd name="T45" fmla="*/ 3 h 75"/>
                  <a:gd name="T46" fmla="*/ 70 w 114"/>
                  <a:gd name="T47" fmla="*/ 11 h 75"/>
                  <a:gd name="T48" fmla="*/ 81 w 114"/>
                  <a:gd name="T49" fmla="*/ 19 h 75"/>
                  <a:gd name="T50" fmla="*/ 96 w 114"/>
                  <a:gd name="T51" fmla="*/ 21 h 75"/>
                  <a:gd name="T52" fmla="*/ 112 w 114"/>
                  <a:gd name="T53" fmla="*/ 33 h 75"/>
                  <a:gd name="T54" fmla="*/ 105 w 114"/>
                  <a:gd name="T55" fmla="*/ 38 h 75"/>
                  <a:gd name="T56" fmla="*/ 104 w 114"/>
                  <a:gd name="T57" fmla="*/ 51 h 75"/>
                  <a:gd name="T58" fmla="*/ 94 w 114"/>
                  <a:gd name="T59" fmla="*/ 58 h 75"/>
                  <a:gd name="T60" fmla="*/ 82 w 114"/>
                  <a:gd name="T61" fmla="*/ 53 h 75"/>
                  <a:gd name="T62" fmla="*/ 77 w 114"/>
                  <a:gd name="T63" fmla="*/ 37 h 75"/>
                  <a:gd name="T64" fmla="*/ 81 w 114"/>
                  <a:gd name="T65" fmla="*/ 27 h 75"/>
                  <a:gd name="T66" fmla="*/ 71 w 114"/>
                  <a:gd name="T67" fmla="*/ 28 h 75"/>
                  <a:gd name="T68" fmla="*/ 70 w 114"/>
                  <a:gd name="T69" fmla="*/ 38 h 75"/>
                  <a:gd name="T70" fmla="*/ 82 w 114"/>
                  <a:gd name="T71" fmla="*/ 59 h 75"/>
                  <a:gd name="T72" fmla="*/ 89 w 114"/>
                  <a:gd name="T73" fmla="*/ 63 h 75"/>
                  <a:gd name="T74" fmla="*/ 73 w 114"/>
                  <a:gd name="T75" fmla="*/ 65 h 7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4"/>
                  <a:gd name="T115" fmla="*/ 0 h 75"/>
                  <a:gd name="T116" fmla="*/ 114 w 114"/>
                  <a:gd name="T117" fmla="*/ 75 h 7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4" h="75">
                    <a:moveTo>
                      <a:pt x="73" y="65"/>
                    </a:moveTo>
                    <a:cubicBezTo>
                      <a:pt x="70" y="66"/>
                      <a:pt x="69" y="63"/>
                      <a:pt x="69" y="61"/>
                    </a:cubicBezTo>
                    <a:cubicBezTo>
                      <a:pt x="70" y="59"/>
                      <a:pt x="70" y="58"/>
                      <a:pt x="65" y="61"/>
                    </a:cubicBezTo>
                    <a:cubicBezTo>
                      <a:pt x="60" y="63"/>
                      <a:pt x="49" y="65"/>
                      <a:pt x="46" y="63"/>
                    </a:cubicBezTo>
                    <a:cubicBezTo>
                      <a:pt x="42" y="62"/>
                      <a:pt x="42" y="58"/>
                      <a:pt x="39" y="59"/>
                    </a:cubicBezTo>
                    <a:cubicBezTo>
                      <a:pt x="36" y="60"/>
                      <a:pt x="36" y="62"/>
                      <a:pt x="36" y="66"/>
                    </a:cubicBezTo>
                    <a:cubicBezTo>
                      <a:pt x="36" y="71"/>
                      <a:pt x="37" y="75"/>
                      <a:pt x="31" y="74"/>
                    </a:cubicBezTo>
                    <a:cubicBezTo>
                      <a:pt x="25" y="74"/>
                      <a:pt x="21" y="73"/>
                      <a:pt x="19" y="67"/>
                    </a:cubicBezTo>
                    <a:cubicBezTo>
                      <a:pt x="17" y="61"/>
                      <a:pt x="13" y="60"/>
                      <a:pt x="9" y="55"/>
                    </a:cubicBezTo>
                    <a:cubicBezTo>
                      <a:pt x="5" y="50"/>
                      <a:pt x="0" y="43"/>
                      <a:pt x="3" y="41"/>
                    </a:cubicBezTo>
                    <a:cubicBezTo>
                      <a:pt x="7" y="40"/>
                      <a:pt x="10" y="44"/>
                      <a:pt x="10" y="41"/>
                    </a:cubicBezTo>
                    <a:cubicBezTo>
                      <a:pt x="10" y="38"/>
                      <a:pt x="5" y="28"/>
                      <a:pt x="8" y="25"/>
                    </a:cubicBezTo>
                    <a:cubicBezTo>
                      <a:pt x="11" y="22"/>
                      <a:pt x="11" y="27"/>
                      <a:pt x="11" y="22"/>
                    </a:cubicBezTo>
                    <a:cubicBezTo>
                      <a:pt x="10" y="18"/>
                      <a:pt x="9" y="13"/>
                      <a:pt x="11" y="12"/>
                    </a:cubicBezTo>
                    <a:cubicBezTo>
                      <a:pt x="13" y="10"/>
                      <a:pt x="20" y="7"/>
                      <a:pt x="24" y="4"/>
                    </a:cubicBezTo>
                    <a:cubicBezTo>
                      <a:pt x="27" y="1"/>
                      <a:pt x="29" y="0"/>
                      <a:pt x="33" y="4"/>
                    </a:cubicBezTo>
                    <a:cubicBezTo>
                      <a:pt x="36" y="8"/>
                      <a:pt x="40" y="11"/>
                      <a:pt x="40" y="14"/>
                    </a:cubicBezTo>
                    <a:cubicBezTo>
                      <a:pt x="40" y="16"/>
                      <a:pt x="42" y="21"/>
                      <a:pt x="45" y="20"/>
                    </a:cubicBezTo>
                    <a:cubicBezTo>
                      <a:pt x="48" y="19"/>
                      <a:pt x="51" y="18"/>
                      <a:pt x="51" y="21"/>
                    </a:cubicBezTo>
                    <a:cubicBezTo>
                      <a:pt x="51" y="24"/>
                      <a:pt x="51" y="29"/>
                      <a:pt x="54" y="28"/>
                    </a:cubicBezTo>
                    <a:cubicBezTo>
                      <a:pt x="58" y="27"/>
                      <a:pt x="57" y="26"/>
                      <a:pt x="57" y="21"/>
                    </a:cubicBezTo>
                    <a:cubicBezTo>
                      <a:pt x="57" y="16"/>
                      <a:pt x="57" y="10"/>
                      <a:pt x="60" y="8"/>
                    </a:cubicBezTo>
                    <a:cubicBezTo>
                      <a:pt x="63" y="7"/>
                      <a:pt x="59" y="2"/>
                      <a:pt x="62" y="3"/>
                    </a:cubicBezTo>
                    <a:cubicBezTo>
                      <a:pt x="66" y="4"/>
                      <a:pt x="66" y="7"/>
                      <a:pt x="70" y="11"/>
                    </a:cubicBezTo>
                    <a:cubicBezTo>
                      <a:pt x="75" y="15"/>
                      <a:pt x="77" y="19"/>
                      <a:pt x="81" y="19"/>
                    </a:cubicBezTo>
                    <a:cubicBezTo>
                      <a:pt x="86" y="19"/>
                      <a:pt x="92" y="17"/>
                      <a:pt x="96" y="21"/>
                    </a:cubicBezTo>
                    <a:cubicBezTo>
                      <a:pt x="101" y="25"/>
                      <a:pt x="114" y="32"/>
                      <a:pt x="112" y="33"/>
                    </a:cubicBezTo>
                    <a:cubicBezTo>
                      <a:pt x="109" y="34"/>
                      <a:pt x="105" y="35"/>
                      <a:pt x="105" y="38"/>
                    </a:cubicBezTo>
                    <a:cubicBezTo>
                      <a:pt x="105" y="41"/>
                      <a:pt x="107" y="48"/>
                      <a:pt x="104" y="51"/>
                    </a:cubicBezTo>
                    <a:cubicBezTo>
                      <a:pt x="101" y="53"/>
                      <a:pt x="97" y="60"/>
                      <a:pt x="94" y="58"/>
                    </a:cubicBezTo>
                    <a:cubicBezTo>
                      <a:pt x="91" y="56"/>
                      <a:pt x="85" y="56"/>
                      <a:pt x="82" y="53"/>
                    </a:cubicBezTo>
                    <a:cubicBezTo>
                      <a:pt x="79" y="50"/>
                      <a:pt x="75" y="39"/>
                      <a:pt x="77" y="37"/>
                    </a:cubicBezTo>
                    <a:cubicBezTo>
                      <a:pt x="78" y="34"/>
                      <a:pt x="82" y="28"/>
                      <a:pt x="81" y="27"/>
                    </a:cubicBezTo>
                    <a:cubicBezTo>
                      <a:pt x="79" y="26"/>
                      <a:pt x="73" y="26"/>
                      <a:pt x="71" y="28"/>
                    </a:cubicBezTo>
                    <a:cubicBezTo>
                      <a:pt x="70" y="30"/>
                      <a:pt x="69" y="36"/>
                      <a:pt x="70" y="38"/>
                    </a:cubicBezTo>
                    <a:cubicBezTo>
                      <a:pt x="71" y="40"/>
                      <a:pt x="74" y="56"/>
                      <a:pt x="82" y="59"/>
                    </a:cubicBezTo>
                    <a:cubicBezTo>
                      <a:pt x="89" y="62"/>
                      <a:pt x="90" y="61"/>
                      <a:pt x="89" y="63"/>
                    </a:cubicBezTo>
                    <a:cubicBezTo>
                      <a:pt x="87" y="65"/>
                      <a:pt x="76" y="64"/>
                      <a:pt x="73" y="65"/>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66" name="Freeform 296"/>
              <p:cNvSpPr>
                <a:spLocks/>
              </p:cNvSpPr>
              <p:nvPr/>
            </p:nvSpPr>
            <p:spPr bwMode="auto">
              <a:xfrm>
                <a:off x="8233733" y="1778354"/>
                <a:ext cx="69282" cy="46530"/>
              </a:xfrm>
              <a:custGeom>
                <a:avLst/>
                <a:gdLst>
                  <a:gd name="T0" fmla="*/ 36 w 58"/>
                  <a:gd name="T1" fmla="*/ 39 h 39"/>
                  <a:gd name="T2" fmla="*/ 29 w 58"/>
                  <a:gd name="T3" fmla="*/ 33 h 39"/>
                  <a:gd name="T4" fmla="*/ 15 w 58"/>
                  <a:gd name="T5" fmla="*/ 23 h 39"/>
                  <a:gd name="T6" fmla="*/ 8 w 58"/>
                  <a:gd name="T7" fmla="*/ 13 h 39"/>
                  <a:gd name="T8" fmla="*/ 2 w 58"/>
                  <a:gd name="T9" fmla="*/ 1 h 39"/>
                  <a:gd name="T10" fmla="*/ 11 w 58"/>
                  <a:gd name="T11" fmla="*/ 7 h 39"/>
                  <a:gd name="T12" fmla="*/ 23 w 58"/>
                  <a:gd name="T13" fmla="*/ 6 h 39"/>
                  <a:gd name="T14" fmla="*/ 30 w 58"/>
                  <a:gd name="T15" fmla="*/ 8 h 39"/>
                  <a:gd name="T16" fmla="*/ 30 w 58"/>
                  <a:gd name="T17" fmla="*/ 14 h 39"/>
                  <a:gd name="T18" fmla="*/ 39 w 58"/>
                  <a:gd name="T19" fmla="*/ 13 h 39"/>
                  <a:gd name="T20" fmla="*/ 54 w 58"/>
                  <a:gd name="T21" fmla="*/ 20 h 39"/>
                  <a:gd name="T22" fmla="*/ 57 w 58"/>
                  <a:gd name="T23" fmla="*/ 25 h 39"/>
                  <a:gd name="T24" fmla="*/ 46 w 58"/>
                  <a:gd name="T25" fmla="*/ 37 h 39"/>
                  <a:gd name="T26" fmla="*/ 39 w 58"/>
                  <a:gd name="T27" fmla="*/ 35 h 39"/>
                  <a:gd name="T28" fmla="*/ 36 w 58"/>
                  <a:gd name="T29" fmla="*/ 39 h 3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8"/>
                  <a:gd name="T46" fmla="*/ 0 h 39"/>
                  <a:gd name="T47" fmla="*/ 58 w 58"/>
                  <a:gd name="T48" fmla="*/ 39 h 3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8" h="39">
                    <a:moveTo>
                      <a:pt x="36" y="39"/>
                    </a:moveTo>
                    <a:cubicBezTo>
                      <a:pt x="33" y="38"/>
                      <a:pt x="34" y="34"/>
                      <a:pt x="29" y="33"/>
                    </a:cubicBezTo>
                    <a:cubicBezTo>
                      <a:pt x="24" y="32"/>
                      <a:pt x="17" y="24"/>
                      <a:pt x="15" y="23"/>
                    </a:cubicBezTo>
                    <a:cubicBezTo>
                      <a:pt x="13" y="23"/>
                      <a:pt x="11" y="16"/>
                      <a:pt x="8" y="13"/>
                    </a:cubicBezTo>
                    <a:cubicBezTo>
                      <a:pt x="5" y="11"/>
                      <a:pt x="0" y="2"/>
                      <a:pt x="2" y="1"/>
                    </a:cubicBezTo>
                    <a:cubicBezTo>
                      <a:pt x="3" y="0"/>
                      <a:pt x="6" y="7"/>
                      <a:pt x="11" y="7"/>
                    </a:cubicBezTo>
                    <a:cubicBezTo>
                      <a:pt x="16" y="7"/>
                      <a:pt x="17" y="6"/>
                      <a:pt x="23" y="6"/>
                    </a:cubicBezTo>
                    <a:cubicBezTo>
                      <a:pt x="28" y="6"/>
                      <a:pt x="32" y="5"/>
                      <a:pt x="30" y="8"/>
                    </a:cubicBezTo>
                    <a:cubicBezTo>
                      <a:pt x="27" y="12"/>
                      <a:pt x="26" y="14"/>
                      <a:pt x="30" y="14"/>
                    </a:cubicBezTo>
                    <a:cubicBezTo>
                      <a:pt x="34" y="14"/>
                      <a:pt x="31" y="9"/>
                      <a:pt x="39" y="13"/>
                    </a:cubicBezTo>
                    <a:cubicBezTo>
                      <a:pt x="46" y="16"/>
                      <a:pt x="51" y="20"/>
                      <a:pt x="54" y="20"/>
                    </a:cubicBezTo>
                    <a:cubicBezTo>
                      <a:pt x="57" y="20"/>
                      <a:pt x="58" y="23"/>
                      <a:pt x="57" y="25"/>
                    </a:cubicBezTo>
                    <a:cubicBezTo>
                      <a:pt x="55" y="28"/>
                      <a:pt x="50" y="37"/>
                      <a:pt x="46" y="37"/>
                    </a:cubicBezTo>
                    <a:cubicBezTo>
                      <a:pt x="43" y="38"/>
                      <a:pt x="41" y="35"/>
                      <a:pt x="39" y="35"/>
                    </a:cubicBezTo>
                    <a:cubicBezTo>
                      <a:pt x="38" y="35"/>
                      <a:pt x="39" y="39"/>
                      <a:pt x="36" y="39"/>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67" name="Freeform 297"/>
              <p:cNvSpPr>
                <a:spLocks/>
              </p:cNvSpPr>
              <p:nvPr/>
            </p:nvSpPr>
            <p:spPr bwMode="auto">
              <a:xfrm>
                <a:off x="8069883" y="1851184"/>
                <a:ext cx="15677" cy="21748"/>
              </a:xfrm>
              <a:custGeom>
                <a:avLst/>
                <a:gdLst>
                  <a:gd name="T0" fmla="*/ 10 w 13"/>
                  <a:gd name="T1" fmla="*/ 17 h 18"/>
                  <a:gd name="T2" fmla="*/ 3 w 13"/>
                  <a:gd name="T3" fmla="*/ 0 h 18"/>
                  <a:gd name="T4" fmla="*/ 10 w 13"/>
                  <a:gd name="T5" fmla="*/ 17 h 18"/>
                  <a:gd name="T6" fmla="*/ 0 60000 65536"/>
                  <a:gd name="T7" fmla="*/ 0 60000 65536"/>
                  <a:gd name="T8" fmla="*/ 0 60000 65536"/>
                  <a:gd name="T9" fmla="*/ 0 w 13"/>
                  <a:gd name="T10" fmla="*/ 0 h 18"/>
                  <a:gd name="T11" fmla="*/ 13 w 13"/>
                  <a:gd name="T12" fmla="*/ 18 h 18"/>
                </a:gdLst>
                <a:ahLst/>
                <a:cxnLst>
                  <a:cxn ang="T6">
                    <a:pos x="T0" y="T1"/>
                  </a:cxn>
                  <a:cxn ang="T7">
                    <a:pos x="T2" y="T3"/>
                  </a:cxn>
                  <a:cxn ang="T8">
                    <a:pos x="T4" y="T5"/>
                  </a:cxn>
                </a:cxnLst>
                <a:rect l="T9" t="T10" r="T11" b="T12"/>
                <a:pathLst>
                  <a:path w="13" h="18">
                    <a:moveTo>
                      <a:pt x="10" y="17"/>
                    </a:moveTo>
                    <a:cubicBezTo>
                      <a:pt x="4" y="18"/>
                      <a:pt x="0" y="0"/>
                      <a:pt x="3" y="0"/>
                    </a:cubicBezTo>
                    <a:cubicBezTo>
                      <a:pt x="6" y="0"/>
                      <a:pt x="13" y="17"/>
                      <a:pt x="10" y="17"/>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68" name="Freeform 298"/>
              <p:cNvSpPr>
                <a:spLocks/>
              </p:cNvSpPr>
              <p:nvPr/>
            </p:nvSpPr>
            <p:spPr bwMode="auto">
              <a:xfrm>
                <a:off x="8564468" y="2051972"/>
                <a:ext cx="20229" cy="21748"/>
              </a:xfrm>
              <a:custGeom>
                <a:avLst/>
                <a:gdLst>
                  <a:gd name="T0" fmla="*/ 9 w 17"/>
                  <a:gd name="T1" fmla="*/ 17 h 18"/>
                  <a:gd name="T2" fmla="*/ 2 w 17"/>
                  <a:gd name="T3" fmla="*/ 5 h 18"/>
                  <a:gd name="T4" fmla="*/ 5 w 17"/>
                  <a:gd name="T5" fmla="*/ 2 h 18"/>
                  <a:gd name="T6" fmla="*/ 15 w 17"/>
                  <a:gd name="T7" fmla="*/ 2 h 18"/>
                  <a:gd name="T8" fmla="*/ 9 w 17"/>
                  <a:gd name="T9" fmla="*/ 17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9" y="17"/>
                    </a:moveTo>
                    <a:cubicBezTo>
                      <a:pt x="4" y="16"/>
                      <a:pt x="4" y="7"/>
                      <a:pt x="2" y="5"/>
                    </a:cubicBezTo>
                    <a:cubicBezTo>
                      <a:pt x="0" y="3"/>
                      <a:pt x="0" y="2"/>
                      <a:pt x="5" y="2"/>
                    </a:cubicBezTo>
                    <a:cubicBezTo>
                      <a:pt x="11" y="2"/>
                      <a:pt x="17" y="0"/>
                      <a:pt x="15" y="2"/>
                    </a:cubicBezTo>
                    <a:cubicBezTo>
                      <a:pt x="14" y="5"/>
                      <a:pt x="12" y="18"/>
                      <a:pt x="9" y="17"/>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69" name="Freeform 299"/>
              <p:cNvSpPr>
                <a:spLocks/>
              </p:cNvSpPr>
              <p:nvPr/>
            </p:nvSpPr>
            <p:spPr bwMode="auto">
              <a:xfrm>
                <a:off x="8730340" y="1992291"/>
                <a:ext cx="49054" cy="18208"/>
              </a:xfrm>
              <a:custGeom>
                <a:avLst/>
                <a:gdLst>
                  <a:gd name="T0" fmla="*/ 34 w 41"/>
                  <a:gd name="T1" fmla="*/ 13 h 15"/>
                  <a:gd name="T2" fmla="*/ 9 w 41"/>
                  <a:gd name="T3" fmla="*/ 12 h 15"/>
                  <a:gd name="T4" fmla="*/ 6 w 41"/>
                  <a:gd name="T5" fmla="*/ 3 h 15"/>
                  <a:gd name="T6" fmla="*/ 26 w 41"/>
                  <a:gd name="T7" fmla="*/ 3 h 15"/>
                  <a:gd name="T8" fmla="*/ 41 w 41"/>
                  <a:gd name="T9" fmla="*/ 6 h 15"/>
                  <a:gd name="T10" fmla="*/ 34 w 41"/>
                  <a:gd name="T11" fmla="*/ 13 h 15"/>
                  <a:gd name="T12" fmla="*/ 0 60000 65536"/>
                  <a:gd name="T13" fmla="*/ 0 60000 65536"/>
                  <a:gd name="T14" fmla="*/ 0 60000 65536"/>
                  <a:gd name="T15" fmla="*/ 0 60000 65536"/>
                  <a:gd name="T16" fmla="*/ 0 60000 65536"/>
                  <a:gd name="T17" fmla="*/ 0 60000 65536"/>
                  <a:gd name="T18" fmla="*/ 0 w 41"/>
                  <a:gd name="T19" fmla="*/ 0 h 15"/>
                  <a:gd name="T20" fmla="*/ 41 w 41"/>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41" h="15">
                    <a:moveTo>
                      <a:pt x="34" y="13"/>
                    </a:moveTo>
                    <a:cubicBezTo>
                      <a:pt x="30" y="14"/>
                      <a:pt x="15" y="15"/>
                      <a:pt x="9" y="12"/>
                    </a:cubicBezTo>
                    <a:cubicBezTo>
                      <a:pt x="3" y="8"/>
                      <a:pt x="0" y="6"/>
                      <a:pt x="6" y="3"/>
                    </a:cubicBezTo>
                    <a:cubicBezTo>
                      <a:pt x="13" y="0"/>
                      <a:pt x="17" y="0"/>
                      <a:pt x="26" y="3"/>
                    </a:cubicBezTo>
                    <a:cubicBezTo>
                      <a:pt x="34" y="6"/>
                      <a:pt x="41" y="3"/>
                      <a:pt x="41" y="6"/>
                    </a:cubicBezTo>
                    <a:cubicBezTo>
                      <a:pt x="41" y="8"/>
                      <a:pt x="40" y="13"/>
                      <a:pt x="34" y="13"/>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70" name="Freeform 300"/>
              <p:cNvSpPr>
                <a:spLocks/>
              </p:cNvSpPr>
              <p:nvPr/>
            </p:nvSpPr>
            <p:spPr bwMode="auto">
              <a:xfrm>
                <a:off x="6813196" y="1877483"/>
                <a:ext cx="90522" cy="144648"/>
              </a:xfrm>
              <a:custGeom>
                <a:avLst/>
                <a:gdLst>
                  <a:gd name="T0" fmla="*/ 74 w 76"/>
                  <a:gd name="T1" fmla="*/ 118 h 121"/>
                  <a:gd name="T2" fmla="*/ 69 w 76"/>
                  <a:gd name="T3" fmla="*/ 119 h 121"/>
                  <a:gd name="T4" fmla="*/ 63 w 76"/>
                  <a:gd name="T5" fmla="*/ 118 h 121"/>
                  <a:gd name="T6" fmla="*/ 58 w 76"/>
                  <a:gd name="T7" fmla="*/ 120 h 121"/>
                  <a:gd name="T8" fmla="*/ 52 w 76"/>
                  <a:gd name="T9" fmla="*/ 114 h 121"/>
                  <a:gd name="T10" fmla="*/ 49 w 76"/>
                  <a:gd name="T11" fmla="*/ 117 h 121"/>
                  <a:gd name="T12" fmla="*/ 42 w 76"/>
                  <a:gd name="T13" fmla="*/ 114 h 121"/>
                  <a:gd name="T14" fmla="*/ 26 w 76"/>
                  <a:gd name="T15" fmla="*/ 110 h 121"/>
                  <a:gd name="T16" fmla="*/ 28 w 76"/>
                  <a:gd name="T17" fmla="*/ 101 h 121"/>
                  <a:gd name="T18" fmla="*/ 28 w 76"/>
                  <a:gd name="T19" fmla="*/ 94 h 121"/>
                  <a:gd name="T20" fmla="*/ 24 w 76"/>
                  <a:gd name="T21" fmla="*/ 89 h 121"/>
                  <a:gd name="T22" fmla="*/ 19 w 76"/>
                  <a:gd name="T23" fmla="*/ 91 h 121"/>
                  <a:gd name="T24" fmla="*/ 16 w 76"/>
                  <a:gd name="T25" fmla="*/ 88 h 121"/>
                  <a:gd name="T26" fmla="*/ 6 w 76"/>
                  <a:gd name="T27" fmla="*/ 85 h 121"/>
                  <a:gd name="T28" fmla="*/ 0 w 76"/>
                  <a:gd name="T29" fmla="*/ 76 h 121"/>
                  <a:gd name="T30" fmla="*/ 4 w 76"/>
                  <a:gd name="T31" fmla="*/ 61 h 121"/>
                  <a:gd name="T32" fmla="*/ 7 w 76"/>
                  <a:gd name="T33" fmla="*/ 61 h 121"/>
                  <a:gd name="T34" fmla="*/ 10 w 76"/>
                  <a:gd name="T35" fmla="*/ 58 h 121"/>
                  <a:gd name="T36" fmla="*/ 16 w 76"/>
                  <a:gd name="T37" fmla="*/ 60 h 121"/>
                  <a:gd name="T38" fmla="*/ 13 w 76"/>
                  <a:gd name="T39" fmla="*/ 54 h 121"/>
                  <a:gd name="T40" fmla="*/ 18 w 76"/>
                  <a:gd name="T41" fmla="*/ 40 h 121"/>
                  <a:gd name="T42" fmla="*/ 20 w 76"/>
                  <a:gd name="T43" fmla="*/ 35 h 121"/>
                  <a:gd name="T44" fmla="*/ 14 w 76"/>
                  <a:gd name="T45" fmla="*/ 33 h 121"/>
                  <a:gd name="T46" fmla="*/ 14 w 76"/>
                  <a:gd name="T47" fmla="*/ 27 h 121"/>
                  <a:gd name="T48" fmla="*/ 20 w 76"/>
                  <a:gd name="T49" fmla="*/ 26 h 121"/>
                  <a:gd name="T50" fmla="*/ 21 w 76"/>
                  <a:gd name="T51" fmla="*/ 20 h 121"/>
                  <a:gd name="T52" fmla="*/ 28 w 76"/>
                  <a:gd name="T53" fmla="*/ 19 h 121"/>
                  <a:gd name="T54" fmla="*/ 33 w 76"/>
                  <a:gd name="T55" fmla="*/ 6 h 121"/>
                  <a:gd name="T56" fmla="*/ 42 w 76"/>
                  <a:gd name="T57" fmla="*/ 6 h 121"/>
                  <a:gd name="T58" fmla="*/ 42 w 76"/>
                  <a:gd name="T59" fmla="*/ 1 h 121"/>
                  <a:gd name="T60" fmla="*/ 49 w 76"/>
                  <a:gd name="T61" fmla="*/ 5 h 121"/>
                  <a:gd name="T62" fmla="*/ 57 w 76"/>
                  <a:gd name="T63" fmla="*/ 8 h 121"/>
                  <a:gd name="T64" fmla="*/ 63 w 76"/>
                  <a:gd name="T65" fmla="*/ 11 h 121"/>
                  <a:gd name="T66" fmla="*/ 63 w 76"/>
                  <a:gd name="T67" fmla="*/ 19 h 121"/>
                  <a:gd name="T68" fmla="*/ 59 w 76"/>
                  <a:gd name="T69" fmla="*/ 23 h 121"/>
                  <a:gd name="T70" fmla="*/ 59 w 76"/>
                  <a:gd name="T71" fmla="*/ 29 h 121"/>
                  <a:gd name="T72" fmla="*/ 53 w 76"/>
                  <a:gd name="T73" fmla="*/ 27 h 121"/>
                  <a:gd name="T74" fmla="*/ 54 w 76"/>
                  <a:gd name="T75" fmla="*/ 34 h 121"/>
                  <a:gd name="T76" fmla="*/ 49 w 76"/>
                  <a:gd name="T77" fmla="*/ 43 h 121"/>
                  <a:gd name="T78" fmla="*/ 49 w 76"/>
                  <a:gd name="T79" fmla="*/ 47 h 121"/>
                  <a:gd name="T80" fmla="*/ 49 w 76"/>
                  <a:gd name="T81" fmla="*/ 56 h 121"/>
                  <a:gd name="T82" fmla="*/ 52 w 76"/>
                  <a:gd name="T83" fmla="*/ 60 h 121"/>
                  <a:gd name="T84" fmla="*/ 49 w 76"/>
                  <a:gd name="T85" fmla="*/ 69 h 121"/>
                  <a:gd name="T86" fmla="*/ 52 w 76"/>
                  <a:gd name="T87" fmla="*/ 79 h 121"/>
                  <a:gd name="T88" fmla="*/ 57 w 76"/>
                  <a:gd name="T89" fmla="*/ 90 h 121"/>
                  <a:gd name="T90" fmla="*/ 59 w 76"/>
                  <a:gd name="T91" fmla="*/ 97 h 121"/>
                  <a:gd name="T92" fmla="*/ 66 w 76"/>
                  <a:gd name="T93" fmla="*/ 106 h 121"/>
                  <a:gd name="T94" fmla="*/ 72 w 76"/>
                  <a:gd name="T95" fmla="*/ 109 h 121"/>
                  <a:gd name="T96" fmla="*/ 74 w 76"/>
                  <a:gd name="T97" fmla="*/ 112 h 121"/>
                  <a:gd name="T98" fmla="*/ 74 w 76"/>
                  <a:gd name="T99" fmla="*/ 118 h 12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76"/>
                  <a:gd name="T151" fmla="*/ 0 h 121"/>
                  <a:gd name="T152" fmla="*/ 76 w 76"/>
                  <a:gd name="T153" fmla="*/ 121 h 12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76" h="121">
                    <a:moveTo>
                      <a:pt x="74" y="118"/>
                    </a:moveTo>
                    <a:cubicBezTo>
                      <a:pt x="72" y="119"/>
                      <a:pt x="70" y="119"/>
                      <a:pt x="69" y="119"/>
                    </a:cubicBezTo>
                    <a:cubicBezTo>
                      <a:pt x="68" y="120"/>
                      <a:pt x="63" y="118"/>
                      <a:pt x="63" y="118"/>
                    </a:cubicBezTo>
                    <a:cubicBezTo>
                      <a:pt x="63" y="118"/>
                      <a:pt x="60" y="121"/>
                      <a:pt x="58" y="120"/>
                    </a:cubicBezTo>
                    <a:cubicBezTo>
                      <a:pt x="57" y="119"/>
                      <a:pt x="54" y="114"/>
                      <a:pt x="52" y="114"/>
                    </a:cubicBezTo>
                    <a:cubicBezTo>
                      <a:pt x="51" y="114"/>
                      <a:pt x="52" y="118"/>
                      <a:pt x="49" y="117"/>
                    </a:cubicBezTo>
                    <a:cubicBezTo>
                      <a:pt x="47" y="116"/>
                      <a:pt x="44" y="114"/>
                      <a:pt x="42" y="114"/>
                    </a:cubicBezTo>
                    <a:cubicBezTo>
                      <a:pt x="41" y="114"/>
                      <a:pt x="26" y="112"/>
                      <a:pt x="26" y="110"/>
                    </a:cubicBezTo>
                    <a:cubicBezTo>
                      <a:pt x="26" y="108"/>
                      <a:pt x="30" y="104"/>
                      <a:pt x="28" y="101"/>
                    </a:cubicBezTo>
                    <a:cubicBezTo>
                      <a:pt x="26" y="99"/>
                      <a:pt x="30" y="95"/>
                      <a:pt x="28" y="94"/>
                    </a:cubicBezTo>
                    <a:cubicBezTo>
                      <a:pt x="26" y="92"/>
                      <a:pt x="26" y="87"/>
                      <a:pt x="24" y="89"/>
                    </a:cubicBezTo>
                    <a:cubicBezTo>
                      <a:pt x="22" y="91"/>
                      <a:pt x="21" y="93"/>
                      <a:pt x="19" y="91"/>
                    </a:cubicBezTo>
                    <a:cubicBezTo>
                      <a:pt x="17" y="89"/>
                      <a:pt x="18" y="88"/>
                      <a:pt x="16" y="88"/>
                    </a:cubicBezTo>
                    <a:cubicBezTo>
                      <a:pt x="15" y="88"/>
                      <a:pt x="8" y="86"/>
                      <a:pt x="6" y="85"/>
                    </a:cubicBezTo>
                    <a:cubicBezTo>
                      <a:pt x="4" y="83"/>
                      <a:pt x="0" y="80"/>
                      <a:pt x="0" y="76"/>
                    </a:cubicBezTo>
                    <a:cubicBezTo>
                      <a:pt x="1" y="72"/>
                      <a:pt x="3" y="62"/>
                      <a:pt x="4" y="61"/>
                    </a:cubicBezTo>
                    <a:cubicBezTo>
                      <a:pt x="6" y="61"/>
                      <a:pt x="6" y="63"/>
                      <a:pt x="7" y="61"/>
                    </a:cubicBezTo>
                    <a:cubicBezTo>
                      <a:pt x="9" y="59"/>
                      <a:pt x="7" y="56"/>
                      <a:pt x="10" y="58"/>
                    </a:cubicBezTo>
                    <a:cubicBezTo>
                      <a:pt x="13" y="60"/>
                      <a:pt x="16" y="62"/>
                      <a:pt x="16" y="60"/>
                    </a:cubicBezTo>
                    <a:cubicBezTo>
                      <a:pt x="16" y="58"/>
                      <a:pt x="14" y="57"/>
                      <a:pt x="13" y="54"/>
                    </a:cubicBezTo>
                    <a:cubicBezTo>
                      <a:pt x="13" y="51"/>
                      <a:pt x="17" y="42"/>
                      <a:pt x="18" y="40"/>
                    </a:cubicBezTo>
                    <a:cubicBezTo>
                      <a:pt x="19" y="38"/>
                      <a:pt x="22" y="35"/>
                      <a:pt x="20" y="35"/>
                    </a:cubicBezTo>
                    <a:cubicBezTo>
                      <a:pt x="18" y="35"/>
                      <a:pt x="16" y="36"/>
                      <a:pt x="14" y="33"/>
                    </a:cubicBezTo>
                    <a:cubicBezTo>
                      <a:pt x="11" y="30"/>
                      <a:pt x="11" y="28"/>
                      <a:pt x="14" y="27"/>
                    </a:cubicBezTo>
                    <a:cubicBezTo>
                      <a:pt x="18" y="27"/>
                      <a:pt x="20" y="28"/>
                      <a:pt x="20" y="26"/>
                    </a:cubicBezTo>
                    <a:cubicBezTo>
                      <a:pt x="20" y="25"/>
                      <a:pt x="19" y="20"/>
                      <a:pt x="21" y="20"/>
                    </a:cubicBezTo>
                    <a:cubicBezTo>
                      <a:pt x="23" y="20"/>
                      <a:pt x="27" y="22"/>
                      <a:pt x="28" y="19"/>
                    </a:cubicBezTo>
                    <a:cubicBezTo>
                      <a:pt x="30" y="17"/>
                      <a:pt x="30" y="7"/>
                      <a:pt x="33" y="6"/>
                    </a:cubicBezTo>
                    <a:cubicBezTo>
                      <a:pt x="36" y="4"/>
                      <a:pt x="42" y="7"/>
                      <a:pt x="42" y="6"/>
                    </a:cubicBezTo>
                    <a:cubicBezTo>
                      <a:pt x="42" y="4"/>
                      <a:pt x="40" y="0"/>
                      <a:pt x="42" y="1"/>
                    </a:cubicBezTo>
                    <a:cubicBezTo>
                      <a:pt x="44" y="1"/>
                      <a:pt x="47" y="5"/>
                      <a:pt x="49" y="5"/>
                    </a:cubicBezTo>
                    <a:cubicBezTo>
                      <a:pt x="52" y="5"/>
                      <a:pt x="54" y="5"/>
                      <a:pt x="57" y="8"/>
                    </a:cubicBezTo>
                    <a:cubicBezTo>
                      <a:pt x="60" y="10"/>
                      <a:pt x="62" y="9"/>
                      <a:pt x="63" y="11"/>
                    </a:cubicBezTo>
                    <a:cubicBezTo>
                      <a:pt x="64" y="12"/>
                      <a:pt x="64" y="18"/>
                      <a:pt x="63" y="19"/>
                    </a:cubicBezTo>
                    <a:cubicBezTo>
                      <a:pt x="61" y="21"/>
                      <a:pt x="59" y="22"/>
                      <a:pt x="59" y="23"/>
                    </a:cubicBezTo>
                    <a:cubicBezTo>
                      <a:pt x="59" y="25"/>
                      <a:pt x="61" y="29"/>
                      <a:pt x="59" y="29"/>
                    </a:cubicBezTo>
                    <a:cubicBezTo>
                      <a:pt x="57" y="28"/>
                      <a:pt x="53" y="25"/>
                      <a:pt x="53" y="27"/>
                    </a:cubicBezTo>
                    <a:cubicBezTo>
                      <a:pt x="52" y="30"/>
                      <a:pt x="54" y="32"/>
                      <a:pt x="54" y="34"/>
                    </a:cubicBezTo>
                    <a:cubicBezTo>
                      <a:pt x="54" y="36"/>
                      <a:pt x="49" y="41"/>
                      <a:pt x="49" y="43"/>
                    </a:cubicBezTo>
                    <a:cubicBezTo>
                      <a:pt x="48" y="45"/>
                      <a:pt x="50" y="44"/>
                      <a:pt x="49" y="47"/>
                    </a:cubicBezTo>
                    <a:cubicBezTo>
                      <a:pt x="49" y="50"/>
                      <a:pt x="47" y="56"/>
                      <a:pt x="49" y="56"/>
                    </a:cubicBezTo>
                    <a:cubicBezTo>
                      <a:pt x="52" y="56"/>
                      <a:pt x="54" y="58"/>
                      <a:pt x="52" y="60"/>
                    </a:cubicBezTo>
                    <a:cubicBezTo>
                      <a:pt x="51" y="63"/>
                      <a:pt x="48" y="66"/>
                      <a:pt x="49" y="69"/>
                    </a:cubicBezTo>
                    <a:cubicBezTo>
                      <a:pt x="50" y="72"/>
                      <a:pt x="52" y="77"/>
                      <a:pt x="52" y="79"/>
                    </a:cubicBezTo>
                    <a:cubicBezTo>
                      <a:pt x="52" y="81"/>
                      <a:pt x="58" y="89"/>
                      <a:pt x="57" y="90"/>
                    </a:cubicBezTo>
                    <a:cubicBezTo>
                      <a:pt x="57" y="91"/>
                      <a:pt x="59" y="95"/>
                      <a:pt x="59" y="97"/>
                    </a:cubicBezTo>
                    <a:cubicBezTo>
                      <a:pt x="59" y="99"/>
                      <a:pt x="65" y="103"/>
                      <a:pt x="66" y="106"/>
                    </a:cubicBezTo>
                    <a:cubicBezTo>
                      <a:pt x="67" y="108"/>
                      <a:pt x="71" y="107"/>
                      <a:pt x="72" y="109"/>
                    </a:cubicBezTo>
                    <a:cubicBezTo>
                      <a:pt x="72" y="111"/>
                      <a:pt x="73" y="113"/>
                      <a:pt x="74" y="112"/>
                    </a:cubicBezTo>
                    <a:cubicBezTo>
                      <a:pt x="75" y="111"/>
                      <a:pt x="76" y="116"/>
                      <a:pt x="74" y="118"/>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71" name="Freeform 301"/>
              <p:cNvSpPr>
                <a:spLocks/>
              </p:cNvSpPr>
              <p:nvPr/>
            </p:nvSpPr>
            <p:spPr bwMode="auto">
              <a:xfrm>
                <a:off x="6826344" y="1988751"/>
                <a:ext cx="13148" cy="16690"/>
              </a:xfrm>
              <a:custGeom>
                <a:avLst/>
                <a:gdLst>
                  <a:gd name="T0" fmla="*/ 9 w 11"/>
                  <a:gd name="T1" fmla="*/ 14 h 14"/>
                  <a:gd name="T2" fmla="*/ 3 w 11"/>
                  <a:gd name="T3" fmla="*/ 6 h 14"/>
                  <a:gd name="T4" fmla="*/ 2 w 11"/>
                  <a:gd name="T5" fmla="*/ 0 h 14"/>
                  <a:gd name="T6" fmla="*/ 8 w 11"/>
                  <a:gd name="T7" fmla="*/ 4 h 14"/>
                  <a:gd name="T8" fmla="*/ 9 w 11"/>
                  <a:gd name="T9" fmla="*/ 14 h 14"/>
                  <a:gd name="T10" fmla="*/ 0 60000 65536"/>
                  <a:gd name="T11" fmla="*/ 0 60000 65536"/>
                  <a:gd name="T12" fmla="*/ 0 60000 65536"/>
                  <a:gd name="T13" fmla="*/ 0 60000 65536"/>
                  <a:gd name="T14" fmla="*/ 0 60000 65536"/>
                  <a:gd name="T15" fmla="*/ 0 w 11"/>
                  <a:gd name="T16" fmla="*/ 0 h 14"/>
                  <a:gd name="T17" fmla="*/ 11 w 11"/>
                  <a:gd name="T18" fmla="*/ 14 h 14"/>
                </a:gdLst>
                <a:ahLst/>
                <a:cxnLst>
                  <a:cxn ang="T10">
                    <a:pos x="T0" y="T1"/>
                  </a:cxn>
                  <a:cxn ang="T11">
                    <a:pos x="T2" y="T3"/>
                  </a:cxn>
                  <a:cxn ang="T12">
                    <a:pos x="T4" y="T5"/>
                  </a:cxn>
                  <a:cxn ang="T13">
                    <a:pos x="T6" y="T7"/>
                  </a:cxn>
                  <a:cxn ang="T14">
                    <a:pos x="T8" y="T9"/>
                  </a:cxn>
                </a:cxnLst>
                <a:rect l="T15" t="T16" r="T17" b="T18"/>
                <a:pathLst>
                  <a:path w="11" h="14">
                    <a:moveTo>
                      <a:pt x="9" y="14"/>
                    </a:moveTo>
                    <a:cubicBezTo>
                      <a:pt x="6" y="14"/>
                      <a:pt x="6" y="7"/>
                      <a:pt x="3" y="6"/>
                    </a:cubicBezTo>
                    <a:cubicBezTo>
                      <a:pt x="0" y="4"/>
                      <a:pt x="0" y="0"/>
                      <a:pt x="2" y="0"/>
                    </a:cubicBezTo>
                    <a:cubicBezTo>
                      <a:pt x="5" y="0"/>
                      <a:pt x="8" y="2"/>
                      <a:pt x="8" y="4"/>
                    </a:cubicBezTo>
                    <a:cubicBezTo>
                      <a:pt x="8" y="7"/>
                      <a:pt x="11" y="14"/>
                      <a:pt x="9" y="14"/>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72" name="Freeform 302"/>
              <p:cNvSpPr>
                <a:spLocks/>
              </p:cNvSpPr>
              <p:nvPr/>
            </p:nvSpPr>
            <p:spPr bwMode="auto">
              <a:xfrm>
                <a:off x="6837976" y="1668604"/>
                <a:ext cx="240212" cy="217477"/>
              </a:xfrm>
              <a:custGeom>
                <a:avLst/>
                <a:gdLst>
                  <a:gd name="T0" fmla="*/ 38 w 201"/>
                  <a:gd name="T1" fmla="*/ 177 h 182"/>
                  <a:gd name="T2" fmla="*/ 23 w 201"/>
                  <a:gd name="T3" fmla="*/ 170 h 182"/>
                  <a:gd name="T4" fmla="*/ 13 w 201"/>
                  <a:gd name="T5" fmla="*/ 159 h 182"/>
                  <a:gd name="T6" fmla="*/ 13 w 201"/>
                  <a:gd name="T7" fmla="*/ 154 h 182"/>
                  <a:gd name="T8" fmla="*/ 22 w 201"/>
                  <a:gd name="T9" fmla="*/ 145 h 182"/>
                  <a:gd name="T10" fmla="*/ 27 w 201"/>
                  <a:gd name="T11" fmla="*/ 141 h 182"/>
                  <a:gd name="T12" fmla="*/ 33 w 201"/>
                  <a:gd name="T13" fmla="*/ 131 h 182"/>
                  <a:gd name="T14" fmla="*/ 36 w 201"/>
                  <a:gd name="T15" fmla="*/ 122 h 182"/>
                  <a:gd name="T16" fmla="*/ 34 w 201"/>
                  <a:gd name="T17" fmla="*/ 110 h 182"/>
                  <a:gd name="T18" fmla="*/ 37 w 201"/>
                  <a:gd name="T19" fmla="*/ 105 h 182"/>
                  <a:gd name="T20" fmla="*/ 48 w 201"/>
                  <a:gd name="T21" fmla="*/ 93 h 182"/>
                  <a:gd name="T22" fmla="*/ 56 w 201"/>
                  <a:gd name="T23" fmla="*/ 88 h 182"/>
                  <a:gd name="T24" fmla="*/ 65 w 201"/>
                  <a:gd name="T25" fmla="*/ 76 h 182"/>
                  <a:gd name="T26" fmla="*/ 71 w 201"/>
                  <a:gd name="T27" fmla="*/ 66 h 182"/>
                  <a:gd name="T28" fmla="*/ 79 w 201"/>
                  <a:gd name="T29" fmla="*/ 66 h 182"/>
                  <a:gd name="T30" fmla="*/ 95 w 201"/>
                  <a:gd name="T31" fmla="*/ 48 h 182"/>
                  <a:gd name="T32" fmla="*/ 100 w 201"/>
                  <a:gd name="T33" fmla="*/ 43 h 182"/>
                  <a:gd name="T34" fmla="*/ 113 w 201"/>
                  <a:gd name="T35" fmla="*/ 47 h 182"/>
                  <a:gd name="T36" fmla="*/ 120 w 201"/>
                  <a:gd name="T37" fmla="*/ 41 h 182"/>
                  <a:gd name="T38" fmla="*/ 133 w 201"/>
                  <a:gd name="T39" fmla="*/ 46 h 182"/>
                  <a:gd name="T40" fmla="*/ 156 w 201"/>
                  <a:gd name="T41" fmla="*/ 34 h 182"/>
                  <a:gd name="T42" fmla="*/ 172 w 201"/>
                  <a:gd name="T43" fmla="*/ 12 h 182"/>
                  <a:gd name="T44" fmla="*/ 179 w 201"/>
                  <a:gd name="T45" fmla="*/ 3 h 182"/>
                  <a:gd name="T46" fmla="*/ 188 w 201"/>
                  <a:gd name="T47" fmla="*/ 2 h 182"/>
                  <a:gd name="T48" fmla="*/ 196 w 201"/>
                  <a:gd name="T49" fmla="*/ 13 h 182"/>
                  <a:gd name="T50" fmla="*/ 196 w 201"/>
                  <a:gd name="T51" fmla="*/ 25 h 182"/>
                  <a:gd name="T52" fmla="*/ 197 w 201"/>
                  <a:gd name="T53" fmla="*/ 40 h 182"/>
                  <a:gd name="T54" fmla="*/ 197 w 201"/>
                  <a:gd name="T55" fmla="*/ 53 h 182"/>
                  <a:gd name="T56" fmla="*/ 181 w 201"/>
                  <a:gd name="T57" fmla="*/ 65 h 182"/>
                  <a:gd name="T58" fmla="*/ 163 w 201"/>
                  <a:gd name="T59" fmla="*/ 73 h 182"/>
                  <a:gd name="T60" fmla="*/ 140 w 201"/>
                  <a:gd name="T61" fmla="*/ 75 h 182"/>
                  <a:gd name="T62" fmla="*/ 117 w 201"/>
                  <a:gd name="T63" fmla="*/ 94 h 182"/>
                  <a:gd name="T64" fmla="*/ 109 w 201"/>
                  <a:gd name="T65" fmla="*/ 101 h 182"/>
                  <a:gd name="T66" fmla="*/ 102 w 201"/>
                  <a:gd name="T67" fmla="*/ 111 h 182"/>
                  <a:gd name="T68" fmla="*/ 94 w 201"/>
                  <a:gd name="T69" fmla="*/ 115 h 182"/>
                  <a:gd name="T70" fmla="*/ 86 w 201"/>
                  <a:gd name="T71" fmla="*/ 119 h 182"/>
                  <a:gd name="T72" fmla="*/ 77 w 201"/>
                  <a:gd name="T73" fmla="*/ 122 h 182"/>
                  <a:gd name="T74" fmla="*/ 78 w 201"/>
                  <a:gd name="T75" fmla="*/ 128 h 182"/>
                  <a:gd name="T76" fmla="*/ 72 w 201"/>
                  <a:gd name="T77" fmla="*/ 138 h 182"/>
                  <a:gd name="T78" fmla="*/ 63 w 201"/>
                  <a:gd name="T79" fmla="*/ 143 h 182"/>
                  <a:gd name="T80" fmla="*/ 58 w 201"/>
                  <a:gd name="T81" fmla="*/ 150 h 182"/>
                  <a:gd name="T82" fmla="*/ 57 w 201"/>
                  <a:gd name="T83" fmla="*/ 156 h 182"/>
                  <a:gd name="T84" fmla="*/ 50 w 201"/>
                  <a:gd name="T85" fmla="*/ 162 h 182"/>
                  <a:gd name="T86" fmla="*/ 52 w 201"/>
                  <a:gd name="T87" fmla="*/ 175 h 18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01"/>
                  <a:gd name="T133" fmla="*/ 0 h 182"/>
                  <a:gd name="T134" fmla="*/ 201 w 201"/>
                  <a:gd name="T135" fmla="*/ 182 h 18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01" h="182">
                    <a:moveTo>
                      <a:pt x="47" y="181"/>
                    </a:moveTo>
                    <a:cubicBezTo>
                      <a:pt x="44" y="182"/>
                      <a:pt x="38" y="179"/>
                      <a:pt x="38" y="177"/>
                    </a:cubicBezTo>
                    <a:cubicBezTo>
                      <a:pt x="38" y="175"/>
                      <a:pt x="32" y="176"/>
                      <a:pt x="31" y="175"/>
                    </a:cubicBezTo>
                    <a:cubicBezTo>
                      <a:pt x="29" y="173"/>
                      <a:pt x="25" y="171"/>
                      <a:pt x="23" y="170"/>
                    </a:cubicBezTo>
                    <a:cubicBezTo>
                      <a:pt x="20" y="170"/>
                      <a:pt x="13" y="170"/>
                      <a:pt x="13" y="169"/>
                    </a:cubicBezTo>
                    <a:cubicBezTo>
                      <a:pt x="12" y="167"/>
                      <a:pt x="16" y="158"/>
                      <a:pt x="13" y="159"/>
                    </a:cubicBezTo>
                    <a:cubicBezTo>
                      <a:pt x="10" y="160"/>
                      <a:pt x="0" y="168"/>
                      <a:pt x="4" y="162"/>
                    </a:cubicBezTo>
                    <a:cubicBezTo>
                      <a:pt x="8" y="156"/>
                      <a:pt x="9" y="155"/>
                      <a:pt x="13" y="154"/>
                    </a:cubicBezTo>
                    <a:cubicBezTo>
                      <a:pt x="17" y="154"/>
                      <a:pt x="16" y="151"/>
                      <a:pt x="16" y="148"/>
                    </a:cubicBezTo>
                    <a:cubicBezTo>
                      <a:pt x="17" y="146"/>
                      <a:pt x="18" y="145"/>
                      <a:pt x="22" y="145"/>
                    </a:cubicBezTo>
                    <a:cubicBezTo>
                      <a:pt x="25" y="144"/>
                      <a:pt x="29" y="151"/>
                      <a:pt x="29" y="148"/>
                    </a:cubicBezTo>
                    <a:cubicBezTo>
                      <a:pt x="29" y="145"/>
                      <a:pt x="25" y="143"/>
                      <a:pt x="27" y="141"/>
                    </a:cubicBezTo>
                    <a:cubicBezTo>
                      <a:pt x="29" y="138"/>
                      <a:pt x="23" y="134"/>
                      <a:pt x="26" y="133"/>
                    </a:cubicBezTo>
                    <a:cubicBezTo>
                      <a:pt x="29" y="131"/>
                      <a:pt x="35" y="133"/>
                      <a:pt x="33" y="131"/>
                    </a:cubicBezTo>
                    <a:cubicBezTo>
                      <a:pt x="31" y="129"/>
                      <a:pt x="27" y="125"/>
                      <a:pt x="29" y="124"/>
                    </a:cubicBezTo>
                    <a:cubicBezTo>
                      <a:pt x="32" y="123"/>
                      <a:pt x="36" y="124"/>
                      <a:pt x="36" y="122"/>
                    </a:cubicBezTo>
                    <a:cubicBezTo>
                      <a:pt x="37" y="121"/>
                      <a:pt x="30" y="119"/>
                      <a:pt x="32" y="117"/>
                    </a:cubicBezTo>
                    <a:cubicBezTo>
                      <a:pt x="34" y="115"/>
                      <a:pt x="36" y="110"/>
                      <a:pt x="34" y="110"/>
                    </a:cubicBezTo>
                    <a:cubicBezTo>
                      <a:pt x="32" y="110"/>
                      <a:pt x="31" y="110"/>
                      <a:pt x="32" y="109"/>
                    </a:cubicBezTo>
                    <a:cubicBezTo>
                      <a:pt x="32" y="107"/>
                      <a:pt x="35" y="105"/>
                      <a:pt x="37" y="105"/>
                    </a:cubicBezTo>
                    <a:cubicBezTo>
                      <a:pt x="39" y="106"/>
                      <a:pt x="39" y="108"/>
                      <a:pt x="41" y="105"/>
                    </a:cubicBezTo>
                    <a:cubicBezTo>
                      <a:pt x="43" y="103"/>
                      <a:pt x="50" y="94"/>
                      <a:pt x="48" y="93"/>
                    </a:cubicBezTo>
                    <a:cubicBezTo>
                      <a:pt x="46" y="93"/>
                      <a:pt x="51" y="89"/>
                      <a:pt x="52" y="89"/>
                    </a:cubicBezTo>
                    <a:cubicBezTo>
                      <a:pt x="54" y="89"/>
                      <a:pt x="56" y="90"/>
                      <a:pt x="56" y="88"/>
                    </a:cubicBezTo>
                    <a:cubicBezTo>
                      <a:pt x="56" y="86"/>
                      <a:pt x="52" y="84"/>
                      <a:pt x="56" y="82"/>
                    </a:cubicBezTo>
                    <a:cubicBezTo>
                      <a:pt x="59" y="80"/>
                      <a:pt x="62" y="78"/>
                      <a:pt x="65" y="76"/>
                    </a:cubicBezTo>
                    <a:cubicBezTo>
                      <a:pt x="68" y="75"/>
                      <a:pt x="70" y="73"/>
                      <a:pt x="70" y="71"/>
                    </a:cubicBezTo>
                    <a:cubicBezTo>
                      <a:pt x="69" y="69"/>
                      <a:pt x="69" y="65"/>
                      <a:pt x="71" y="66"/>
                    </a:cubicBezTo>
                    <a:cubicBezTo>
                      <a:pt x="73" y="66"/>
                      <a:pt x="71" y="70"/>
                      <a:pt x="74" y="69"/>
                    </a:cubicBezTo>
                    <a:cubicBezTo>
                      <a:pt x="77" y="69"/>
                      <a:pt x="76" y="67"/>
                      <a:pt x="79" y="66"/>
                    </a:cubicBezTo>
                    <a:cubicBezTo>
                      <a:pt x="82" y="65"/>
                      <a:pt x="90" y="57"/>
                      <a:pt x="92" y="53"/>
                    </a:cubicBezTo>
                    <a:cubicBezTo>
                      <a:pt x="93" y="50"/>
                      <a:pt x="96" y="49"/>
                      <a:pt x="95" y="48"/>
                    </a:cubicBezTo>
                    <a:cubicBezTo>
                      <a:pt x="94" y="46"/>
                      <a:pt x="90" y="45"/>
                      <a:pt x="95" y="44"/>
                    </a:cubicBezTo>
                    <a:cubicBezTo>
                      <a:pt x="99" y="44"/>
                      <a:pt x="98" y="45"/>
                      <a:pt x="100" y="43"/>
                    </a:cubicBezTo>
                    <a:cubicBezTo>
                      <a:pt x="102" y="42"/>
                      <a:pt x="104" y="39"/>
                      <a:pt x="105" y="41"/>
                    </a:cubicBezTo>
                    <a:cubicBezTo>
                      <a:pt x="107" y="43"/>
                      <a:pt x="111" y="48"/>
                      <a:pt x="113" y="47"/>
                    </a:cubicBezTo>
                    <a:cubicBezTo>
                      <a:pt x="114" y="46"/>
                      <a:pt x="117" y="46"/>
                      <a:pt x="118" y="44"/>
                    </a:cubicBezTo>
                    <a:cubicBezTo>
                      <a:pt x="119" y="43"/>
                      <a:pt x="119" y="39"/>
                      <a:pt x="120" y="41"/>
                    </a:cubicBezTo>
                    <a:cubicBezTo>
                      <a:pt x="122" y="44"/>
                      <a:pt x="122" y="50"/>
                      <a:pt x="125" y="49"/>
                    </a:cubicBezTo>
                    <a:cubicBezTo>
                      <a:pt x="129" y="48"/>
                      <a:pt x="127" y="45"/>
                      <a:pt x="133" y="46"/>
                    </a:cubicBezTo>
                    <a:cubicBezTo>
                      <a:pt x="138" y="46"/>
                      <a:pt x="146" y="44"/>
                      <a:pt x="149" y="40"/>
                    </a:cubicBezTo>
                    <a:cubicBezTo>
                      <a:pt x="152" y="37"/>
                      <a:pt x="153" y="34"/>
                      <a:pt x="156" y="34"/>
                    </a:cubicBezTo>
                    <a:cubicBezTo>
                      <a:pt x="160" y="33"/>
                      <a:pt x="165" y="27"/>
                      <a:pt x="166" y="23"/>
                    </a:cubicBezTo>
                    <a:cubicBezTo>
                      <a:pt x="167" y="19"/>
                      <a:pt x="172" y="14"/>
                      <a:pt x="172" y="12"/>
                    </a:cubicBezTo>
                    <a:cubicBezTo>
                      <a:pt x="172" y="10"/>
                      <a:pt x="170" y="6"/>
                      <a:pt x="171" y="5"/>
                    </a:cubicBezTo>
                    <a:cubicBezTo>
                      <a:pt x="173" y="4"/>
                      <a:pt x="179" y="2"/>
                      <a:pt x="179" y="3"/>
                    </a:cubicBezTo>
                    <a:cubicBezTo>
                      <a:pt x="180" y="4"/>
                      <a:pt x="181" y="5"/>
                      <a:pt x="183" y="4"/>
                    </a:cubicBezTo>
                    <a:cubicBezTo>
                      <a:pt x="184" y="3"/>
                      <a:pt x="184" y="0"/>
                      <a:pt x="188" y="2"/>
                    </a:cubicBezTo>
                    <a:cubicBezTo>
                      <a:pt x="191" y="4"/>
                      <a:pt x="195" y="5"/>
                      <a:pt x="195" y="7"/>
                    </a:cubicBezTo>
                    <a:cubicBezTo>
                      <a:pt x="194" y="8"/>
                      <a:pt x="194" y="12"/>
                      <a:pt x="196" y="13"/>
                    </a:cubicBezTo>
                    <a:cubicBezTo>
                      <a:pt x="198" y="15"/>
                      <a:pt x="201" y="20"/>
                      <a:pt x="200" y="21"/>
                    </a:cubicBezTo>
                    <a:cubicBezTo>
                      <a:pt x="198" y="22"/>
                      <a:pt x="196" y="23"/>
                      <a:pt x="196" y="25"/>
                    </a:cubicBezTo>
                    <a:cubicBezTo>
                      <a:pt x="197" y="28"/>
                      <a:pt x="197" y="35"/>
                      <a:pt x="198" y="36"/>
                    </a:cubicBezTo>
                    <a:cubicBezTo>
                      <a:pt x="200" y="38"/>
                      <a:pt x="199" y="38"/>
                      <a:pt x="197" y="40"/>
                    </a:cubicBezTo>
                    <a:cubicBezTo>
                      <a:pt x="195" y="42"/>
                      <a:pt x="194" y="46"/>
                      <a:pt x="194" y="48"/>
                    </a:cubicBezTo>
                    <a:cubicBezTo>
                      <a:pt x="194" y="50"/>
                      <a:pt x="196" y="54"/>
                      <a:pt x="197" y="53"/>
                    </a:cubicBezTo>
                    <a:cubicBezTo>
                      <a:pt x="198" y="53"/>
                      <a:pt x="193" y="57"/>
                      <a:pt x="191" y="58"/>
                    </a:cubicBezTo>
                    <a:cubicBezTo>
                      <a:pt x="189" y="59"/>
                      <a:pt x="184" y="63"/>
                      <a:pt x="181" y="65"/>
                    </a:cubicBezTo>
                    <a:cubicBezTo>
                      <a:pt x="178" y="67"/>
                      <a:pt x="178" y="68"/>
                      <a:pt x="174" y="70"/>
                    </a:cubicBezTo>
                    <a:cubicBezTo>
                      <a:pt x="171" y="72"/>
                      <a:pt x="167" y="74"/>
                      <a:pt x="163" y="73"/>
                    </a:cubicBezTo>
                    <a:cubicBezTo>
                      <a:pt x="159" y="71"/>
                      <a:pt x="154" y="69"/>
                      <a:pt x="151" y="69"/>
                    </a:cubicBezTo>
                    <a:cubicBezTo>
                      <a:pt x="149" y="69"/>
                      <a:pt x="142" y="71"/>
                      <a:pt x="140" y="75"/>
                    </a:cubicBezTo>
                    <a:cubicBezTo>
                      <a:pt x="137" y="79"/>
                      <a:pt x="133" y="83"/>
                      <a:pt x="130" y="84"/>
                    </a:cubicBezTo>
                    <a:cubicBezTo>
                      <a:pt x="126" y="86"/>
                      <a:pt x="119" y="93"/>
                      <a:pt x="117" y="94"/>
                    </a:cubicBezTo>
                    <a:cubicBezTo>
                      <a:pt x="115" y="95"/>
                      <a:pt x="116" y="95"/>
                      <a:pt x="114" y="97"/>
                    </a:cubicBezTo>
                    <a:cubicBezTo>
                      <a:pt x="111" y="99"/>
                      <a:pt x="110" y="103"/>
                      <a:pt x="109" y="101"/>
                    </a:cubicBezTo>
                    <a:cubicBezTo>
                      <a:pt x="107" y="99"/>
                      <a:pt x="107" y="96"/>
                      <a:pt x="106" y="99"/>
                    </a:cubicBezTo>
                    <a:cubicBezTo>
                      <a:pt x="104" y="101"/>
                      <a:pt x="104" y="109"/>
                      <a:pt x="102" y="111"/>
                    </a:cubicBezTo>
                    <a:cubicBezTo>
                      <a:pt x="100" y="112"/>
                      <a:pt x="98" y="109"/>
                      <a:pt x="97" y="110"/>
                    </a:cubicBezTo>
                    <a:cubicBezTo>
                      <a:pt x="97" y="111"/>
                      <a:pt x="98" y="115"/>
                      <a:pt x="94" y="115"/>
                    </a:cubicBezTo>
                    <a:cubicBezTo>
                      <a:pt x="91" y="114"/>
                      <a:pt x="84" y="109"/>
                      <a:pt x="85" y="112"/>
                    </a:cubicBezTo>
                    <a:cubicBezTo>
                      <a:pt x="85" y="114"/>
                      <a:pt x="87" y="117"/>
                      <a:pt x="86" y="119"/>
                    </a:cubicBezTo>
                    <a:cubicBezTo>
                      <a:pt x="85" y="120"/>
                      <a:pt x="83" y="119"/>
                      <a:pt x="81" y="120"/>
                    </a:cubicBezTo>
                    <a:cubicBezTo>
                      <a:pt x="80" y="122"/>
                      <a:pt x="79" y="122"/>
                      <a:pt x="77" y="122"/>
                    </a:cubicBezTo>
                    <a:cubicBezTo>
                      <a:pt x="75" y="122"/>
                      <a:pt x="73" y="124"/>
                      <a:pt x="73" y="125"/>
                    </a:cubicBezTo>
                    <a:cubicBezTo>
                      <a:pt x="74" y="126"/>
                      <a:pt x="78" y="126"/>
                      <a:pt x="78" y="128"/>
                    </a:cubicBezTo>
                    <a:cubicBezTo>
                      <a:pt x="78" y="130"/>
                      <a:pt x="74" y="129"/>
                      <a:pt x="72" y="130"/>
                    </a:cubicBezTo>
                    <a:cubicBezTo>
                      <a:pt x="70" y="130"/>
                      <a:pt x="72" y="135"/>
                      <a:pt x="72" y="138"/>
                    </a:cubicBezTo>
                    <a:cubicBezTo>
                      <a:pt x="72" y="141"/>
                      <a:pt x="68" y="141"/>
                      <a:pt x="67" y="141"/>
                    </a:cubicBezTo>
                    <a:cubicBezTo>
                      <a:pt x="66" y="141"/>
                      <a:pt x="63" y="141"/>
                      <a:pt x="63" y="143"/>
                    </a:cubicBezTo>
                    <a:cubicBezTo>
                      <a:pt x="64" y="145"/>
                      <a:pt x="67" y="146"/>
                      <a:pt x="64" y="147"/>
                    </a:cubicBezTo>
                    <a:cubicBezTo>
                      <a:pt x="61" y="148"/>
                      <a:pt x="56" y="148"/>
                      <a:pt x="58" y="150"/>
                    </a:cubicBezTo>
                    <a:cubicBezTo>
                      <a:pt x="60" y="152"/>
                      <a:pt x="62" y="154"/>
                      <a:pt x="62" y="156"/>
                    </a:cubicBezTo>
                    <a:cubicBezTo>
                      <a:pt x="62" y="159"/>
                      <a:pt x="57" y="154"/>
                      <a:pt x="57" y="156"/>
                    </a:cubicBezTo>
                    <a:cubicBezTo>
                      <a:pt x="57" y="158"/>
                      <a:pt x="61" y="160"/>
                      <a:pt x="59" y="163"/>
                    </a:cubicBezTo>
                    <a:cubicBezTo>
                      <a:pt x="57" y="165"/>
                      <a:pt x="51" y="161"/>
                      <a:pt x="50" y="162"/>
                    </a:cubicBezTo>
                    <a:cubicBezTo>
                      <a:pt x="49" y="163"/>
                      <a:pt x="50" y="165"/>
                      <a:pt x="53" y="167"/>
                    </a:cubicBezTo>
                    <a:cubicBezTo>
                      <a:pt x="55" y="168"/>
                      <a:pt x="52" y="173"/>
                      <a:pt x="52" y="175"/>
                    </a:cubicBezTo>
                    <a:cubicBezTo>
                      <a:pt x="52" y="177"/>
                      <a:pt x="49" y="181"/>
                      <a:pt x="47" y="181"/>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73" name="Freeform 303"/>
              <p:cNvSpPr>
                <a:spLocks/>
              </p:cNvSpPr>
              <p:nvPr/>
            </p:nvSpPr>
            <p:spPr bwMode="auto">
              <a:xfrm>
                <a:off x="6361597" y="2005442"/>
                <a:ext cx="22757" cy="21748"/>
              </a:xfrm>
              <a:custGeom>
                <a:avLst/>
                <a:gdLst>
                  <a:gd name="T0" fmla="*/ 18 w 19"/>
                  <a:gd name="T1" fmla="*/ 8 h 18"/>
                  <a:gd name="T2" fmla="*/ 16 w 19"/>
                  <a:gd name="T3" fmla="*/ 1 h 18"/>
                  <a:gd name="T4" fmla="*/ 3 w 19"/>
                  <a:gd name="T5" fmla="*/ 10 h 18"/>
                  <a:gd name="T6" fmla="*/ 3 w 19"/>
                  <a:gd name="T7" fmla="*/ 18 h 18"/>
                  <a:gd name="T8" fmla="*/ 18 w 19"/>
                  <a:gd name="T9" fmla="*/ 8 h 18"/>
                  <a:gd name="T10" fmla="*/ 0 60000 65536"/>
                  <a:gd name="T11" fmla="*/ 0 60000 65536"/>
                  <a:gd name="T12" fmla="*/ 0 60000 65536"/>
                  <a:gd name="T13" fmla="*/ 0 60000 65536"/>
                  <a:gd name="T14" fmla="*/ 0 60000 65536"/>
                  <a:gd name="T15" fmla="*/ 0 w 19"/>
                  <a:gd name="T16" fmla="*/ 0 h 18"/>
                  <a:gd name="T17" fmla="*/ 19 w 19"/>
                  <a:gd name="T18" fmla="*/ 18 h 18"/>
                </a:gdLst>
                <a:ahLst/>
                <a:cxnLst>
                  <a:cxn ang="T10">
                    <a:pos x="T0" y="T1"/>
                  </a:cxn>
                  <a:cxn ang="T11">
                    <a:pos x="T2" y="T3"/>
                  </a:cxn>
                  <a:cxn ang="T12">
                    <a:pos x="T4" y="T5"/>
                  </a:cxn>
                  <a:cxn ang="T13">
                    <a:pos x="T6" y="T7"/>
                  </a:cxn>
                  <a:cxn ang="T14">
                    <a:pos x="T8" y="T9"/>
                  </a:cxn>
                </a:cxnLst>
                <a:rect l="T15" t="T16" r="T17" b="T18"/>
                <a:pathLst>
                  <a:path w="19" h="18">
                    <a:moveTo>
                      <a:pt x="18" y="8"/>
                    </a:moveTo>
                    <a:cubicBezTo>
                      <a:pt x="18" y="4"/>
                      <a:pt x="19" y="0"/>
                      <a:pt x="16" y="1"/>
                    </a:cubicBezTo>
                    <a:cubicBezTo>
                      <a:pt x="13" y="3"/>
                      <a:pt x="3" y="8"/>
                      <a:pt x="3" y="10"/>
                    </a:cubicBezTo>
                    <a:cubicBezTo>
                      <a:pt x="2" y="13"/>
                      <a:pt x="0" y="18"/>
                      <a:pt x="3" y="18"/>
                    </a:cubicBezTo>
                    <a:cubicBezTo>
                      <a:pt x="7" y="17"/>
                      <a:pt x="18" y="12"/>
                      <a:pt x="18" y="8"/>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74" name="Freeform 304"/>
              <p:cNvSpPr>
                <a:spLocks/>
              </p:cNvSpPr>
              <p:nvPr/>
            </p:nvSpPr>
            <p:spPr bwMode="auto">
              <a:xfrm>
                <a:off x="6282707" y="2071191"/>
                <a:ext cx="20229" cy="28829"/>
              </a:xfrm>
              <a:custGeom>
                <a:avLst/>
                <a:gdLst>
                  <a:gd name="T0" fmla="*/ 16 w 17"/>
                  <a:gd name="T1" fmla="*/ 7 h 24"/>
                  <a:gd name="T2" fmla="*/ 11 w 17"/>
                  <a:gd name="T3" fmla="*/ 1 h 24"/>
                  <a:gd name="T4" fmla="*/ 8 w 17"/>
                  <a:gd name="T5" fmla="*/ 12 h 24"/>
                  <a:gd name="T6" fmla="*/ 4 w 17"/>
                  <a:gd name="T7" fmla="*/ 20 h 24"/>
                  <a:gd name="T8" fmla="*/ 16 w 17"/>
                  <a:gd name="T9" fmla="*/ 7 h 24"/>
                  <a:gd name="T10" fmla="*/ 0 60000 65536"/>
                  <a:gd name="T11" fmla="*/ 0 60000 65536"/>
                  <a:gd name="T12" fmla="*/ 0 60000 65536"/>
                  <a:gd name="T13" fmla="*/ 0 60000 65536"/>
                  <a:gd name="T14" fmla="*/ 0 60000 65536"/>
                  <a:gd name="T15" fmla="*/ 0 w 17"/>
                  <a:gd name="T16" fmla="*/ 0 h 24"/>
                  <a:gd name="T17" fmla="*/ 17 w 17"/>
                  <a:gd name="T18" fmla="*/ 24 h 24"/>
                </a:gdLst>
                <a:ahLst/>
                <a:cxnLst>
                  <a:cxn ang="T10">
                    <a:pos x="T0" y="T1"/>
                  </a:cxn>
                  <a:cxn ang="T11">
                    <a:pos x="T2" y="T3"/>
                  </a:cxn>
                  <a:cxn ang="T12">
                    <a:pos x="T4" y="T5"/>
                  </a:cxn>
                  <a:cxn ang="T13">
                    <a:pos x="T6" y="T7"/>
                  </a:cxn>
                  <a:cxn ang="T14">
                    <a:pos x="T8" y="T9"/>
                  </a:cxn>
                </a:cxnLst>
                <a:rect l="T15" t="T16" r="T17" b="T18"/>
                <a:pathLst>
                  <a:path w="17" h="24">
                    <a:moveTo>
                      <a:pt x="16" y="7"/>
                    </a:moveTo>
                    <a:cubicBezTo>
                      <a:pt x="14" y="5"/>
                      <a:pt x="14" y="0"/>
                      <a:pt x="11" y="1"/>
                    </a:cubicBezTo>
                    <a:cubicBezTo>
                      <a:pt x="8" y="3"/>
                      <a:pt x="10" y="10"/>
                      <a:pt x="8" y="12"/>
                    </a:cubicBezTo>
                    <a:cubicBezTo>
                      <a:pt x="6" y="15"/>
                      <a:pt x="0" y="24"/>
                      <a:pt x="4" y="20"/>
                    </a:cubicBezTo>
                    <a:cubicBezTo>
                      <a:pt x="7" y="16"/>
                      <a:pt x="17" y="10"/>
                      <a:pt x="16" y="7"/>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75" name="Freeform 305"/>
              <p:cNvSpPr>
                <a:spLocks/>
              </p:cNvSpPr>
              <p:nvPr/>
            </p:nvSpPr>
            <p:spPr bwMode="auto">
              <a:xfrm>
                <a:off x="6527470" y="2977010"/>
                <a:ext cx="33377" cy="18713"/>
              </a:xfrm>
              <a:custGeom>
                <a:avLst/>
                <a:gdLst>
                  <a:gd name="T0" fmla="*/ 22 w 28"/>
                  <a:gd name="T1" fmla="*/ 13 h 16"/>
                  <a:gd name="T2" fmla="*/ 1 w 28"/>
                  <a:gd name="T3" fmla="*/ 13 h 16"/>
                  <a:gd name="T4" fmla="*/ 9 w 28"/>
                  <a:gd name="T5" fmla="*/ 7 h 16"/>
                  <a:gd name="T6" fmla="*/ 27 w 28"/>
                  <a:gd name="T7" fmla="*/ 1 h 16"/>
                  <a:gd name="T8" fmla="*/ 22 w 28"/>
                  <a:gd name="T9" fmla="*/ 13 h 16"/>
                  <a:gd name="T10" fmla="*/ 0 60000 65536"/>
                  <a:gd name="T11" fmla="*/ 0 60000 65536"/>
                  <a:gd name="T12" fmla="*/ 0 60000 65536"/>
                  <a:gd name="T13" fmla="*/ 0 60000 65536"/>
                  <a:gd name="T14" fmla="*/ 0 60000 65536"/>
                  <a:gd name="T15" fmla="*/ 0 w 28"/>
                  <a:gd name="T16" fmla="*/ 0 h 16"/>
                  <a:gd name="T17" fmla="*/ 28 w 28"/>
                  <a:gd name="T18" fmla="*/ 16 h 16"/>
                </a:gdLst>
                <a:ahLst/>
                <a:cxnLst>
                  <a:cxn ang="T10">
                    <a:pos x="T0" y="T1"/>
                  </a:cxn>
                  <a:cxn ang="T11">
                    <a:pos x="T2" y="T3"/>
                  </a:cxn>
                  <a:cxn ang="T12">
                    <a:pos x="T4" y="T5"/>
                  </a:cxn>
                  <a:cxn ang="T13">
                    <a:pos x="T6" y="T7"/>
                  </a:cxn>
                  <a:cxn ang="T14">
                    <a:pos x="T8" y="T9"/>
                  </a:cxn>
                </a:cxnLst>
                <a:rect l="T15" t="T16" r="T17" b="T18"/>
                <a:pathLst>
                  <a:path w="28" h="16">
                    <a:moveTo>
                      <a:pt x="22" y="13"/>
                    </a:moveTo>
                    <a:cubicBezTo>
                      <a:pt x="18" y="14"/>
                      <a:pt x="0" y="16"/>
                      <a:pt x="1" y="13"/>
                    </a:cubicBezTo>
                    <a:cubicBezTo>
                      <a:pt x="2" y="9"/>
                      <a:pt x="2" y="8"/>
                      <a:pt x="9" y="7"/>
                    </a:cubicBezTo>
                    <a:cubicBezTo>
                      <a:pt x="16" y="6"/>
                      <a:pt x="28" y="0"/>
                      <a:pt x="27" y="1"/>
                    </a:cubicBezTo>
                    <a:cubicBezTo>
                      <a:pt x="25" y="2"/>
                      <a:pt x="24" y="13"/>
                      <a:pt x="22" y="13"/>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76" name="Freeform 306"/>
              <p:cNvSpPr>
                <a:spLocks/>
              </p:cNvSpPr>
              <p:nvPr/>
            </p:nvSpPr>
            <p:spPr bwMode="auto">
              <a:xfrm>
                <a:off x="7918171" y="2838432"/>
                <a:ext cx="96591" cy="103682"/>
              </a:xfrm>
              <a:custGeom>
                <a:avLst/>
                <a:gdLst>
                  <a:gd name="T0" fmla="*/ 74 w 81"/>
                  <a:gd name="T1" fmla="*/ 0 h 87"/>
                  <a:gd name="T2" fmla="*/ 62 w 81"/>
                  <a:gd name="T3" fmla="*/ 11 h 87"/>
                  <a:gd name="T4" fmla="*/ 53 w 81"/>
                  <a:gd name="T5" fmla="*/ 12 h 87"/>
                  <a:gd name="T6" fmla="*/ 49 w 81"/>
                  <a:gd name="T7" fmla="*/ 23 h 87"/>
                  <a:gd name="T8" fmla="*/ 38 w 81"/>
                  <a:gd name="T9" fmla="*/ 21 h 87"/>
                  <a:gd name="T10" fmla="*/ 33 w 81"/>
                  <a:gd name="T11" fmla="*/ 26 h 87"/>
                  <a:gd name="T12" fmla="*/ 17 w 81"/>
                  <a:gd name="T13" fmla="*/ 38 h 87"/>
                  <a:gd name="T14" fmla="*/ 6 w 81"/>
                  <a:gd name="T15" fmla="*/ 43 h 87"/>
                  <a:gd name="T16" fmla="*/ 0 w 81"/>
                  <a:gd name="T17" fmla="*/ 54 h 87"/>
                  <a:gd name="T18" fmla="*/ 5 w 81"/>
                  <a:gd name="T19" fmla="*/ 55 h 87"/>
                  <a:gd name="T20" fmla="*/ 14 w 81"/>
                  <a:gd name="T21" fmla="*/ 57 h 87"/>
                  <a:gd name="T22" fmla="*/ 13 w 81"/>
                  <a:gd name="T23" fmla="*/ 68 h 87"/>
                  <a:gd name="T24" fmla="*/ 7 w 81"/>
                  <a:gd name="T25" fmla="*/ 80 h 87"/>
                  <a:gd name="T26" fmla="*/ 28 w 81"/>
                  <a:gd name="T27" fmla="*/ 87 h 87"/>
                  <a:gd name="T28" fmla="*/ 46 w 81"/>
                  <a:gd name="T29" fmla="*/ 76 h 87"/>
                  <a:gd name="T30" fmla="*/ 54 w 81"/>
                  <a:gd name="T31" fmla="*/ 72 h 87"/>
                  <a:gd name="T32" fmla="*/ 47 w 81"/>
                  <a:gd name="T33" fmla="*/ 65 h 87"/>
                  <a:gd name="T34" fmla="*/ 44 w 81"/>
                  <a:gd name="T35" fmla="*/ 54 h 87"/>
                  <a:gd name="T36" fmla="*/ 56 w 81"/>
                  <a:gd name="T37" fmla="*/ 47 h 87"/>
                  <a:gd name="T38" fmla="*/ 71 w 81"/>
                  <a:gd name="T39" fmla="*/ 27 h 87"/>
                  <a:gd name="T40" fmla="*/ 80 w 81"/>
                  <a:gd name="T41" fmla="*/ 9 h 87"/>
                  <a:gd name="T42" fmla="*/ 81 w 81"/>
                  <a:gd name="T43" fmla="*/ 8 h 87"/>
                  <a:gd name="T44" fmla="*/ 79 w 81"/>
                  <a:gd name="T45" fmla="*/ 0 h 87"/>
                  <a:gd name="T46" fmla="*/ 74 w 81"/>
                  <a:gd name="T47" fmla="*/ 0 h 8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1"/>
                  <a:gd name="T73" fmla="*/ 0 h 87"/>
                  <a:gd name="T74" fmla="*/ 81 w 81"/>
                  <a:gd name="T75" fmla="*/ 87 h 8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1" h="87">
                    <a:moveTo>
                      <a:pt x="74" y="0"/>
                    </a:moveTo>
                    <a:cubicBezTo>
                      <a:pt x="70" y="1"/>
                      <a:pt x="65" y="8"/>
                      <a:pt x="62" y="11"/>
                    </a:cubicBezTo>
                    <a:cubicBezTo>
                      <a:pt x="59" y="14"/>
                      <a:pt x="56" y="12"/>
                      <a:pt x="53" y="12"/>
                    </a:cubicBezTo>
                    <a:cubicBezTo>
                      <a:pt x="50" y="12"/>
                      <a:pt x="54" y="19"/>
                      <a:pt x="49" y="23"/>
                    </a:cubicBezTo>
                    <a:cubicBezTo>
                      <a:pt x="45" y="26"/>
                      <a:pt x="42" y="22"/>
                      <a:pt x="38" y="21"/>
                    </a:cubicBezTo>
                    <a:cubicBezTo>
                      <a:pt x="35" y="21"/>
                      <a:pt x="34" y="23"/>
                      <a:pt x="33" y="26"/>
                    </a:cubicBezTo>
                    <a:cubicBezTo>
                      <a:pt x="31" y="29"/>
                      <a:pt x="22" y="36"/>
                      <a:pt x="17" y="38"/>
                    </a:cubicBezTo>
                    <a:cubicBezTo>
                      <a:pt x="12" y="40"/>
                      <a:pt x="9" y="41"/>
                      <a:pt x="6" y="43"/>
                    </a:cubicBezTo>
                    <a:cubicBezTo>
                      <a:pt x="4" y="45"/>
                      <a:pt x="2" y="50"/>
                      <a:pt x="0" y="54"/>
                    </a:cubicBezTo>
                    <a:cubicBezTo>
                      <a:pt x="3" y="54"/>
                      <a:pt x="4" y="53"/>
                      <a:pt x="5" y="55"/>
                    </a:cubicBezTo>
                    <a:cubicBezTo>
                      <a:pt x="7" y="58"/>
                      <a:pt x="12" y="57"/>
                      <a:pt x="14" y="57"/>
                    </a:cubicBezTo>
                    <a:cubicBezTo>
                      <a:pt x="16" y="57"/>
                      <a:pt x="13" y="63"/>
                      <a:pt x="13" y="68"/>
                    </a:cubicBezTo>
                    <a:cubicBezTo>
                      <a:pt x="14" y="72"/>
                      <a:pt x="8" y="78"/>
                      <a:pt x="7" y="80"/>
                    </a:cubicBezTo>
                    <a:cubicBezTo>
                      <a:pt x="7" y="82"/>
                      <a:pt x="22" y="85"/>
                      <a:pt x="28" y="87"/>
                    </a:cubicBezTo>
                    <a:cubicBezTo>
                      <a:pt x="35" y="81"/>
                      <a:pt x="42" y="76"/>
                      <a:pt x="46" y="76"/>
                    </a:cubicBezTo>
                    <a:cubicBezTo>
                      <a:pt x="48" y="76"/>
                      <a:pt x="51" y="74"/>
                      <a:pt x="54" y="72"/>
                    </a:cubicBezTo>
                    <a:cubicBezTo>
                      <a:pt x="52" y="69"/>
                      <a:pt x="50" y="67"/>
                      <a:pt x="47" y="65"/>
                    </a:cubicBezTo>
                    <a:cubicBezTo>
                      <a:pt x="39" y="60"/>
                      <a:pt x="42" y="57"/>
                      <a:pt x="44" y="54"/>
                    </a:cubicBezTo>
                    <a:cubicBezTo>
                      <a:pt x="45" y="51"/>
                      <a:pt x="52" y="49"/>
                      <a:pt x="56" y="47"/>
                    </a:cubicBezTo>
                    <a:cubicBezTo>
                      <a:pt x="59" y="44"/>
                      <a:pt x="70" y="30"/>
                      <a:pt x="71" y="27"/>
                    </a:cubicBezTo>
                    <a:cubicBezTo>
                      <a:pt x="72" y="25"/>
                      <a:pt x="79" y="11"/>
                      <a:pt x="80" y="9"/>
                    </a:cubicBezTo>
                    <a:cubicBezTo>
                      <a:pt x="80" y="9"/>
                      <a:pt x="81" y="8"/>
                      <a:pt x="81" y="8"/>
                    </a:cubicBezTo>
                    <a:cubicBezTo>
                      <a:pt x="79" y="0"/>
                      <a:pt x="79" y="0"/>
                      <a:pt x="79" y="0"/>
                    </a:cubicBezTo>
                    <a:cubicBezTo>
                      <a:pt x="78" y="0"/>
                      <a:pt x="76" y="0"/>
                      <a:pt x="74" y="0"/>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77" name="Freeform 307"/>
              <p:cNvSpPr>
                <a:spLocks/>
              </p:cNvSpPr>
              <p:nvPr/>
            </p:nvSpPr>
            <p:spPr bwMode="auto">
              <a:xfrm>
                <a:off x="6579053" y="2955263"/>
                <a:ext cx="107210" cy="84968"/>
              </a:xfrm>
              <a:custGeom>
                <a:avLst/>
                <a:gdLst>
                  <a:gd name="T0" fmla="*/ 21 w 90"/>
                  <a:gd name="T1" fmla="*/ 69 h 71"/>
                  <a:gd name="T2" fmla="*/ 71 w 90"/>
                  <a:gd name="T3" fmla="*/ 31 h 71"/>
                  <a:gd name="T4" fmla="*/ 90 w 90"/>
                  <a:gd name="T5" fmla="*/ 0 h 71"/>
                  <a:gd name="T6" fmla="*/ 16 w 90"/>
                  <a:gd name="T7" fmla="*/ 2 h 71"/>
                  <a:gd name="T8" fmla="*/ 5 w 90"/>
                  <a:gd name="T9" fmla="*/ 9 h 71"/>
                  <a:gd name="T10" fmla="*/ 4 w 90"/>
                  <a:gd name="T11" fmla="*/ 13 h 71"/>
                  <a:gd name="T12" fmla="*/ 4 w 90"/>
                  <a:gd name="T13" fmla="*/ 32 h 71"/>
                  <a:gd name="T14" fmla="*/ 2 w 90"/>
                  <a:gd name="T15" fmla="*/ 35 h 71"/>
                  <a:gd name="T16" fmla="*/ 12 w 90"/>
                  <a:gd name="T17" fmla="*/ 38 h 71"/>
                  <a:gd name="T18" fmla="*/ 1 w 90"/>
                  <a:gd name="T19" fmla="*/ 63 h 71"/>
                  <a:gd name="T20" fmla="*/ 0 w 90"/>
                  <a:gd name="T21" fmla="*/ 71 h 71"/>
                  <a:gd name="T22" fmla="*/ 21 w 90"/>
                  <a:gd name="T23" fmla="*/ 69 h 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0"/>
                  <a:gd name="T37" fmla="*/ 0 h 71"/>
                  <a:gd name="T38" fmla="*/ 90 w 90"/>
                  <a:gd name="T39" fmla="*/ 71 h 7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0" h="71">
                    <a:moveTo>
                      <a:pt x="21" y="69"/>
                    </a:moveTo>
                    <a:cubicBezTo>
                      <a:pt x="25" y="65"/>
                      <a:pt x="71" y="35"/>
                      <a:pt x="71" y="31"/>
                    </a:cubicBezTo>
                    <a:cubicBezTo>
                      <a:pt x="71" y="27"/>
                      <a:pt x="79" y="9"/>
                      <a:pt x="90" y="0"/>
                    </a:cubicBezTo>
                    <a:cubicBezTo>
                      <a:pt x="65" y="0"/>
                      <a:pt x="16" y="2"/>
                      <a:pt x="16" y="2"/>
                    </a:cubicBezTo>
                    <a:cubicBezTo>
                      <a:pt x="16" y="2"/>
                      <a:pt x="10" y="6"/>
                      <a:pt x="5" y="9"/>
                    </a:cubicBezTo>
                    <a:cubicBezTo>
                      <a:pt x="4" y="10"/>
                      <a:pt x="4" y="12"/>
                      <a:pt x="4" y="13"/>
                    </a:cubicBezTo>
                    <a:cubicBezTo>
                      <a:pt x="4" y="16"/>
                      <a:pt x="4" y="28"/>
                      <a:pt x="4" y="32"/>
                    </a:cubicBezTo>
                    <a:cubicBezTo>
                      <a:pt x="4" y="34"/>
                      <a:pt x="3" y="35"/>
                      <a:pt x="2" y="35"/>
                    </a:cubicBezTo>
                    <a:cubicBezTo>
                      <a:pt x="6" y="36"/>
                      <a:pt x="11" y="37"/>
                      <a:pt x="12" y="38"/>
                    </a:cubicBezTo>
                    <a:cubicBezTo>
                      <a:pt x="15" y="41"/>
                      <a:pt x="1" y="55"/>
                      <a:pt x="1" y="63"/>
                    </a:cubicBezTo>
                    <a:cubicBezTo>
                      <a:pt x="0" y="64"/>
                      <a:pt x="0" y="67"/>
                      <a:pt x="0" y="71"/>
                    </a:cubicBezTo>
                    <a:cubicBezTo>
                      <a:pt x="8" y="71"/>
                      <a:pt x="18" y="71"/>
                      <a:pt x="21" y="69"/>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78" name="Freeform 308"/>
              <p:cNvSpPr>
                <a:spLocks/>
              </p:cNvSpPr>
              <p:nvPr/>
            </p:nvSpPr>
            <p:spPr bwMode="auto">
              <a:xfrm>
                <a:off x="6427339" y="2853604"/>
                <a:ext cx="301909" cy="117337"/>
              </a:xfrm>
              <a:custGeom>
                <a:avLst/>
                <a:gdLst>
                  <a:gd name="T0" fmla="*/ 231 w 253"/>
                  <a:gd name="T1" fmla="*/ 87 h 98"/>
                  <a:gd name="T2" fmla="*/ 245 w 253"/>
                  <a:gd name="T3" fmla="*/ 91 h 98"/>
                  <a:gd name="T4" fmla="*/ 253 w 253"/>
                  <a:gd name="T5" fmla="*/ 94 h 98"/>
                  <a:gd name="T6" fmla="*/ 245 w 253"/>
                  <a:gd name="T7" fmla="*/ 83 h 98"/>
                  <a:gd name="T8" fmla="*/ 236 w 253"/>
                  <a:gd name="T9" fmla="*/ 50 h 98"/>
                  <a:gd name="T10" fmla="*/ 237 w 253"/>
                  <a:gd name="T11" fmla="*/ 37 h 98"/>
                  <a:gd name="T12" fmla="*/ 228 w 253"/>
                  <a:gd name="T13" fmla="*/ 25 h 98"/>
                  <a:gd name="T14" fmla="*/ 214 w 253"/>
                  <a:gd name="T15" fmla="*/ 13 h 98"/>
                  <a:gd name="T16" fmla="*/ 203 w 253"/>
                  <a:gd name="T17" fmla="*/ 8 h 98"/>
                  <a:gd name="T18" fmla="*/ 187 w 253"/>
                  <a:gd name="T19" fmla="*/ 18 h 98"/>
                  <a:gd name="T20" fmla="*/ 176 w 253"/>
                  <a:gd name="T21" fmla="*/ 18 h 98"/>
                  <a:gd name="T22" fmla="*/ 161 w 253"/>
                  <a:gd name="T23" fmla="*/ 20 h 98"/>
                  <a:gd name="T24" fmla="*/ 137 w 253"/>
                  <a:gd name="T25" fmla="*/ 12 h 98"/>
                  <a:gd name="T26" fmla="*/ 125 w 253"/>
                  <a:gd name="T27" fmla="*/ 5 h 98"/>
                  <a:gd name="T28" fmla="*/ 100 w 253"/>
                  <a:gd name="T29" fmla="*/ 1 h 98"/>
                  <a:gd name="T30" fmla="*/ 75 w 253"/>
                  <a:gd name="T31" fmla="*/ 10 h 98"/>
                  <a:gd name="T32" fmla="*/ 47 w 253"/>
                  <a:gd name="T33" fmla="*/ 14 h 98"/>
                  <a:gd name="T34" fmla="*/ 48 w 253"/>
                  <a:gd name="T35" fmla="*/ 21 h 98"/>
                  <a:gd name="T36" fmla="*/ 43 w 253"/>
                  <a:gd name="T37" fmla="*/ 24 h 98"/>
                  <a:gd name="T38" fmla="*/ 40 w 253"/>
                  <a:gd name="T39" fmla="*/ 27 h 98"/>
                  <a:gd name="T40" fmla="*/ 19 w 253"/>
                  <a:gd name="T41" fmla="*/ 28 h 98"/>
                  <a:gd name="T42" fmla="*/ 11 w 253"/>
                  <a:gd name="T43" fmla="*/ 37 h 98"/>
                  <a:gd name="T44" fmla="*/ 14 w 253"/>
                  <a:gd name="T45" fmla="*/ 48 h 98"/>
                  <a:gd name="T46" fmla="*/ 13 w 253"/>
                  <a:gd name="T47" fmla="*/ 57 h 98"/>
                  <a:gd name="T48" fmla="*/ 3 w 253"/>
                  <a:gd name="T49" fmla="*/ 58 h 98"/>
                  <a:gd name="T50" fmla="*/ 8 w 253"/>
                  <a:gd name="T51" fmla="*/ 63 h 98"/>
                  <a:gd name="T52" fmla="*/ 17 w 253"/>
                  <a:gd name="T53" fmla="*/ 64 h 98"/>
                  <a:gd name="T54" fmla="*/ 18 w 253"/>
                  <a:gd name="T55" fmla="*/ 69 h 98"/>
                  <a:gd name="T56" fmla="*/ 20 w 253"/>
                  <a:gd name="T57" fmla="*/ 76 h 98"/>
                  <a:gd name="T58" fmla="*/ 26 w 253"/>
                  <a:gd name="T59" fmla="*/ 82 h 98"/>
                  <a:gd name="T60" fmla="*/ 36 w 253"/>
                  <a:gd name="T61" fmla="*/ 86 h 98"/>
                  <a:gd name="T62" fmla="*/ 46 w 253"/>
                  <a:gd name="T63" fmla="*/ 91 h 98"/>
                  <a:gd name="T64" fmla="*/ 59 w 253"/>
                  <a:gd name="T65" fmla="*/ 96 h 98"/>
                  <a:gd name="T66" fmla="*/ 64 w 253"/>
                  <a:gd name="T67" fmla="*/ 88 h 98"/>
                  <a:gd name="T68" fmla="*/ 83 w 253"/>
                  <a:gd name="T69" fmla="*/ 94 h 98"/>
                  <a:gd name="T70" fmla="*/ 104 w 253"/>
                  <a:gd name="T71" fmla="*/ 96 h 98"/>
                  <a:gd name="T72" fmla="*/ 115 w 253"/>
                  <a:gd name="T73" fmla="*/ 86 h 98"/>
                  <a:gd name="T74" fmla="*/ 122 w 253"/>
                  <a:gd name="T75" fmla="*/ 85 h 98"/>
                  <a:gd name="T76" fmla="*/ 127 w 253"/>
                  <a:gd name="T77" fmla="*/ 88 h 98"/>
                  <a:gd name="T78" fmla="*/ 132 w 253"/>
                  <a:gd name="T79" fmla="*/ 87 h 98"/>
                  <a:gd name="T80" fmla="*/ 132 w 253"/>
                  <a:gd name="T81" fmla="*/ 94 h 98"/>
                  <a:gd name="T82" fmla="*/ 143 w 253"/>
                  <a:gd name="T83" fmla="*/ 87 h 98"/>
                  <a:gd name="T84" fmla="*/ 231 w 253"/>
                  <a:gd name="T85" fmla="*/ 87 h 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53"/>
                  <a:gd name="T130" fmla="*/ 0 h 98"/>
                  <a:gd name="T131" fmla="*/ 253 w 253"/>
                  <a:gd name="T132" fmla="*/ 98 h 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53" h="98">
                    <a:moveTo>
                      <a:pt x="231" y="87"/>
                    </a:moveTo>
                    <a:cubicBezTo>
                      <a:pt x="235" y="90"/>
                      <a:pt x="241" y="91"/>
                      <a:pt x="245" y="91"/>
                    </a:cubicBezTo>
                    <a:cubicBezTo>
                      <a:pt x="246" y="92"/>
                      <a:pt x="249" y="93"/>
                      <a:pt x="253" y="94"/>
                    </a:cubicBezTo>
                    <a:cubicBezTo>
                      <a:pt x="250" y="91"/>
                      <a:pt x="247" y="87"/>
                      <a:pt x="245" y="83"/>
                    </a:cubicBezTo>
                    <a:cubicBezTo>
                      <a:pt x="241" y="75"/>
                      <a:pt x="236" y="56"/>
                      <a:pt x="236" y="50"/>
                    </a:cubicBezTo>
                    <a:cubicBezTo>
                      <a:pt x="236" y="48"/>
                      <a:pt x="237" y="42"/>
                      <a:pt x="237" y="37"/>
                    </a:cubicBezTo>
                    <a:cubicBezTo>
                      <a:pt x="233" y="32"/>
                      <a:pt x="228" y="28"/>
                      <a:pt x="228" y="25"/>
                    </a:cubicBezTo>
                    <a:cubicBezTo>
                      <a:pt x="228" y="21"/>
                      <a:pt x="222" y="16"/>
                      <a:pt x="214" y="13"/>
                    </a:cubicBezTo>
                    <a:cubicBezTo>
                      <a:pt x="211" y="12"/>
                      <a:pt x="207" y="10"/>
                      <a:pt x="203" y="8"/>
                    </a:cubicBezTo>
                    <a:cubicBezTo>
                      <a:pt x="200" y="12"/>
                      <a:pt x="193" y="16"/>
                      <a:pt x="187" y="18"/>
                    </a:cubicBezTo>
                    <a:cubicBezTo>
                      <a:pt x="180" y="20"/>
                      <a:pt x="180" y="17"/>
                      <a:pt x="176" y="18"/>
                    </a:cubicBezTo>
                    <a:cubicBezTo>
                      <a:pt x="172" y="19"/>
                      <a:pt x="168" y="20"/>
                      <a:pt x="161" y="20"/>
                    </a:cubicBezTo>
                    <a:cubicBezTo>
                      <a:pt x="154" y="19"/>
                      <a:pt x="142" y="14"/>
                      <a:pt x="137" y="12"/>
                    </a:cubicBezTo>
                    <a:cubicBezTo>
                      <a:pt x="133" y="10"/>
                      <a:pt x="133" y="6"/>
                      <a:pt x="125" y="5"/>
                    </a:cubicBezTo>
                    <a:cubicBezTo>
                      <a:pt x="118" y="5"/>
                      <a:pt x="113" y="1"/>
                      <a:pt x="100" y="1"/>
                    </a:cubicBezTo>
                    <a:cubicBezTo>
                      <a:pt x="86" y="0"/>
                      <a:pt x="84" y="3"/>
                      <a:pt x="75" y="10"/>
                    </a:cubicBezTo>
                    <a:cubicBezTo>
                      <a:pt x="66" y="17"/>
                      <a:pt x="53" y="14"/>
                      <a:pt x="47" y="14"/>
                    </a:cubicBezTo>
                    <a:cubicBezTo>
                      <a:pt x="41" y="14"/>
                      <a:pt x="46" y="18"/>
                      <a:pt x="48" y="21"/>
                    </a:cubicBezTo>
                    <a:cubicBezTo>
                      <a:pt x="50" y="24"/>
                      <a:pt x="47" y="22"/>
                      <a:pt x="43" y="24"/>
                    </a:cubicBezTo>
                    <a:cubicBezTo>
                      <a:pt x="39" y="25"/>
                      <a:pt x="43" y="25"/>
                      <a:pt x="40" y="27"/>
                    </a:cubicBezTo>
                    <a:cubicBezTo>
                      <a:pt x="38" y="29"/>
                      <a:pt x="24" y="28"/>
                      <a:pt x="19" y="28"/>
                    </a:cubicBezTo>
                    <a:cubicBezTo>
                      <a:pt x="15" y="29"/>
                      <a:pt x="13" y="33"/>
                      <a:pt x="11" y="37"/>
                    </a:cubicBezTo>
                    <a:cubicBezTo>
                      <a:pt x="9" y="40"/>
                      <a:pt x="11" y="44"/>
                      <a:pt x="14" y="48"/>
                    </a:cubicBezTo>
                    <a:cubicBezTo>
                      <a:pt x="16" y="52"/>
                      <a:pt x="16" y="56"/>
                      <a:pt x="13" y="57"/>
                    </a:cubicBezTo>
                    <a:cubicBezTo>
                      <a:pt x="10" y="59"/>
                      <a:pt x="6" y="58"/>
                      <a:pt x="3" y="58"/>
                    </a:cubicBezTo>
                    <a:cubicBezTo>
                      <a:pt x="0" y="58"/>
                      <a:pt x="3" y="61"/>
                      <a:pt x="8" y="63"/>
                    </a:cubicBezTo>
                    <a:cubicBezTo>
                      <a:pt x="12" y="66"/>
                      <a:pt x="14" y="64"/>
                      <a:pt x="17" y="64"/>
                    </a:cubicBezTo>
                    <a:cubicBezTo>
                      <a:pt x="20" y="64"/>
                      <a:pt x="19" y="67"/>
                      <a:pt x="18" y="69"/>
                    </a:cubicBezTo>
                    <a:cubicBezTo>
                      <a:pt x="17" y="72"/>
                      <a:pt x="17" y="74"/>
                      <a:pt x="20" y="76"/>
                    </a:cubicBezTo>
                    <a:cubicBezTo>
                      <a:pt x="22" y="78"/>
                      <a:pt x="22" y="81"/>
                      <a:pt x="26" y="82"/>
                    </a:cubicBezTo>
                    <a:cubicBezTo>
                      <a:pt x="30" y="83"/>
                      <a:pt x="32" y="84"/>
                      <a:pt x="36" y="86"/>
                    </a:cubicBezTo>
                    <a:cubicBezTo>
                      <a:pt x="40" y="88"/>
                      <a:pt x="42" y="88"/>
                      <a:pt x="46" y="91"/>
                    </a:cubicBezTo>
                    <a:cubicBezTo>
                      <a:pt x="50" y="94"/>
                      <a:pt x="55" y="96"/>
                      <a:pt x="59" y="96"/>
                    </a:cubicBezTo>
                    <a:cubicBezTo>
                      <a:pt x="63" y="96"/>
                      <a:pt x="64" y="89"/>
                      <a:pt x="64" y="88"/>
                    </a:cubicBezTo>
                    <a:cubicBezTo>
                      <a:pt x="64" y="86"/>
                      <a:pt x="78" y="90"/>
                      <a:pt x="83" y="94"/>
                    </a:cubicBezTo>
                    <a:cubicBezTo>
                      <a:pt x="89" y="98"/>
                      <a:pt x="97" y="96"/>
                      <a:pt x="104" y="96"/>
                    </a:cubicBezTo>
                    <a:cubicBezTo>
                      <a:pt x="110" y="95"/>
                      <a:pt x="113" y="88"/>
                      <a:pt x="115" y="86"/>
                    </a:cubicBezTo>
                    <a:cubicBezTo>
                      <a:pt x="116" y="84"/>
                      <a:pt x="119" y="86"/>
                      <a:pt x="122" y="85"/>
                    </a:cubicBezTo>
                    <a:cubicBezTo>
                      <a:pt x="125" y="85"/>
                      <a:pt x="124" y="87"/>
                      <a:pt x="127" y="88"/>
                    </a:cubicBezTo>
                    <a:cubicBezTo>
                      <a:pt x="131" y="90"/>
                      <a:pt x="131" y="87"/>
                      <a:pt x="132" y="87"/>
                    </a:cubicBezTo>
                    <a:cubicBezTo>
                      <a:pt x="133" y="87"/>
                      <a:pt x="132" y="91"/>
                      <a:pt x="132" y="94"/>
                    </a:cubicBezTo>
                    <a:cubicBezTo>
                      <a:pt x="137" y="91"/>
                      <a:pt x="143" y="87"/>
                      <a:pt x="143" y="87"/>
                    </a:cubicBezTo>
                    <a:cubicBezTo>
                      <a:pt x="143" y="87"/>
                      <a:pt x="227" y="83"/>
                      <a:pt x="231" y="87"/>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79" name="Freeform 311"/>
              <p:cNvSpPr>
                <a:spLocks/>
              </p:cNvSpPr>
              <p:nvPr/>
            </p:nvSpPr>
            <p:spPr bwMode="auto">
              <a:xfrm>
                <a:off x="4232349" y="2657874"/>
                <a:ext cx="83442" cy="53611"/>
              </a:xfrm>
              <a:custGeom>
                <a:avLst/>
                <a:gdLst>
                  <a:gd name="T0" fmla="*/ 64 w 70"/>
                  <a:gd name="T1" fmla="*/ 45 h 45"/>
                  <a:gd name="T2" fmla="*/ 46 w 70"/>
                  <a:gd name="T3" fmla="*/ 38 h 45"/>
                  <a:gd name="T4" fmla="*/ 38 w 70"/>
                  <a:gd name="T5" fmla="*/ 33 h 45"/>
                  <a:gd name="T6" fmla="*/ 31 w 70"/>
                  <a:gd name="T7" fmla="*/ 27 h 45"/>
                  <a:gd name="T8" fmla="*/ 5 w 70"/>
                  <a:gd name="T9" fmla="*/ 8 h 45"/>
                  <a:gd name="T10" fmla="*/ 7 w 70"/>
                  <a:gd name="T11" fmla="*/ 1 h 45"/>
                  <a:gd name="T12" fmla="*/ 28 w 70"/>
                  <a:gd name="T13" fmla="*/ 9 h 45"/>
                  <a:gd name="T14" fmla="*/ 43 w 70"/>
                  <a:gd name="T15" fmla="*/ 21 h 45"/>
                  <a:gd name="T16" fmla="*/ 55 w 70"/>
                  <a:gd name="T17" fmla="*/ 30 h 45"/>
                  <a:gd name="T18" fmla="*/ 64 w 70"/>
                  <a:gd name="T19" fmla="*/ 45 h 4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0"/>
                  <a:gd name="T31" fmla="*/ 0 h 45"/>
                  <a:gd name="T32" fmla="*/ 70 w 70"/>
                  <a:gd name="T33" fmla="*/ 45 h 4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0" h="45">
                    <a:moveTo>
                      <a:pt x="64" y="45"/>
                    </a:moveTo>
                    <a:cubicBezTo>
                      <a:pt x="59" y="45"/>
                      <a:pt x="48" y="42"/>
                      <a:pt x="46" y="38"/>
                    </a:cubicBezTo>
                    <a:cubicBezTo>
                      <a:pt x="44" y="34"/>
                      <a:pt x="40" y="33"/>
                      <a:pt x="38" y="33"/>
                    </a:cubicBezTo>
                    <a:cubicBezTo>
                      <a:pt x="37" y="33"/>
                      <a:pt x="37" y="32"/>
                      <a:pt x="31" y="27"/>
                    </a:cubicBezTo>
                    <a:cubicBezTo>
                      <a:pt x="25" y="23"/>
                      <a:pt x="9" y="11"/>
                      <a:pt x="5" y="8"/>
                    </a:cubicBezTo>
                    <a:cubicBezTo>
                      <a:pt x="0" y="5"/>
                      <a:pt x="3" y="0"/>
                      <a:pt x="7" y="1"/>
                    </a:cubicBezTo>
                    <a:cubicBezTo>
                      <a:pt x="10" y="1"/>
                      <a:pt x="24" y="8"/>
                      <a:pt x="28" y="9"/>
                    </a:cubicBezTo>
                    <a:cubicBezTo>
                      <a:pt x="33" y="10"/>
                      <a:pt x="43" y="18"/>
                      <a:pt x="43" y="21"/>
                    </a:cubicBezTo>
                    <a:cubicBezTo>
                      <a:pt x="44" y="23"/>
                      <a:pt x="50" y="25"/>
                      <a:pt x="55" y="30"/>
                    </a:cubicBezTo>
                    <a:cubicBezTo>
                      <a:pt x="60" y="35"/>
                      <a:pt x="70" y="44"/>
                      <a:pt x="64" y="45"/>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80" name="Freeform 312"/>
              <p:cNvSpPr>
                <a:spLocks/>
              </p:cNvSpPr>
              <p:nvPr/>
            </p:nvSpPr>
            <p:spPr bwMode="auto">
              <a:xfrm>
                <a:off x="4158515" y="2519296"/>
                <a:ext cx="35400" cy="35909"/>
              </a:xfrm>
              <a:custGeom>
                <a:avLst/>
                <a:gdLst>
                  <a:gd name="T0" fmla="*/ 20 w 30"/>
                  <a:gd name="T1" fmla="*/ 29 h 30"/>
                  <a:gd name="T2" fmla="*/ 6 w 30"/>
                  <a:gd name="T3" fmla="*/ 24 h 30"/>
                  <a:gd name="T4" fmla="*/ 4 w 30"/>
                  <a:gd name="T5" fmla="*/ 15 h 30"/>
                  <a:gd name="T6" fmla="*/ 3 w 30"/>
                  <a:gd name="T7" fmla="*/ 0 h 30"/>
                  <a:gd name="T8" fmla="*/ 14 w 30"/>
                  <a:gd name="T9" fmla="*/ 12 h 30"/>
                  <a:gd name="T10" fmla="*/ 22 w 30"/>
                  <a:gd name="T11" fmla="*/ 16 h 30"/>
                  <a:gd name="T12" fmla="*/ 30 w 30"/>
                  <a:gd name="T13" fmla="*/ 20 h 30"/>
                  <a:gd name="T14" fmla="*/ 20 w 30"/>
                  <a:gd name="T15" fmla="*/ 29 h 30"/>
                  <a:gd name="T16" fmla="*/ 0 60000 65536"/>
                  <a:gd name="T17" fmla="*/ 0 60000 65536"/>
                  <a:gd name="T18" fmla="*/ 0 60000 65536"/>
                  <a:gd name="T19" fmla="*/ 0 60000 65536"/>
                  <a:gd name="T20" fmla="*/ 0 60000 65536"/>
                  <a:gd name="T21" fmla="*/ 0 60000 65536"/>
                  <a:gd name="T22" fmla="*/ 0 60000 65536"/>
                  <a:gd name="T23" fmla="*/ 0 60000 65536"/>
                  <a:gd name="T24" fmla="*/ 0 w 30"/>
                  <a:gd name="T25" fmla="*/ 0 h 30"/>
                  <a:gd name="T26" fmla="*/ 30 w 30"/>
                  <a:gd name="T27" fmla="*/ 30 h 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 h="30">
                    <a:moveTo>
                      <a:pt x="20" y="29"/>
                    </a:moveTo>
                    <a:cubicBezTo>
                      <a:pt x="15" y="29"/>
                      <a:pt x="6" y="27"/>
                      <a:pt x="6" y="24"/>
                    </a:cubicBezTo>
                    <a:cubicBezTo>
                      <a:pt x="6" y="22"/>
                      <a:pt x="8" y="23"/>
                      <a:pt x="4" y="15"/>
                    </a:cubicBezTo>
                    <a:cubicBezTo>
                      <a:pt x="0" y="8"/>
                      <a:pt x="0" y="0"/>
                      <a:pt x="3" y="0"/>
                    </a:cubicBezTo>
                    <a:cubicBezTo>
                      <a:pt x="7" y="0"/>
                      <a:pt x="9" y="8"/>
                      <a:pt x="14" y="12"/>
                    </a:cubicBezTo>
                    <a:cubicBezTo>
                      <a:pt x="18" y="16"/>
                      <a:pt x="19" y="17"/>
                      <a:pt x="22" y="16"/>
                    </a:cubicBezTo>
                    <a:cubicBezTo>
                      <a:pt x="26" y="15"/>
                      <a:pt x="30" y="16"/>
                      <a:pt x="30" y="20"/>
                    </a:cubicBezTo>
                    <a:cubicBezTo>
                      <a:pt x="30" y="24"/>
                      <a:pt x="22" y="30"/>
                      <a:pt x="20" y="29"/>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81" name="Freeform 313"/>
              <p:cNvSpPr>
                <a:spLocks/>
              </p:cNvSpPr>
              <p:nvPr/>
            </p:nvSpPr>
            <p:spPr bwMode="auto">
              <a:xfrm>
                <a:off x="4170146" y="2568355"/>
                <a:ext cx="18206" cy="47542"/>
              </a:xfrm>
              <a:custGeom>
                <a:avLst/>
                <a:gdLst>
                  <a:gd name="T0" fmla="*/ 13 w 15"/>
                  <a:gd name="T1" fmla="*/ 6 h 40"/>
                  <a:gd name="T2" fmla="*/ 5 w 15"/>
                  <a:gd name="T3" fmla="*/ 4 h 40"/>
                  <a:gd name="T4" fmla="*/ 1 w 15"/>
                  <a:gd name="T5" fmla="*/ 2 h 40"/>
                  <a:gd name="T6" fmla="*/ 3 w 15"/>
                  <a:gd name="T7" fmla="*/ 20 h 40"/>
                  <a:gd name="T8" fmla="*/ 11 w 15"/>
                  <a:gd name="T9" fmla="*/ 37 h 40"/>
                  <a:gd name="T10" fmla="*/ 12 w 15"/>
                  <a:gd name="T11" fmla="*/ 21 h 40"/>
                  <a:gd name="T12" fmla="*/ 13 w 15"/>
                  <a:gd name="T13" fmla="*/ 6 h 40"/>
                  <a:gd name="T14" fmla="*/ 0 60000 65536"/>
                  <a:gd name="T15" fmla="*/ 0 60000 65536"/>
                  <a:gd name="T16" fmla="*/ 0 60000 65536"/>
                  <a:gd name="T17" fmla="*/ 0 60000 65536"/>
                  <a:gd name="T18" fmla="*/ 0 60000 65536"/>
                  <a:gd name="T19" fmla="*/ 0 60000 65536"/>
                  <a:gd name="T20" fmla="*/ 0 60000 65536"/>
                  <a:gd name="T21" fmla="*/ 0 w 15"/>
                  <a:gd name="T22" fmla="*/ 0 h 40"/>
                  <a:gd name="T23" fmla="*/ 15 w 15"/>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40">
                    <a:moveTo>
                      <a:pt x="13" y="6"/>
                    </a:moveTo>
                    <a:cubicBezTo>
                      <a:pt x="11" y="5"/>
                      <a:pt x="7" y="5"/>
                      <a:pt x="5" y="4"/>
                    </a:cubicBezTo>
                    <a:cubicBezTo>
                      <a:pt x="3" y="3"/>
                      <a:pt x="1" y="0"/>
                      <a:pt x="1" y="2"/>
                    </a:cubicBezTo>
                    <a:cubicBezTo>
                      <a:pt x="0" y="4"/>
                      <a:pt x="0" y="13"/>
                      <a:pt x="3" y="20"/>
                    </a:cubicBezTo>
                    <a:cubicBezTo>
                      <a:pt x="5" y="26"/>
                      <a:pt x="8" y="40"/>
                      <a:pt x="11" y="37"/>
                    </a:cubicBezTo>
                    <a:cubicBezTo>
                      <a:pt x="14" y="34"/>
                      <a:pt x="14" y="24"/>
                      <a:pt x="12" y="21"/>
                    </a:cubicBezTo>
                    <a:cubicBezTo>
                      <a:pt x="11" y="19"/>
                      <a:pt x="15" y="6"/>
                      <a:pt x="13" y="6"/>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82" name="Freeform 314"/>
              <p:cNvSpPr>
                <a:spLocks/>
              </p:cNvSpPr>
              <p:nvPr/>
            </p:nvSpPr>
            <p:spPr bwMode="auto">
              <a:xfrm>
                <a:off x="4114013" y="2469226"/>
                <a:ext cx="29837" cy="52599"/>
              </a:xfrm>
              <a:custGeom>
                <a:avLst/>
                <a:gdLst>
                  <a:gd name="T0" fmla="*/ 22 w 25"/>
                  <a:gd name="T1" fmla="*/ 39 h 44"/>
                  <a:gd name="T2" fmla="*/ 12 w 25"/>
                  <a:gd name="T3" fmla="*/ 16 h 44"/>
                  <a:gd name="T4" fmla="*/ 3 w 25"/>
                  <a:gd name="T5" fmla="*/ 1 h 44"/>
                  <a:gd name="T6" fmla="*/ 10 w 25"/>
                  <a:gd name="T7" fmla="*/ 5 h 44"/>
                  <a:gd name="T8" fmla="*/ 17 w 25"/>
                  <a:gd name="T9" fmla="*/ 14 h 44"/>
                  <a:gd name="T10" fmla="*/ 23 w 25"/>
                  <a:gd name="T11" fmla="*/ 24 h 44"/>
                  <a:gd name="T12" fmla="*/ 22 w 25"/>
                  <a:gd name="T13" fmla="*/ 39 h 44"/>
                  <a:gd name="T14" fmla="*/ 0 60000 65536"/>
                  <a:gd name="T15" fmla="*/ 0 60000 65536"/>
                  <a:gd name="T16" fmla="*/ 0 60000 65536"/>
                  <a:gd name="T17" fmla="*/ 0 60000 65536"/>
                  <a:gd name="T18" fmla="*/ 0 60000 65536"/>
                  <a:gd name="T19" fmla="*/ 0 60000 65536"/>
                  <a:gd name="T20" fmla="*/ 0 60000 65536"/>
                  <a:gd name="T21" fmla="*/ 0 w 25"/>
                  <a:gd name="T22" fmla="*/ 0 h 44"/>
                  <a:gd name="T23" fmla="*/ 25 w 25"/>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44">
                    <a:moveTo>
                      <a:pt x="22" y="39"/>
                    </a:moveTo>
                    <a:cubicBezTo>
                      <a:pt x="19" y="34"/>
                      <a:pt x="15" y="20"/>
                      <a:pt x="12" y="16"/>
                    </a:cubicBezTo>
                    <a:cubicBezTo>
                      <a:pt x="9" y="12"/>
                      <a:pt x="0" y="2"/>
                      <a:pt x="3" y="1"/>
                    </a:cubicBezTo>
                    <a:cubicBezTo>
                      <a:pt x="5" y="0"/>
                      <a:pt x="6" y="1"/>
                      <a:pt x="10" y="5"/>
                    </a:cubicBezTo>
                    <a:cubicBezTo>
                      <a:pt x="15" y="9"/>
                      <a:pt x="17" y="12"/>
                      <a:pt x="17" y="14"/>
                    </a:cubicBezTo>
                    <a:cubicBezTo>
                      <a:pt x="18" y="16"/>
                      <a:pt x="22" y="21"/>
                      <a:pt x="23" y="24"/>
                    </a:cubicBezTo>
                    <a:cubicBezTo>
                      <a:pt x="25" y="26"/>
                      <a:pt x="25" y="44"/>
                      <a:pt x="22" y="39"/>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83" name="Freeform 315"/>
              <p:cNvSpPr>
                <a:spLocks/>
              </p:cNvSpPr>
              <p:nvPr/>
            </p:nvSpPr>
            <p:spPr bwMode="auto">
              <a:xfrm>
                <a:off x="4135758" y="2472766"/>
                <a:ext cx="18711" cy="27311"/>
              </a:xfrm>
              <a:custGeom>
                <a:avLst/>
                <a:gdLst>
                  <a:gd name="T0" fmla="*/ 10 w 16"/>
                  <a:gd name="T1" fmla="*/ 19 h 23"/>
                  <a:gd name="T2" fmla="*/ 8 w 16"/>
                  <a:gd name="T3" fmla="*/ 10 h 23"/>
                  <a:gd name="T4" fmla="*/ 1 w 16"/>
                  <a:gd name="T5" fmla="*/ 0 h 23"/>
                  <a:gd name="T6" fmla="*/ 16 w 16"/>
                  <a:gd name="T7" fmla="*/ 8 h 23"/>
                  <a:gd name="T8" fmla="*/ 10 w 16"/>
                  <a:gd name="T9" fmla="*/ 19 h 23"/>
                  <a:gd name="T10" fmla="*/ 0 60000 65536"/>
                  <a:gd name="T11" fmla="*/ 0 60000 65536"/>
                  <a:gd name="T12" fmla="*/ 0 60000 65536"/>
                  <a:gd name="T13" fmla="*/ 0 60000 65536"/>
                  <a:gd name="T14" fmla="*/ 0 60000 65536"/>
                  <a:gd name="T15" fmla="*/ 0 w 16"/>
                  <a:gd name="T16" fmla="*/ 0 h 23"/>
                  <a:gd name="T17" fmla="*/ 16 w 16"/>
                  <a:gd name="T18" fmla="*/ 23 h 23"/>
                </a:gdLst>
                <a:ahLst/>
                <a:cxnLst>
                  <a:cxn ang="T10">
                    <a:pos x="T0" y="T1"/>
                  </a:cxn>
                  <a:cxn ang="T11">
                    <a:pos x="T2" y="T3"/>
                  </a:cxn>
                  <a:cxn ang="T12">
                    <a:pos x="T4" y="T5"/>
                  </a:cxn>
                  <a:cxn ang="T13">
                    <a:pos x="T6" y="T7"/>
                  </a:cxn>
                  <a:cxn ang="T14">
                    <a:pos x="T8" y="T9"/>
                  </a:cxn>
                </a:cxnLst>
                <a:rect l="T15" t="T16" r="T17" b="T18"/>
                <a:pathLst>
                  <a:path w="16" h="23">
                    <a:moveTo>
                      <a:pt x="10" y="19"/>
                    </a:moveTo>
                    <a:cubicBezTo>
                      <a:pt x="8" y="15"/>
                      <a:pt x="11" y="14"/>
                      <a:pt x="8" y="10"/>
                    </a:cubicBezTo>
                    <a:cubicBezTo>
                      <a:pt x="5" y="6"/>
                      <a:pt x="0" y="0"/>
                      <a:pt x="1" y="0"/>
                    </a:cubicBezTo>
                    <a:cubicBezTo>
                      <a:pt x="3" y="0"/>
                      <a:pt x="15" y="5"/>
                      <a:pt x="16" y="8"/>
                    </a:cubicBezTo>
                    <a:cubicBezTo>
                      <a:pt x="16" y="11"/>
                      <a:pt x="12" y="23"/>
                      <a:pt x="10" y="19"/>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84" name="Freeform 316"/>
              <p:cNvSpPr>
                <a:spLocks/>
              </p:cNvSpPr>
              <p:nvPr/>
            </p:nvSpPr>
            <p:spPr bwMode="auto">
              <a:xfrm>
                <a:off x="4153458" y="2492996"/>
                <a:ext cx="9609" cy="20231"/>
              </a:xfrm>
              <a:custGeom>
                <a:avLst/>
                <a:gdLst>
                  <a:gd name="T0" fmla="*/ 2 w 8"/>
                  <a:gd name="T1" fmla="*/ 4 h 17"/>
                  <a:gd name="T2" fmla="*/ 4 w 8"/>
                  <a:gd name="T3" fmla="*/ 14 h 17"/>
                  <a:gd name="T4" fmla="*/ 8 w 8"/>
                  <a:gd name="T5" fmla="*/ 15 h 17"/>
                  <a:gd name="T6" fmla="*/ 2 w 8"/>
                  <a:gd name="T7" fmla="*/ 4 h 17"/>
                  <a:gd name="T8" fmla="*/ 0 60000 65536"/>
                  <a:gd name="T9" fmla="*/ 0 60000 65536"/>
                  <a:gd name="T10" fmla="*/ 0 60000 65536"/>
                  <a:gd name="T11" fmla="*/ 0 60000 65536"/>
                  <a:gd name="T12" fmla="*/ 0 w 8"/>
                  <a:gd name="T13" fmla="*/ 0 h 17"/>
                  <a:gd name="T14" fmla="*/ 8 w 8"/>
                  <a:gd name="T15" fmla="*/ 17 h 17"/>
                </a:gdLst>
                <a:ahLst/>
                <a:cxnLst>
                  <a:cxn ang="T8">
                    <a:pos x="T0" y="T1"/>
                  </a:cxn>
                  <a:cxn ang="T9">
                    <a:pos x="T2" y="T3"/>
                  </a:cxn>
                  <a:cxn ang="T10">
                    <a:pos x="T4" y="T5"/>
                  </a:cxn>
                  <a:cxn ang="T11">
                    <a:pos x="T6" y="T7"/>
                  </a:cxn>
                </a:cxnLst>
                <a:rect l="T12" t="T13" r="T14" b="T15"/>
                <a:pathLst>
                  <a:path w="8" h="17">
                    <a:moveTo>
                      <a:pt x="2" y="4"/>
                    </a:moveTo>
                    <a:cubicBezTo>
                      <a:pt x="0" y="5"/>
                      <a:pt x="5" y="13"/>
                      <a:pt x="4" y="14"/>
                    </a:cubicBezTo>
                    <a:cubicBezTo>
                      <a:pt x="2" y="15"/>
                      <a:pt x="7" y="17"/>
                      <a:pt x="8" y="15"/>
                    </a:cubicBezTo>
                    <a:cubicBezTo>
                      <a:pt x="8" y="13"/>
                      <a:pt x="7" y="0"/>
                      <a:pt x="2" y="4"/>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85" name="Freeform 317"/>
              <p:cNvSpPr>
                <a:spLocks/>
              </p:cNvSpPr>
              <p:nvPr/>
            </p:nvSpPr>
            <p:spPr bwMode="auto">
              <a:xfrm>
                <a:off x="3834356" y="2471248"/>
                <a:ext cx="38434" cy="44507"/>
              </a:xfrm>
              <a:custGeom>
                <a:avLst/>
                <a:gdLst>
                  <a:gd name="T0" fmla="*/ 10 w 32"/>
                  <a:gd name="T1" fmla="*/ 34 h 37"/>
                  <a:gd name="T2" fmla="*/ 7 w 32"/>
                  <a:gd name="T3" fmla="*/ 27 h 37"/>
                  <a:gd name="T4" fmla="*/ 1 w 32"/>
                  <a:gd name="T5" fmla="*/ 23 h 37"/>
                  <a:gd name="T6" fmla="*/ 5 w 32"/>
                  <a:gd name="T7" fmla="*/ 14 h 37"/>
                  <a:gd name="T8" fmla="*/ 12 w 32"/>
                  <a:gd name="T9" fmla="*/ 14 h 37"/>
                  <a:gd name="T10" fmla="*/ 13 w 32"/>
                  <a:gd name="T11" fmla="*/ 8 h 37"/>
                  <a:gd name="T12" fmla="*/ 22 w 32"/>
                  <a:gd name="T13" fmla="*/ 7 h 37"/>
                  <a:gd name="T14" fmla="*/ 22 w 32"/>
                  <a:gd name="T15" fmla="*/ 3 h 37"/>
                  <a:gd name="T16" fmla="*/ 27 w 32"/>
                  <a:gd name="T17" fmla="*/ 9 h 37"/>
                  <a:gd name="T18" fmla="*/ 30 w 32"/>
                  <a:gd name="T19" fmla="*/ 17 h 37"/>
                  <a:gd name="T20" fmla="*/ 22 w 32"/>
                  <a:gd name="T21" fmla="*/ 28 h 37"/>
                  <a:gd name="T22" fmla="*/ 18 w 32"/>
                  <a:gd name="T23" fmla="*/ 26 h 37"/>
                  <a:gd name="T24" fmla="*/ 10 w 32"/>
                  <a:gd name="T25" fmla="*/ 34 h 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
                  <a:gd name="T40" fmla="*/ 0 h 37"/>
                  <a:gd name="T41" fmla="*/ 32 w 32"/>
                  <a:gd name="T42" fmla="*/ 37 h 3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 h="37">
                    <a:moveTo>
                      <a:pt x="10" y="34"/>
                    </a:moveTo>
                    <a:cubicBezTo>
                      <a:pt x="8" y="30"/>
                      <a:pt x="9" y="27"/>
                      <a:pt x="7" y="27"/>
                    </a:cubicBezTo>
                    <a:cubicBezTo>
                      <a:pt x="6" y="27"/>
                      <a:pt x="0" y="27"/>
                      <a:pt x="1" y="23"/>
                    </a:cubicBezTo>
                    <a:cubicBezTo>
                      <a:pt x="2" y="19"/>
                      <a:pt x="2" y="14"/>
                      <a:pt x="5" y="14"/>
                    </a:cubicBezTo>
                    <a:cubicBezTo>
                      <a:pt x="8" y="14"/>
                      <a:pt x="12" y="16"/>
                      <a:pt x="12" y="14"/>
                    </a:cubicBezTo>
                    <a:cubicBezTo>
                      <a:pt x="13" y="12"/>
                      <a:pt x="9" y="8"/>
                      <a:pt x="13" y="8"/>
                    </a:cubicBezTo>
                    <a:cubicBezTo>
                      <a:pt x="16" y="8"/>
                      <a:pt x="22" y="9"/>
                      <a:pt x="22" y="7"/>
                    </a:cubicBezTo>
                    <a:cubicBezTo>
                      <a:pt x="22" y="6"/>
                      <a:pt x="19" y="0"/>
                      <a:pt x="22" y="3"/>
                    </a:cubicBezTo>
                    <a:cubicBezTo>
                      <a:pt x="25" y="6"/>
                      <a:pt x="25" y="9"/>
                      <a:pt x="27" y="9"/>
                    </a:cubicBezTo>
                    <a:cubicBezTo>
                      <a:pt x="29" y="10"/>
                      <a:pt x="32" y="15"/>
                      <a:pt x="30" y="17"/>
                    </a:cubicBezTo>
                    <a:cubicBezTo>
                      <a:pt x="28" y="19"/>
                      <a:pt x="24" y="29"/>
                      <a:pt x="22" y="28"/>
                    </a:cubicBezTo>
                    <a:cubicBezTo>
                      <a:pt x="21" y="28"/>
                      <a:pt x="19" y="24"/>
                      <a:pt x="18" y="26"/>
                    </a:cubicBezTo>
                    <a:cubicBezTo>
                      <a:pt x="17" y="27"/>
                      <a:pt x="12" y="37"/>
                      <a:pt x="10" y="34"/>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86" name="Freeform 318"/>
              <p:cNvSpPr>
                <a:spLocks/>
              </p:cNvSpPr>
              <p:nvPr/>
            </p:nvSpPr>
            <p:spPr bwMode="auto">
              <a:xfrm>
                <a:off x="3862170" y="2464168"/>
                <a:ext cx="20229" cy="11127"/>
              </a:xfrm>
              <a:custGeom>
                <a:avLst/>
                <a:gdLst>
                  <a:gd name="T0" fmla="*/ 8 w 17"/>
                  <a:gd name="T1" fmla="*/ 8 h 9"/>
                  <a:gd name="T2" fmla="*/ 3 w 17"/>
                  <a:gd name="T3" fmla="*/ 1 h 9"/>
                  <a:gd name="T4" fmla="*/ 15 w 17"/>
                  <a:gd name="T5" fmla="*/ 5 h 9"/>
                  <a:gd name="T6" fmla="*/ 8 w 17"/>
                  <a:gd name="T7" fmla="*/ 8 h 9"/>
                  <a:gd name="T8" fmla="*/ 0 60000 65536"/>
                  <a:gd name="T9" fmla="*/ 0 60000 65536"/>
                  <a:gd name="T10" fmla="*/ 0 60000 65536"/>
                  <a:gd name="T11" fmla="*/ 0 60000 65536"/>
                  <a:gd name="T12" fmla="*/ 0 w 17"/>
                  <a:gd name="T13" fmla="*/ 0 h 9"/>
                  <a:gd name="T14" fmla="*/ 17 w 17"/>
                  <a:gd name="T15" fmla="*/ 9 h 9"/>
                </a:gdLst>
                <a:ahLst/>
                <a:cxnLst>
                  <a:cxn ang="T8">
                    <a:pos x="T0" y="T1"/>
                  </a:cxn>
                  <a:cxn ang="T9">
                    <a:pos x="T2" y="T3"/>
                  </a:cxn>
                  <a:cxn ang="T10">
                    <a:pos x="T4" y="T5"/>
                  </a:cxn>
                  <a:cxn ang="T11">
                    <a:pos x="T6" y="T7"/>
                  </a:cxn>
                </a:cxnLst>
                <a:rect l="T12" t="T13" r="T14" b="T15"/>
                <a:pathLst>
                  <a:path w="17" h="9">
                    <a:moveTo>
                      <a:pt x="8" y="8"/>
                    </a:moveTo>
                    <a:cubicBezTo>
                      <a:pt x="3" y="9"/>
                      <a:pt x="0" y="2"/>
                      <a:pt x="3" y="1"/>
                    </a:cubicBezTo>
                    <a:cubicBezTo>
                      <a:pt x="6" y="0"/>
                      <a:pt x="13" y="5"/>
                      <a:pt x="15" y="5"/>
                    </a:cubicBezTo>
                    <a:cubicBezTo>
                      <a:pt x="17" y="5"/>
                      <a:pt x="12" y="7"/>
                      <a:pt x="8" y="8"/>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91" name="Freeform 323"/>
              <p:cNvSpPr>
                <a:spLocks/>
              </p:cNvSpPr>
              <p:nvPr/>
            </p:nvSpPr>
            <p:spPr bwMode="auto">
              <a:xfrm>
                <a:off x="8860813" y="2288668"/>
                <a:ext cx="43997" cy="25288"/>
              </a:xfrm>
              <a:custGeom>
                <a:avLst/>
                <a:gdLst>
                  <a:gd name="T0" fmla="*/ 27 w 37"/>
                  <a:gd name="T1" fmla="*/ 20 h 21"/>
                  <a:gd name="T2" fmla="*/ 11 w 37"/>
                  <a:gd name="T3" fmla="*/ 11 h 21"/>
                  <a:gd name="T4" fmla="*/ 4 w 37"/>
                  <a:gd name="T5" fmla="*/ 13 h 21"/>
                  <a:gd name="T6" fmla="*/ 3 w 37"/>
                  <a:gd name="T7" fmla="*/ 3 h 21"/>
                  <a:gd name="T8" fmla="*/ 13 w 37"/>
                  <a:gd name="T9" fmla="*/ 6 h 21"/>
                  <a:gd name="T10" fmla="*/ 24 w 37"/>
                  <a:gd name="T11" fmla="*/ 3 h 21"/>
                  <a:gd name="T12" fmla="*/ 36 w 37"/>
                  <a:gd name="T13" fmla="*/ 16 h 21"/>
                  <a:gd name="T14" fmla="*/ 27 w 37"/>
                  <a:gd name="T15" fmla="*/ 20 h 21"/>
                  <a:gd name="T16" fmla="*/ 0 60000 65536"/>
                  <a:gd name="T17" fmla="*/ 0 60000 65536"/>
                  <a:gd name="T18" fmla="*/ 0 60000 65536"/>
                  <a:gd name="T19" fmla="*/ 0 60000 65536"/>
                  <a:gd name="T20" fmla="*/ 0 60000 65536"/>
                  <a:gd name="T21" fmla="*/ 0 60000 65536"/>
                  <a:gd name="T22" fmla="*/ 0 60000 65536"/>
                  <a:gd name="T23" fmla="*/ 0 60000 65536"/>
                  <a:gd name="T24" fmla="*/ 0 w 37"/>
                  <a:gd name="T25" fmla="*/ 0 h 21"/>
                  <a:gd name="T26" fmla="*/ 37 w 37"/>
                  <a:gd name="T27" fmla="*/ 21 h 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7" h="21">
                    <a:moveTo>
                      <a:pt x="27" y="20"/>
                    </a:moveTo>
                    <a:cubicBezTo>
                      <a:pt x="21" y="20"/>
                      <a:pt x="14" y="10"/>
                      <a:pt x="11" y="11"/>
                    </a:cubicBezTo>
                    <a:cubicBezTo>
                      <a:pt x="9" y="11"/>
                      <a:pt x="7" y="16"/>
                      <a:pt x="4" y="13"/>
                    </a:cubicBezTo>
                    <a:cubicBezTo>
                      <a:pt x="1" y="10"/>
                      <a:pt x="0" y="2"/>
                      <a:pt x="3" y="3"/>
                    </a:cubicBezTo>
                    <a:cubicBezTo>
                      <a:pt x="5" y="5"/>
                      <a:pt x="10" y="7"/>
                      <a:pt x="13" y="6"/>
                    </a:cubicBezTo>
                    <a:cubicBezTo>
                      <a:pt x="16" y="6"/>
                      <a:pt x="21" y="0"/>
                      <a:pt x="24" y="3"/>
                    </a:cubicBezTo>
                    <a:cubicBezTo>
                      <a:pt x="28" y="6"/>
                      <a:pt x="37" y="15"/>
                      <a:pt x="36" y="16"/>
                    </a:cubicBezTo>
                    <a:cubicBezTo>
                      <a:pt x="34" y="17"/>
                      <a:pt x="30" y="21"/>
                      <a:pt x="27" y="20"/>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92" name="Freeform 324"/>
              <p:cNvSpPr>
                <a:spLocks/>
              </p:cNvSpPr>
              <p:nvPr/>
            </p:nvSpPr>
            <p:spPr bwMode="auto">
              <a:xfrm>
                <a:off x="4927699" y="2595666"/>
                <a:ext cx="30848" cy="18208"/>
              </a:xfrm>
              <a:custGeom>
                <a:avLst/>
                <a:gdLst>
                  <a:gd name="T0" fmla="*/ 22 w 26"/>
                  <a:gd name="T1" fmla="*/ 14 h 15"/>
                  <a:gd name="T2" fmla="*/ 4 w 26"/>
                  <a:gd name="T3" fmla="*/ 8 h 15"/>
                  <a:gd name="T4" fmla="*/ 1 w 26"/>
                  <a:gd name="T5" fmla="*/ 1 h 15"/>
                  <a:gd name="T6" fmla="*/ 16 w 26"/>
                  <a:gd name="T7" fmla="*/ 6 h 15"/>
                  <a:gd name="T8" fmla="*/ 22 w 26"/>
                  <a:gd name="T9" fmla="*/ 14 h 15"/>
                  <a:gd name="T10" fmla="*/ 0 60000 65536"/>
                  <a:gd name="T11" fmla="*/ 0 60000 65536"/>
                  <a:gd name="T12" fmla="*/ 0 60000 65536"/>
                  <a:gd name="T13" fmla="*/ 0 60000 65536"/>
                  <a:gd name="T14" fmla="*/ 0 60000 65536"/>
                  <a:gd name="T15" fmla="*/ 0 w 26"/>
                  <a:gd name="T16" fmla="*/ 0 h 15"/>
                  <a:gd name="T17" fmla="*/ 26 w 26"/>
                  <a:gd name="T18" fmla="*/ 15 h 15"/>
                </a:gdLst>
                <a:ahLst/>
                <a:cxnLst>
                  <a:cxn ang="T10">
                    <a:pos x="T0" y="T1"/>
                  </a:cxn>
                  <a:cxn ang="T11">
                    <a:pos x="T2" y="T3"/>
                  </a:cxn>
                  <a:cxn ang="T12">
                    <a:pos x="T4" y="T5"/>
                  </a:cxn>
                  <a:cxn ang="T13">
                    <a:pos x="T6" y="T7"/>
                  </a:cxn>
                  <a:cxn ang="T14">
                    <a:pos x="T8" y="T9"/>
                  </a:cxn>
                </a:cxnLst>
                <a:rect l="T15" t="T16" r="T17" b="T18"/>
                <a:pathLst>
                  <a:path w="26" h="15">
                    <a:moveTo>
                      <a:pt x="22" y="14"/>
                    </a:moveTo>
                    <a:cubicBezTo>
                      <a:pt x="16" y="15"/>
                      <a:pt x="7" y="11"/>
                      <a:pt x="4" y="8"/>
                    </a:cubicBezTo>
                    <a:cubicBezTo>
                      <a:pt x="1" y="6"/>
                      <a:pt x="0" y="0"/>
                      <a:pt x="1" y="1"/>
                    </a:cubicBezTo>
                    <a:cubicBezTo>
                      <a:pt x="3" y="1"/>
                      <a:pt x="10" y="5"/>
                      <a:pt x="16" y="6"/>
                    </a:cubicBezTo>
                    <a:cubicBezTo>
                      <a:pt x="22" y="8"/>
                      <a:pt x="26" y="13"/>
                      <a:pt x="22" y="14"/>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93" name="Freeform 326"/>
              <p:cNvSpPr>
                <a:spLocks/>
              </p:cNvSpPr>
              <p:nvPr/>
            </p:nvSpPr>
            <p:spPr bwMode="auto">
              <a:xfrm>
                <a:off x="6193196" y="2529917"/>
                <a:ext cx="32365" cy="29840"/>
              </a:xfrm>
              <a:custGeom>
                <a:avLst/>
                <a:gdLst>
                  <a:gd name="T0" fmla="*/ 16 w 27"/>
                  <a:gd name="T1" fmla="*/ 24 h 25"/>
                  <a:gd name="T2" fmla="*/ 8 w 27"/>
                  <a:gd name="T3" fmla="*/ 16 h 25"/>
                  <a:gd name="T4" fmla="*/ 3 w 27"/>
                  <a:gd name="T5" fmla="*/ 8 h 25"/>
                  <a:gd name="T6" fmla="*/ 14 w 27"/>
                  <a:gd name="T7" fmla="*/ 6 h 25"/>
                  <a:gd name="T8" fmla="*/ 24 w 27"/>
                  <a:gd name="T9" fmla="*/ 2 h 25"/>
                  <a:gd name="T10" fmla="*/ 22 w 27"/>
                  <a:gd name="T11" fmla="*/ 11 h 25"/>
                  <a:gd name="T12" fmla="*/ 23 w 27"/>
                  <a:gd name="T13" fmla="*/ 22 h 25"/>
                  <a:gd name="T14" fmla="*/ 16 w 27"/>
                  <a:gd name="T15" fmla="*/ 24 h 25"/>
                  <a:gd name="T16" fmla="*/ 0 60000 65536"/>
                  <a:gd name="T17" fmla="*/ 0 60000 65536"/>
                  <a:gd name="T18" fmla="*/ 0 60000 65536"/>
                  <a:gd name="T19" fmla="*/ 0 60000 65536"/>
                  <a:gd name="T20" fmla="*/ 0 60000 65536"/>
                  <a:gd name="T21" fmla="*/ 0 60000 65536"/>
                  <a:gd name="T22" fmla="*/ 0 60000 65536"/>
                  <a:gd name="T23" fmla="*/ 0 60000 65536"/>
                  <a:gd name="T24" fmla="*/ 0 w 27"/>
                  <a:gd name="T25" fmla="*/ 0 h 25"/>
                  <a:gd name="T26" fmla="*/ 27 w 27"/>
                  <a:gd name="T27" fmla="*/ 25 h 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 h="25">
                    <a:moveTo>
                      <a:pt x="16" y="24"/>
                    </a:moveTo>
                    <a:cubicBezTo>
                      <a:pt x="12" y="23"/>
                      <a:pt x="13" y="18"/>
                      <a:pt x="8" y="16"/>
                    </a:cubicBezTo>
                    <a:cubicBezTo>
                      <a:pt x="3" y="13"/>
                      <a:pt x="0" y="8"/>
                      <a:pt x="3" y="8"/>
                    </a:cubicBezTo>
                    <a:cubicBezTo>
                      <a:pt x="6" y="9"/>
                      <a:pt x="11" y="9"/>
                      <a:pt x="14" y="6"/>
                    </a:cubicBezTo>
                    <a:cubicBezTo>
                      <a:pt x="16" y="4"/>
                      <a:pt x="25" y="0"/>
                      <a:pt x="24" y="2"/>
                    </a:cubicBezTo>
                    <a:cubicBezTo>
                      <a:pt x="22" y="4"/>
                      <a:pt x="21" y="8"/>
                      <a:pt x="22" y="11"/>
                    </a:cubicBezTo>
                    <a:cubicBezTo>
                      <a:pt x="22" y="15"/>
                      <a:pt x="27" y="22"/>
                      <a:pt x="23" y="22"/>
                    </a:cubicBezTo>
                    <a:cubicBezTo>
                      <a:pt x="20" y="23"/>
                      <a:pt x="20" y="25"/>
                      <a:pt x="16" y="24"/>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94" name="Freeform 327"/>
              <p:cNvSpPr>
                <a:spLocks/>
              </p:cNvSpPr>
              <p:nvPr/>
            </p:nvSpPr>
            <p:spPr bwMode="auto">
              <a:xfrm>
                <a:off x="6307992" y="2479846"/>
                <a:ext cx="21240" cy="30852"/>
              </a:xfrm>
              <a:custGeom>
                <a:avLst/>
                <a:gdLst>
                  <a:gd name="T0" fmla="*/ 4 w 18"/>
                  <a:gd name="T1" fmla="*/ 24 h 26"/>
                  <a:gd name="T2" fmla="*/ 6 w 18"/>
                  <a:gd name="T3" fmla="*/ 8 h 26"/>
                  <a:gd name="T4" fmla="*/ 16 w 18"/>
                  <a:gd name="T5" fmla="*/ 3 h 26"/>
                  <a:gd name="T6" fmla="*/ 12 w 18"/>
                  <a:gd name="T7" fmla="*/ 14 h 26"/>
                  <a:gd name="T8" fmla="*/ 4 w 18"/>
                  <a:gd name="T9" fmla="*/ 24 h 26"/>
                  <a:gd name="T10" fmla="*/ 0 60000 65536"/>
                  <a:gd name="T11" fmla="*/ 0 60000 65536"/>
                  <a:gd name="T12" fmla="*/ 0 60000 65536"/>
                  <a:gd name="T13" fmla="*/ 0 60000 65536"/>
                  <a:gd name="T14" fmla="*/ 0 60000 65536"/>
                  <a:gd name="T15" fmla="*/ 0 w 18"/>
                  <a:gd name="T16" fmla="*/ 0 h 26"/>
                  <a:gd name="T17" fmla="*/ 18 w 18"/>
                  <a:gd name="T18" fmla="*/ 26 h 26"/>
                </a:gdLst>
                <a:ahLst/>
                <a:cxnLst>
                  <a:cxn ang="T10">
                    <a:pos x="T0" y="T1"/>
                  </a:cxn>
                  <a:cxn ang="T11">
                    <a:pos x="T2" y="T3"/>
                  </a:cxn>
                  <a:cxn ang="T12">
                    <a:pos x="T4" y="T5"/>
                  </a:cxn>
                  <a:cxn ang="T13">
                    <a:pos x="T6" y="T7"/>
                  </a:cxn>
                  <a:cxn ang="T14">
                    <a:pos x="T8" y="T9"/>
                  </a:cxn>
                </a:cxnLst>
                <a:rect l="T15" t="T16" r="T17" b="T18"/>
                <a:pathLst>
                  <a:path w="18" h="26">
                    <a:moveTo>
                      <a:pt x="4" y="24"/>
                    </a:moveTo>
                    <a:cubicBezTo>
                      <a:pt x="0" y="20"/>
                      <a:pt x="1" y="11"/>
                      <a:pt x="6" y="8"/>
                    </a:cubicBezTo>
                    <a:cubicBezTo>
                      <a:pt x="11" y="4"/>
                      <a:pt x="18" y="0"/>
                      <a:pt x="16" y="3"/>
                    </a:cubicBezTo>
                    <a:cubicBezTo>
                      <a:pt x="14" y="6"/>
                      <a:pt x="14" y="12"/>
                      <a:pt x="12" y="14"/>
                    </a:cubicBezTo>
                    <a:cubicBezTo>
                      <a:pt x="11" y="16"/>
                      <a:pt x="5" y="26"/>
                      <a:pt x="4" y="24"/>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95" name="Freeform 328"/>
              <p:cNvSpPr>
                <a:spLocks/>
              </p:cNvSpPr>
              <p:nvPr/>
            </p:nvSpPr>
            <p:spPr bwMode="auto">
              <a:xfrm>
                <a:off x="6362609" y="2459616"/>
                <a:ext cx="21746" cy="16690"/>
              </a:xfrm>
              <a:custGeom>
                <a:avLst/>
                <a:gdLst>
                  <a:gd name="T0" fmla="*/ 6 w 18"/>
                  <a:gd name="T1" fmla="*/ 14 h 14"/>
                  <a:gd name="T2" fmla="*/ 2 w 18"/>
                  <a:gd name="T3" fmla="*/ 3 h 14"/>
                  <a:gd name="T4" fmla="*/ 12 w 18"/>
                  <a:gd name="T5" fmla="*/ 2 h 14"/>
                  <a:gd name="T6" fmla="*/ 17 w 18"/>
                  <a:gd name="T7" fmla="*/ 4 h 14"/>
                  <a:gd name="T8" fmla="*/ 6 w 18"/>
                  <a:gd name="T9" fmla="*/ 14 h 14"/>
                  <a:gd name="T10" fmla="*/ 0 60000 65536"/>
                  <a:gd name="T11" fmla="*/ 0 60000 65536"/>
                  <a:gd name="T12" fmla="*/ 0 60000 65536"/>
                  <a:gd name="T13" fmla="*/ 0 60000 65536"/>
                  <a:gd name="T14" fmla="*/ 0 60000 65536"/>
                  <a:gd name="T15" fmla="*/ 0 w 18"/>
                  <a:gd name="T16" fmla="*/ 0 h 14"/>
                  <a:gd name="T17" fmla="*/ 18 w 18"/>
                  <a:gd name="T18" fmla="*/ 14 h 14"/>
                </a:gdLst>
                <a:ahLst/>
                <a:cxnLst>
                  <a:cxn ang="T10">
                    <a:pos x="T0" y="T1"/>
                  </a:cxn>
                  <a:cxn ang="T11">
                    <a:pos x="T2" y="T3"/>
                  </a:cxn>
                  <a:cxn ang="T12">
                    <a:pos x="T4" y="T5"/>
                  </a:cxn>
                  <a:cxn ang="T13">
                    <a:pos x="T6" y="T7"/>
                  </a:cxn>
                  <a:cxn ang="T14">
                    <a:pos x="T8" y="T9"/>
                  </a:cxn>
                </a:cxnLst>
                <a:rect l="T15" t="T16" r="T17" b="T18"/>
                <a:pathLst>
                  <a:path w="18" h="14">
                    <a:moveTo>
                      <a:pt x="6" y="14"/>
                    </a:moveTo>
                    <a:cubicBezTo>
                      <a:pt x="2" y="14"/>
                      <a:pt x="0" y="5"/>
                      <a:pt x="2" y="3"/>
                    </a:cubicBezTo>
                    <a:cubicBezTo>
                      <a:pt x="4" y="2"/>
                      <a:pt x="9" y="3"/>
                      <a:pt x="12" y="2"/>
                    </a:cubicBezTo>
                    <a:cubicBezTo>
                      <a:pt x="16" y="0"/>
                      <a:pt x="18" y="3"/>
                      <a:pt x="17" y="4"/>
                    </a:cubicBezTo>
                    <a:cubicBezTo>
                      <a:pt x="15" y="6"/>
                      <a:pt x="12" y="12"/>
                      <a:pt x="6" y="14"/>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96" name="Freeform 329"/>
              <p:cNvSpPr>
                <a:spLocks/>
              </p:cNvSpPr>
              <p:nvPr/>
            </p:nvSpPr>
            <p:spPr bwMode="auto">
              <a:xfrm>
                <a:off x="6367666" y="2446466"/>
                <a:ext cx="11632" cy="8092"/>
              </a:xfrm>
              <a:custGeom>
                <a:avLst/>
                <a:gdLst>
                  <a:gd name="T0" fmla="*/ 6 w 10"/>
                  <a:gd name="T1" fmla="*/ 2 h 7"/>
                  <a:gd name="T2" fmla="*/ 4 w 10"/>
                  <a:gd name="T3" fmla="*/ 7 h 7"/>
                  <a:gd name="T4" fmla="*/ 6 w 10"/>
                  <a:gd name="T5" fmla="*/ 2 h 7"/>
                  <a:gd name="T6" fmla="*/ 0 60000 65536"/>
                  <a:gd name="T7" fmla="*/ 0 60000 65536"/>
                  <a:gd name="T8" fmla="*/ 0 60000 65536"/>
                  <a:gd name="T9" fmla="*/ 0 w 10"/>
                  <a:gd name="T10" fmla="*/ 0 h 7"/>
                  <a:gd name="T11" fmla="*/ 10 w 10"/>
                  <a:gd name="T12" fmla="*/ 7 h 7"/>
                </a:gdLst>
                <a:ahLst/>
                <a:cxnLst>
                  <a:cxn ang="T6">
                    <a:pos x="T0" y="T1"/>
                  </a:cxn>
                  <a:cxn ang="T7">
                    <a:pos x="T2" y="T3"/>
                  </a:cxn>
                  <a:cxn ang="T8">
                    <a:pos x="T4" y="T5"/>
                  </a:cxn>
                </a:cxnLst>
                <a:rect l="T9" t="T10" r="T11" b="T12"/>
                <a:pathLst>
                  <a:path w="10" h="7">
                    <a:moveTo>
                      <a:pt x="6" y="2"/>
                    </a:moveTo>
                    <a:cubicBezTo>
                      <a:pt x="8" y="0"/>
                      <a:pt x="10" y="7"/>
                      <a:pt x="4" y="7"/>
                    </a:cubicBezTo>
                    <a:cubicBezTo>
                      <a:pt x="0" y="7"/>
                      <a:pt x="4" y="3"/>
                      <a:pt x="6" y="2"/>
                    </a:cubicBezTo>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97" name="Freeform 330"/>
              <p:cNvSpPr>
                <a:spLocks/>
              </p:cNvSpPr>
              <p:nvPr/>
            </p:nvSpPr>
            <p:spPr bwMode="auto">
              <a:xfrm>
                <a:off x="6483473" y="3490359"/>
                <a:ext cx="86982" cy="84968"/>
              </a:xfrm>
              <a:custGeom>
                <a:avLst/>
                <a:gdLst>
                  <a:gd name="T0" fmla="*/ 63 w 73"/>
                  <a:gd name="T1" fmla="*/ 0 h 71"/>
                  <a:gd name="T2" fmla="*/ 53 w 73"/>
                  <a:gd name="T3" fmla="*/ 5 h 71"/>
                  <a:gd name="T4" fmla="*/ 27 w 73"/>
                  <a:gd name="T5" fmla="*/ 6 h 71"/>
                  <a:gd name="T6" fmla="*/ 26 w 73"/>
                  <a:gd name="T7" fmla="*/ 20 h 71"/>
                  <a:gd name="T8" fmla="*/ 14 w 73"/>
                  <a:gd name="T9" fmla="*/ 41 h 71"/>
                  <a:gd name="T10" fmla="*/ 8 w 73"/>
                  <a:gd name="T11" fmla="*/ 53 h 71"/>
                  <a:gd name="T12" fmla="*/ 2 w 73"/>
                  <a:gd name="T13" fmla="*/ 62 h 71"/>
                  <a:gd name="T14" fmla="*/ 0 w 73"/>
                  <a:gd name="T15" fmla="*/ 68 h 71"/>
                  <a:gd name="T16" fmla="*/ 8 w 73"/>
                  <a:gd name="T17" fmla="*/ 71 h 71"/>
                  <a:gd name="T18" fmla="*/ 26 w 73"/>
                  <a:gd name="T19" fmla="*/ 63 h 71"/>
                  <a:gd name="T20" fmla="*/ 37 w 73"/>
                  <a:gd name="T21" fmla="*/ 62 h 71"/>
                  <a:gd name="T22" fmla="*/ 46 w 73"/>
                  <a:gd name="T23" fmla="*/ 51 h 71"/>
                  <a:gd name="T24" fmla="*/ 61 w 73"/>
                  <a:gd name="T25" fmla="*/ 48 h 71"/>
                  <a:gd name="T26" fmla="*/ 63 w 73"/>
                  <a:gd name="T27" fmla="*/ 50 h 71"/>
                  <a:gd name="T28" fmla="*/ 71 w 73"/>
                  <a:gd name="T29" fmla="*/ 27 h 71"/>
                  <a:gd name="T30" fmla="*/ 63 w 73"/>
                  <a:gd name="T31" fmla="*/ 0 h 7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3"/>
                  <a:gd name="T49" fmla="*/ 0 h 71"/>
                  <a:gd name="T50" fmla="*/ 73 w 73"/>
                  <a:gd name="T51" fmla="*/ 71 h 7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3" h="71">
                    <a:moveTo>
                      <a:pt x="63" y="0"/>
                    </a:moveTo>
                    <a:cubicBezTo>
                      <a:pt x="59" y="2"/>
                      <a:pt x="55" y="3"/>
                      <a:pt x="53" y="5"/>
                    </a:cubicBezTo>
                    <a:cubicBezTo>
                      <a:pt x="49" y="7"/>
                      <a:pt x="37" y="6"/>
                      <a:pt x="27" y="6"/>
                    </a:cubicBezTo>
                    <a:cubicBezTo>
                      <a:pt x="27" y="11"/>
                      <a:pt x="27" y="17"/>
                      <a:pt x="26" y="20"/>
                    </a:cubicBezTo>
                    <a:cubicBezTo>
                      <a:pt x="25" y="27"/>
                      <a:pt x="22" y="37"/>
                      <a:pt x="14" y="41"/>
                    </a:cubicBezTo>
                    <a:cubicBezTo>
                      <a:pt x="7" y="45"/>
                      <a:pt x="8" y="49"/>
                      <a:pt x="8" y="53"/>
                    </a:cubicBezTo>
                    <a:cubicBezTo>
                      <a:pt x="8" y="57"/>
                      <a:pt x="5" y="57"/>
                      <a:pt x="2" y="62"/>
                    </a:cubicBezTo>
                    <a:cubicBezTo>
                      <a:pt x="1" y="63"/>
                      <a:pt x="0" y="65"/>
                      <a:pt x="0" y="68"/>
                    </a:cubicBezTo>
                    <a:cubicBezTo>
                      <a:pt x="3" y="69"/>
                      <a:pt x="6" y="71"/>
                      <a:pt x="8" y="71"/>
                    </a:cubicBezTo>
                    <a:cubicBezTo>
                      <a:pt x="12" y="71"/>
                      <a:pt x="21" y="67"/>
                      <a:pt x="26" y="63"/>
                    </a:cubicBezTo>
                    <a:cubicBezTo>
                      <a:pt x="29" y="61"/>
                      <a:pt x="33" y="61"/>
                      <a:pt x="37" y="62"/>
                    </a:cubicBezTo>
                    <a:cubicBezTo>
                      <a:pt x="38" y="56"/>
                      <a:pt x="42" y="52"/>
                      <a:pt x="46" y="51"/>
                    </a:cubicBezTo>
                    <a:cubicBezTo>
                      <a:pt x="52" y="51"/>
                      <a:pt x="56" y="45"/>
                      <a:pt x="61" y="48"/>
                    </a:cubicBezTo>
                    <a:cubicBezTo>
                      <a:pt x="62" y="49"/>
                      <a:pt x="63" y="50"/>
                      <a:pt x="63" y="50"/>
                    </a:cubicBezTo>
                    <a:cubicBezTo>
                      <a:pt x="67" y="43"/>
                      <a:pt x="70" y="34"/>
                      <a:pt x="71" y="27"/>
                    </a:cubicBezTo>
                    <a:cubicBezTo>
                      <a:pt x="73" y="19"/>
                      <a:pt x="67" y="8"/>
                      <a:pt x="63" y="0"/>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98" name="Freeform 331"/>
              <p:cNvSpPr>
                <a:spLocks/>
              </p:cNvSpPr>
              <p:nvPr/>
            </p:nvSpPr>
            <p:spPr bwMode="auto">
              <a:xfrm>
                <a:off x="6558824" y="3482266"/>
                <a:ext cx="116819" cy="137567"/>
              </a:xfrm>
              <a:custGeom>
                <a:avLst/>
                <a:gdLst>
                  <a:gd name="T0" fmla="*/ 88 w 98"/>
                  <a:gd name="T1" fmla="*/ 22 h 115"/>
                  <a:gd name="T2" fmla="*/ 98 w 98"/>
                  <a:gd name="T3" fmla="*/ 7 h 115"/>
                  <a:gd name="T4" fmla="*/ 82 w 98"/>
                  <a:gd name="T5" fmla="*/ 5 h 115"/>
                  <a:gd name="T6" fmla="*/ 66 w 98"/>
                  <a:gd name="T7" fmla="*/ 12 h 115"/>
                  <a:gd name="T8" fmla="*/ 35 w 98"/>
                  <a:gd name="T9" fmla="*/ 4 h 115"/>
                  <a:gd name="T10" fmla="*/ 15 w 98"/>
                  <a:gd name="T11" fmla="*/ 4 h 115"/>
                  <a:gd name="T12" fmla="*/ 0 w 98"/>
                  <a:gd name="T13" fmla="*/ 7 h 115"/>
                  <a:gd name="T14" fmla="*/ 8 w 98"/>
                  <a:gd name="T15" fmla="*/ 34 h 115"/>
                  <a:gd name="T16" fmla="*/ 0 w 98"/>
                  <a:gd name="T17" fmla="*/ 57 h 115"/>
                  <a:gd name="T18" fmla="*/ 5 w 98"/>
                  <a:gd name="T19" fmla="*/ 61 h 115"/>
                  <a:gd name="T20" fmla="*/ 7 w 98"/>
                  <a:gd name="T21" fmla="*/ 67 h 115"/>
                  <a:gd name="T22" fmla="*/ 4 w 98"/>
                  <a:gd name="T23" fmla="*/ 74 h 115"/>
                  <a:gd name="T24" fmla="*/ 47 w 98"/>
                  <a:gd name="T25" fmla="*/ 98 h 115"/>
                  <a:gd name="T26" fmla="*/ 69 w 98"/>
                  <a:gd name="T27" fmla="*/ 115 h 115"/>
                  <a:gd name="T28" fmla="*/ 73 w 98"/>
                  <a:gd name="T29" fmla="*/ 107 h 115"/>
                  <a:gd name="T30" fmla="*/ 86 w 98"/>
                  <a:gd name="T31" fmla="*/ 85 h 115"/>
                  <a:gd name="T32" fmla="*/ 93 w 98"/>
                  <a:gd name="T33" fmla="*/ 83 h 115"/>
                  <a:gd name="T34" fmla="*/ 88 w 98"/>
                  <a:gd name="T35" fmla="*/ 78 h 115"/>
                  <a:gd name="T36" fmla="*/ 88 w 98"/>
                  <a:gd name="T37" fmla="*/ 22 h 1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8"/>
                  <a:gd name="T58" fmla="*/ 0 h 115"/>
                  <a:gd name="T59" fmla="*/ 98 w 98"/>
                  <a:gd name="T60" fmla="*/ 115 h 11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8" h="115">
                    <a:moveTo>
                      <a:pt x="88" y="22"/>
                    </a:moveTo>
                    <a:cubicBezTo>
                      <a:pt x="98" y="7"/>
                      <a:pt x="98" y="7"/>
                      <a:pt x="98" y="7"/>
                    </a:cubicBezTo>
                    <a:cubicBezTo>
                      <a:pt x="93" y="6"/>
                      <a:pt x="86" y="5"/>
                      <a:pt x="82" y="5"/>
                    </a:cubicBezTo>
                    <a:cubicBezTo>
                      <a:pt x="74" y="5"/>
                      <a:pt x="80" y="11"/>
                      <a:pt x="66" y="12"/>
                    </a:cubicBezTo>
                    <a:cubicBezTo>
                      <a:pt x="52" y="14"/>
                      <a:pt x="42" y="7"/>
                      <a:pt x="35" y="4"/>
                    </a:cubicBezTo>
                    <a:cubicBezTo>
                      <a:pt x="27" y="0"/>
                      <a:pt x="19" y="4"/>
                      <a:pt x="15" y="4"/>
                    </a:cubicBezTo>
                    <a:cubicBezTo>
                      <a:pt x="12" y="4"/>
                      <a:pt x="6" y="5"/>
                      <a:pt x="0" y="7"/>
                    </a:cubicBezTo>
                    <a:cubicBezTo>
                      <a:pt x="4" y="15"/>
                      <a:pt x="10" y="26"/>
                      <a:pt x="8" y="34"/>
                    </a:cubicBezTo>
                    <a:cubicBezTo>
                      <a:pt x="7" y="41"/>
                      <a:pt x="4" y="50"/>
                      <a:pt x="0" y="57"/>
                    </a:cubicBezTo>
                    <a:cubicBezTo>
                      <a:pt x="1" y="59"/>
                      <a:pt x="1" y="61"/>
                      <a:pt x="5" y="61"/>
                    </a:cubicBezTo>
                    <a:cubicBezTo>
                      <a:pt x="12" y="61"/>
                      <a:pt x="14" y="64"/>
                      <a:pt x="7" y="67"/>
                    </a:cubicBezTo>
                    <a:cubicBezTo>
                      <a:pt x="2" y="69"/>
                      <a:pt x="2" y="71"/>
                      <a:pt x="4" y="74"/>
                    </a:cubicBezTo>
                    <a:cubicBezTo>
                      <a:pt x="15" y="81"/>
                      <a:pt x="43" y="93"/>
                      <a:pt x="47" y="98"/>
                    </a:cubicBezTo>
                    <a:cubicBezTo>
                      <a:pt x="49" y="102"/>
                      <a:pt x="60" y="109"/>
                      <a:pt x="69" y="115"/>
                    </a:cubicBezTo>
                    <a:cubicBezTo>
                      <a:pt x="71" y="112"/>
                      <a:pt x="72" y="109"/>
                      <a:pt x="73" y="107"/>
                    </a:cubicBezTo>
                    <a:cubicBezTo>
                      <a:pt x="75" y="102"/>
                      <a:pt x="84" y="88"/>
                      <a:pt x="86" y="85"/>
                    </a:cubicBezTo>
                    <a:cubicBezTo>
                      <a:pt x="88" y="83"/>
                      <a:pt x="91" y="83"/>
                      <a:pt x="93" y="83"/>
                    </a:cubicBezTo>
                    <a:cubicBezTo>
                      <a:pt x="88" y="78"/>
                      <a:pt x="88" y="78"/>
                      <a:pt x="88" y="78"/>
                    </a:cubicBezTo>
                    <a:lnTo>
                      <a:pt x="88" y="22"/>
                    </a:ln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99" name="Freeform 332"/>
              <p:cNvSpPr>
                <a:spLocks/>
              </p:cNvSpPr>
              <p:nvPr/>
            </p:nvSpPr>
            <p:spPr bwMode="auto">
              <a:xfrm>
                <a:off x="5779526" y="3125198"/>
                <a:ext cx="133002" cy="103682"/>
              </a:xfrm>
              <a:custGeom>
                <a:avLst/>
                <a:gdLst>
                  <a:gd name="T0" fmla="*/ 49 w 111"/>
                  <a:gd name="T1" fmla="*/ 1 h 87"/>
                  <a:gd name="T2" fmla="*/ 39 w 111"/>
                  <a:gd name="T3" fmla="*/ 15 h 87"/>
                  <a:gd name="T4" fmla="*/ 29 w 111"/>
                  <a:gd name="T5" fmla="*/ 38 h 87"/>
                  <a:gd name="T6" fmla="*/ 12 w 111"/>
                  <a:gd name="T7" fmla="*/ 59 h 87"/>
                  <a:gd name="T8" fmla="*/ 4 w 111"/>
                  <a:gd name="T9" fmla="*/ 75 h 87"/>
                  <a:gd name="T10" fmla="*/ 0 w 111"/>
                  <a:gd name="T11" fmla="*/ 87 h 87"/>
                  <a:gd name="T12" fmla="*/ 54 w 111"/>
                  <a:gd name="T13" fmla="*/ 87 h 87"/>
                  <a:gd name="T14" fmla="*/ 55 w 111"/>
                  <a:gd name="T15" fmla="*/ 70 h 87"/>
                  <a:gd name="T16" fmla="*/ 63 w 111"/>
                  <a:gd name="T17" fmla="*/ 58 h 87"/>
                  <a:gd name="T18" fmla="*/ 63 w 111"/>
                  <a:gd name="T19" fmla="*/ 24 h 87"/>
                  <a:gd name="T20" fmla="*/ 111 w 111"/>
                  <a:gd name="T21" fmla="*/ 24 h 87"/>
                  <a:gd name="T22" fmla="*/ 111 w 111"/>
                  <a:gd name="T23" fmla="*/ 0 h 87"/>
                  <a:gd name="T24" fmla="*/ 50 w 111"/>
                  <a:gd name="T25" fmla="*/ 0 h 87"/>
                  <a:gd name="T26" fmla="*/ 49 w 111"/>
                  <a:gd name="T27" fmla="*/ 1 h 8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1"/>
                  <a:gd name="T43" fmla="*/ 0 h 87"/>
                  <a:gd name="T44" fmla="*/ 111 w 111"/>
                  <a:gd name="T45" fmla="*/ 87 h 8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1" h="87">
                    <a:moveTo>
                      <a:pt x="49" y="1"/>
                    </a:moveTo>
                    <a:cubicBezTo>
                      <a:pt x="46" y="6"/>
                      <a:pt x="45" y="11"/>
                      <a:pt x="39" y="15"/>
                    </a:cubicBezTo>
                    <a:cubicBezTo>
                      <a:pt x="33" y="19"/>
                      <a:pt x="29" y="34"/>
                      <a:pt x="29" y="38"/>
                    </a:cubicBezTo>
                    <a:cubicBezTo>
                      <a:pt x="29" y="41"/>
                      <a:pt x="13" y="53"/>
                      <a:pt x="12" y="59"/>
                    </a:cubicBezTo>
                    <a:cubicBezTo>
                      <a:pt x="11" y="66"/>
                      <a:pt x="7" y="73"/>
                      <a:pt x="4" y="75"/>
                    </a:cubicBezTo>
                    <a:cubicBezTo>
                      <a:pt x="1" y="77"/>
                      <a:pt x="0" y="83"/>
                      <a:pt x="0" y="87"/>
                    </a:cubicBezTo>
                    <a:cubicBezTo>
                      <a:pt x="54" y="87"/>
                      <a:pt x="54" y="87"/>
                      <a:pt x="54" y="87"/>
                    </a:cubicBezTo>
                    <a:cubicBezTo>
                      <a:pt x="55" y="70"/>
                      <a:pt x="55" y="70"/>
                      <a:pt x="55" y="70"/>
                    </a:cubicBezTo>
                    <a:cubicBezTo>
                      <a:pt x="63" y="58"/>
                      <a:pt x="63" y="58"/>
                      <a:pt x="63" y="58"/>
                    </a:cubicBezTo>
                    <a:cubicBezTo>
                      <a:pt x="63" y="24"/>
                      <a:pt x="63" y="24"/>
                      <a:pt x="63" y="24"/>
                    </a:cubicBezTo>
                    <a:cubicBezTo>
                      <a:pt x="111" y="24"/>
                      <a:pt x="111" y="24"/>
                      <a:pt x="111" y="24"/>
                    </a:cubicBezTo>
                    <a:cubicBezTo>
                      <a:pt x="111" y="0"/>
                      <a:pt x="111" y="0"/>
                      <a:pt x="111" y="0"/>
                    </a:cubicBezTo>
                    <a:cubicBezTo>
                      <a:pt x="50" y="0"/>
                      <a:pt x="50" y="0"/>
                      <a:pt x="50" y="0"/>
                    </a:cubicBezTo>
                    <a:cubicBezTo>
                      <a:pt x="50" y="0"/>
                      <a:pt x="49" y="1"/>
                      <a:pt x="49" y="1"/>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00" name="Freeform 333"/>
              <p:cNvSpPr>
                <a:spLocks/>
              </p:cNvSpPr>
              <p:nvPr/>
            </p:nvSpPr>
            <p:spPr bwMode="auto">
              <a:xfrm>
                <a:off x="5839705" y="2978022"/>
                <a:ext cx="187112" cy="147177"/>
              </a:xfrm>
              <a:custGeom>
                <a:avLst/>
                <a:gdLst>
                  <a:gd name="T0" fmla="*/ 156 w 157"/>
                  <a:gd name="T1" fmla="*/ 51 h 123"/>
                  <a:gd name="T2" fmla="*/ 150 w 157"/>
                  <a:gd name="T3" fmla="*/ 31 h 123"/>
                  <a:gd name="T4" fmla="*/ 144 w 157"/>
                  <a:gd name="T5" fmla="*/ 10 h 123"/>
                  <a:gd name="T6" fmla="*/ 143 w 157"/>
                  <a:gd name="T7" fmla="*/ 11 h 123"/>
                  <a:gd name="T8" fmla="*/ 134 w 157"/>
                  <a:gd name="T9" fmla="*/ 9 h 123"/>
                  <a:gd name="T10" fmla="*/ 112 w 157"/>
                  <a:gd name="T11" fmla="*/ 9 h 123"/>
                  <a:gd name="T12" fmla="*/ 97 w 157"/>
                  <a:gd name="T13" fmla="*/ 1 h 123"/>
                  <a:gd name="T14" fmla="*/ 88 w 157"/>
                  <a:gd name="T15" fmla="*/ 12 h 123"/>
                  <a:gd name="T16" fmla="*/ 75 w 157"/>
                  <a:gd name="T17" fmla="*/ 33 h 123"/>
                  <a:gd name="T18" fmla="*/ 59 w 157"/>
                  <a:gd name="T19" fmla="*/ 39 h 123"/>
                  <a:gd name="T20" fmla="*/ 50 w 157"/>
                  <a:gd name="T21" fmla="*/ 53 h 123"/>
                  <a:gd name="T22" fmla="*/ 43 w 157"/>
                  <a:gd name="T23" fmla="*/ 63 h 123"/>
                  <a:gd name="T24" fmla="*/ 42 w 157"/>
                  <a:gd name="T25" fmla="*/ 88 h 123"/>
                  <a:gd name="T26" fmla="*/ 18 w 157"/>
                  <a:gd name="T27" fmla="*/ 112 h 123"/>
                  <a:gd name="T28" fmla="*/ 0 w 157"/>
                  <a:gd name="T29" fmla="*/ 123 h 123"/>
                  <a:gd name="T30" fmla="*/ 61 w 157"/>
                  <a:gd name="T31" fmla="*/ 123 h 123"/>
                  <a:gd name="T32" fmla="*/ 61 w 157"/>
                  <a:gd name="T33" fmla="*/ 107 h 123"/>
                  <a:gd name="T34" fmla="*/ 85 w 157"/>
                  <a:gd name="T35" fmla="*/ 100 h 123"/>
                  <a:gd name="T36" fmla="*/ 109 w 157"/>
                  <a:gd name="T37" fmla="*/ 85 h 123"/>
                  <a:gd name="T38" fmla="*/ 126 w 157"/>
                  <a:gd name="T39" fmla="*/ 76 h 123"/>
                  <a:gd name="T40" fmla="*/ 142 w 157"/>
                  <a:gd name="T41" fmla="*/ 56 h 123"/>
                  <a:gd name="T42" fmla="*/ 156 w 157"/>
                  <a:gd name="T43" fmla="*/ 51 h 12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7"/>
                  <a:gd name="T67" fmla="*/ 0 h 123"/>
                  <a:gd name="T68" fmla="*/ 157 w 157"/>
                  <a:gd name="T69" fmla="*/ 123 h 12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7" h="123">
                    <a:moveTo>
                      <a:pt x="156" y="51"/>
                    </a:moveTo>
                    <a:cubicBezTo>
                      <a:pt x="155" y="48"/>
                      <a:pt x="150" y="38"/>
                      <a:pt x="150" y="31"/>
                    </a:cubicBezTo>
                    <a:cubicBezTo>
                      <a:pt x="150" y="27"/>
                      <a:pt x="147" y="18"/>
                      <a:pt x="144" y="10"/>
                    </a:cubicBezTo>
                    <a:cubicBezTo>
                      <a:pt x="143" y="11"/>
                      <a:pt x="143" y="11"/>
                      <a:pt x="143" y="11"/>
                    </a:cubicBezTo>
                    <a:cubicBezTo>
                      <a:pt x="139" y="14"/>
                      <a:pt x="138" y="11"/>
                      <a:pt x="134" y="9"/>
                    </a:cubicBezTo>
                    <a:cubicBezTo>
                      <a:pt x="130" y="8"/>
                      <a:pt x="117" y="10"/>
                      <a:pt x="112" y="9"/>
                    </a:cubicBezTo>
                    <a:cubicBezTo>
                      <a:pt x="106" y="8"/>
                      <a:pt x="100" y="1"/>
                      <a:pt x="97" y="1"/>
                    </a:cubicBezTo>
                    <a:cubicBezTo>
                      <a:pt x="94" y="0"/>
                      <a:pt x="90" y="7"/>
                      <a:pt x="88" y="12"/>
                    </a:cubicBezTo>
                    <a:cubicBezTo>
                      <a:pt x="86" y="17"/>
                      <a:pt x="81" y="28"/>
                      <a:pt x="75" y="33"/>
                    </a:cubicBezTo>
                    <a:cubicBezTo>
                      <a:pt x="68" y="38"/>
                      <a:pt x="61" y="35"/>
                      <a:pt x="59" y="39"/>
                    </a:cubicBezTo>
                    <a:cubicBezTo>
                      <a:pt x="56" y="43"/>
                      <a:pt x="51" y="48"/>
                      <a:pt x="50" y="53"/>
                    </a:cubicBezTo>
                    <a:cubicBezTo>
                      <a:pt x="48" y="59"/>
                      <a:pt x="46" y="57"/>
                      <a:pt x="43" y="63"/>
                    </a:cubicBezTo>
                    <a:cubicBezTo>
                      <a:pt x="39" y="68"/>
                      <a:pt x="42" y="75"/>
                      <a:pt x="42" y="88"/>
                    </a:cubicBezTo>
                    <a:cubicBezTo>
                      <a:pt x="43" y="101"/>
                      <a:pt x="26" y="109"/>
                      <a:pt x="18" y="112"/>
                    </a:cubicBezTo>
                    <a:cubicBezTo>
                      <a:pt x="11" y="114"/>
                      <a:pt x="4" y="119"/>
                      <a:pt x="0" y="123"/>
                    </a:cubicBezTo>
                    <a:cubicBezTo>
                      <a:pt x="61" y="123"/>
                      <a:pt x="61" y="123"/>
                      <a:pt x="61" y="123"/>
                    </a:cubicBezTo>
                    <a:cubicBezTo>
                      <a:pt x="61" y="107"/>
                      <a:pt x="61" y="107"/>
                      <a:pt x="61" y="107"/>
                    </a:cubicBezTo>
                    <a:cubicBezTo>
                      <a:pt x="61" y="107"/>
                      <a:pt x="75" y="100"/>
                      <a:pt x="85" y="100"/>
                    </a:cubicBezTo>
                    <a:cubicBezTo>
                      <a:pt x="95" y="100"/>
                      <a:pt x="107" y="91"/>
                      <a:pt x="109" y="85"/>
                    </a:cubicBezTo>
                    <a:cubicBezTo>
                      <a:pt x="111" y="79"/>
                      <a:pt x="118" y="82"/>
                      <a:pt x="126" y="76"/>
                    </a:cubicBezTo>
                    <a:cubicBezTo>
                      <a:pt x="134" y="70"/>
                      <a:pt x="135" y="58"/>
                      <a:pt x="142" y="56"/>
                    </a:cubicBezTo>
                    <a:cubicBezTo>
                      <a:pt x="149" y="55"/>
                      <a:pt x="157" y="54"/>
                      <a:pt x="156" y="51"/>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01" name="Freeform 334"/>
              <p:cNvSpPr>
                <a:spLocks/>
              </p:cNvSpPr>
              <p:nvPr/>
            </p:nvSpPr>
            <p:spPr bwMode="auto">
              <a:xfrm>
                <a:off x="6068791" y="2647253"/>
                <a:ext cx="65742" cy="47542"/>
              </a:xfrm>
              <a:custGeom>
                <a:avLst/>
                <a:gdLst>
                  <a:gd name="T0" fmla="*/ 34 w 55"/>
                  <a:gd name="T1" fmla="*/ 38 h 40"/>
                  <a:gd name="T2" fmla="*/ 47 w 55"/>
                  <a:gd name="T3" fmla="*/ 39 h 40"/>
                  <a:gd name="T4" fmla="*/ 47 w 55"/>
                  <a:gd name="T5" fmla="*/ 39 h 40"/>
                  <a:gd name="T6" fmla="*/ 55 w 55"/>
                  <a:gd name="T7" fmla="*/ 22 h 40"/>
                  <a:gd name="T8" fmla="*/ 45 w 55"/>
                  <a:gd name="T9" fmla="*/ 4 h 40"/>
                  <a:gd name="T10" fmla="*/ 29 w 55"/>
                  <a:gd name="T11" fmla="*/ 4 h 40"/>
                  <a:gd name="T12" fmla="*/ 19 w 55"/>
                  <a:gd name="T13" fmla="*/ 0 h 40"/>
                  <a:gd name="T14" fmla="*/ 11 w 55"/>
                  <a:gd name="T15" fmla="*/ 3 h 40"/>
                  <a:gd name="T16" fmla="*/ 3 w 55"/>
                  <a:gd name="T17" fmla="*/ 3 h 40"/>
                  <a:gd name="T18" fmla="*/ 0 w 55"/>
                  <a:gd name="T19" fmla="*/ 3 h 40"/>
                  <a:gd name="T20" fmla="*/ 34 w 55"/>
                  <a:gd name="T21" fmla="*/ 38 h 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5"/>
                  <a:gd name="T34" fmla="*/ 0 h 40"/>
                  <a:gd name="T35" fmla="*/ 55 w 55"/>
                  <a:gd name="T36" fmla="*/ 40 h 4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5" h="40">
                    <a:moveTo>
                      <a:pt x="34" y="38"/>
                    </a:moveTo>
                    <a:cubicBezTo>
                      <a:pt x="38" y="40"/>
                      <a:pt x="43" y="40"/>
                      <a:pt x="47" y="39"/>
                    </a:cubicBezTo>
                    <a:cubicBezTo>
                      <a:pt x="47" y="39"/>
                      <a:pt x="47" y="39"/>
                      <a:pt x="47" y="39"/>
                    </a:cubicBezTo>
                    <a:cubicBezTo>
                      <a:pt x="39" y="36"/>
                      <a:pt x="55" y="30"/>
                      <a:pt x="55" y="22"/>
                    </a:cubicBezTo>
                    <a:cubicBezTo>
                      <a:pt x="55" y="14"/>
                      <a:pt x="49" y="8"/>
                      <a:pt x="45" y="4"/>
                    </a:cubicBezTo>
                    <a:cubicBezTo>
                      <a:pt x="41" y="0"/>
                      <a:pt x="33" y="3"/>
                      <a:pt x="29" y="4"/>
                    </a:cubicBezTo>
                    <a:cubicBezTo>
                      <a:pt x="26" y="4"/>
                      <a:pt x="23" y="3"/>
                      <a:pt x="19" y="0"/>
                    </a:cubicBezTo>
                    <a:cubicBezTo>
                      <a:pt x="16" y="2"/>
                      <a:pt x="13" y="3"/>
                      <a:pt x="11" y="3"/>
                    </a:cubicBezTo>
                    <a:cubicBezTo>
                      <a:pt x="9" y="4"/>
                      <a:pt x="7" y="3"/>
                      <a:pt x="3" y="3"/>
                    </a:cubicBezTo>
                    <a:cubicBezTo>
                      <a:pt x="2" y="3"/>
                      <a:pt x="1" y="3"/>
                      <a:pt x="0" y="3"/>
                    </a:cubicBezTo>
                    <a:cubicBezTo>
                      <a:pt x="9" y="15"/>
                      <a:pt x="27" y="34"/>
                      <a:pt x="34" y="38"/>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02" name="Freeform 335"/>
              <p:cNvSpPr>
                <a:spLocks/>
              </p:cNvSpPr>
              <p:nvPr/>
            </p:nvSpPr>
            <p:spPr bwMode="auto">
              <a:xfrm>
                <a:off x="6117845" y="2680634"/>
                <a:ext cx="15677" cy="15679"/>
              </a:xfrm>
              <a:custGeom>
                <a:avLst/>
                <a:gdLst>
                  <a:gd name="T0" fmla="*/ 11 w 13"/>
                  <a:gd name="T1" fmla="*/ 0 h 13"/>
                  <a:gd name="T2" fmla="*/ 6 w 13"/>
                  <a:gd name="T3" fmla="*/ 11 h 13"/>
                  <a:gd name="T4" fmla="*/ 12 w 13"/>
                  <a:gd name="T5" fmla="*/ 13 h 13"/>
                  <a:gd name="T6" fmla="*/ 11 w 13"/>
                  <a:gd name="T7" fmla="*/ 0 h 13"/>
                  <a:gd name="T8" fmla="*/ 0 60000 65536"/>
                  <a:gd name="T9" fmla="*/ 0 60000 65536"/>
                  <a:gd name="T10" fmla="*/ 0 60000 65536"/>
                  <a:gd name="T11" fmla="*/ 0 60000 65536"/>
                  <a:gd name="T12" fmla="*/ 0 w 13"/>
                  <a:gd name="T13" fmla="*/ 0 h 13"/>
                  <a:gd name="T14" fmla="*/ 13 w 13"/>
                  <a:gd name="T15" fmla="*/ 13 h 13"/>
                </a:gdLst>
                <a:ahLst/>
                <a:cxnLst>
                  <a:cxn ang="T8">
                    <a:pos x="T0" y="T1"/>
                  </a:cxn>
                  <a:cxn ang="T9">
                    <a:pos x="T2" y="T3"/>
                  </a:cxn>
                  <a:cxn ang="T10">
                    <a:pos x="T4" y="T5"/>
                  </a:cxn>
                  <a:cxn ang="T11">
                    <a:pos x="T6" y="T7"/>
                  </a:cxn>
                </a:cxnLst>
                <a:rect l="T12" t="T13" r="T14" b="T15"/>
                <a:pathLst>
                  <a:path w="13" h="13">
                    <a:moveTo>
                      <a:pt x="11" y="0"/>
                    </a:moveTo>
                    <a:cubicBezTo>
                      <a:pt x="7" y="5"/>
                      <a:pt x="0" y="9"/>
                      <a:pt x="6" y="11"/>
                    </a:cubicBezTo>
                    <a:cubicBezTo>
                      <a:pt x="8" y="12"/>
                      <a:pt x="10" y="13"/>
                      <a:pt x="12" y="13"/>
                    </a:cubicBezTo>
                    <a:cubicBezTo>
                      <a:pt x="13" y="8"/>
                      <a:pt x="12" y="4"/>
                      <a:pt x="11" y="0"/>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03" name="Freeform 336"/>
              <p:cNvSpPr>
                <a:spLocks/>
              </p:cNvSpPr>
              <p:nvPr/>
            </p:nvSpPr>
            <p:spPr bwMode="auto">
              <a:xfrm>
                <a:off x="6126442" y="2562286"/>
                <a:ext cx="134519" cy="182580"/>
              </a:xfrm>
              <a:custGeom>
                <a:avLst/>
                <a:gdLst>
                  <a:gd name="T0" fmla="*/ 102 w 113"/>
                  <a:gd name="T1" fmla="*/ 83 h 153"/>
                  <a:gd name="T2" fmla="*/ 113 w 113"/>
                  <a:gd name="T3" fmla="*/ 72 h 153"/>
                  <a:gd name="T4" fmla="*/ 108 w 113"/>
                  <a:gd name="T5" fmla="*/ 44 h 153"/>
                  <a:gd name="T6" fmla="*/ 107 w 113"/>
                  <a:gd name="T7" fmla="*/ 17 h 153"/>
                  <a:gd name="T8" fmla="*/ 104 w 113"/>
                  <a:gd name="T9" fmla="*/ 17 h 153"/>
                  <a:gd name="T10" fmla="*/ 99 w 113"/>
                  <a:gd name="T11" fmla="*/ 9 h 153"/>
                  <a:gd name="T12" fmla="*/ 94 w 113"/>
                  <a:gd name="T13" fmla="*/ 14 h 153"/>
                  <a:gd name="T14" fmla="*/ 84 w 113"/>
                  <a:gd name="T15" fmla="*/ 10 h 153"/>
                  <a:gd name="T16" fmla="*/ 68 w 113"/>
                  <a:gd name="T17" fmla="*/ 17 h 153"/>
                  <a:gd name="T18" fmla="*/ 67 w 113"/>
                  <a:gd name="T19" fmla="*/ 9 h 153"/>
                  <a:gd name="T20" fmla="*/ 54 w 113"/>
                  <a:gd name="T21" fmla="*/ 13 h 153"/>
                  <a:gd name="T22" fmla="*/ 52 w 113"/>
                  <a:gd name="T23" fmla="*/ 7 h 153"/>
                  <a:gd name="T24" fmla="*/ 50 w 113"/>
                  <a:gd name="T25" fmla="*/ 0 h 153"/>
                  <a:gd name="T26" fmla="*/ 32 w 113"/>
                  <a:gd name="T27" fmla="*/ 0 h 153"/>
                  <a:gd name="T28" fmla="*/ 36 w 113"/>
                  <a:gd name="T29" fmla="*/ 18 h 153"/>
                  <a:gd name="T30" fmla="*/ 32 w 113"/>
                  <a:gd name="T31" fmla="*/ 28 h 153"/>
                  <a:gd name="T32" fmla="*/ 16 w 113"/>
                  <a:gd name="T33" fmla="*/ 24 h 153"/>
                  <a:gd name="T34" fmla="*/ 12 w 113"/>
                  <a:gd name="T35" fmla="*/ 28 h 153"/>
                  <a:gd name="T36" fmla="*/ 13 w 113"/>
                  <a:gd name="T37" fmla="*/ 51 h 153"/>
                  <a:gd name="T38" fmla="*/ 7 w 113"/>
                  <a:gd name="T39" fmla="*/ 61 h 153"/>
                  <a:gd name="T40" fmla="*/ 3 w 113"/>
                  <a:gd name="T41" fmla="*/ 71 h 153"/>
                  <a:gd name="T42" fmla="*/ 0 w 113"/>
                  <a:gd name="T43" fmla="*/ 79 h 153"/>
                  <a:gd name="T44" fmla="*/ 7 w 113"/>
                  <a:gd name="T45" fmla="*/ 93 h 153"/>
                  <a:gd name="T46" fmla="*/ 4 w 113"/>
                  <a:gd name="T47" fmla="*/ 99 h 153"/>
                  <a:gd name="T48" fmla="*/ 5 w 113"/>
                  <a:gd name="T49" fmla="*/ 112 h 153"/>
                  <a:gd name="T50" fmla="*/ 13 w 113"/>
                  <a:gd name="T51" fmla="*/ 115 h 153"/>
                  <a:gd name="T52" fmla="*/ 27 w 113"/>
                  <a:gd name="T53" fmla="*/ 120 h 153"/>
                  <a:gd name="T54" fmla="*/ 22 w 113"/>
                  <a:gd name="T55" fmla="*/ 144 h 153"/>
                  <a:gd name="T56" fmla="*/ 21 w 113"/>
                  <a:gd name="T57" fmla="*/ 147 h 153"/>
                  <a:gd name="T58" fmla="*/ 49 w 113"/>
                  <a:gd name="T59" fmla="*/ 153 h 153"/>
                  <a:gd name="T60" fmla="*/ 63 w 113"/>
                  <a:gd name="T61" fmla="*/ 149 h 153"/>
                  <a:gd name="T62" fmla="*/ 91 w 113"/>
                  <a:gd name="T63" fmla="*/ 142 h 153"/>
                  <a:gd name="T64" fmla="*/ 98 w 113"/>
                  <a:gd name="T65" fmla="*/ 131 h 153"/>
                  <a:gd name="T66" fmla="*/ 105 w 113"/>
                  <a:gd name="T67" fmla="*/ 122 h 153"/>
                  <a:gd name="T68" fmla="*/ 93 w 113"/>
                  <a:gd name="T69" fmla="*/ 114 h 153"/>
                  <a:gd name="T70" fmla="*/ 81 w 113"/>
                  <a:gd name="T71" fmla="*/ 98 h 153"/>
                  <a:gd name="T72" fmla="*/ 102 w 113"/>
                  <a:gd name="T73" fmla="*/ 83 h 15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13"/>
                  <a:gd name="T112" fmla="*/ 0 h 153"/>
                  <a:gd name="T113" fmla="*/ 113 w 113"/>
                  <a:gd name="T114" fmla="*/ 153 h 15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13" h="153">
                    <a:moveTo>
                      <a:pt x="102" y="83"/>
                    </a:moveTo>
                    <a:cubicBezTo>
                      <a:pt x="108" y="78"/>
                      <a:pt x="113" y="76"/>
                      <a:pt x="113" y="72"/>
                    </a:cubicBezTo>
                    <a:cubicBezTo>
                      <a:pt x="113" y="67"/>
                      <a:pt x="112" y="50"/>
                      <a:pt x="108" y="44"/>
                    </a:cubicBezTo>
                    <a:cubicBezTo>
                      <a:pt x="105" y="41"/>
                      <a:pt x="106" y="28"/>
                      <a:pt x="107" y="17"/>
                    </a:cubicBezTo>
                    <a:cubicBezTo>
                      <a:pt x="106" y="17"/>
                      <a:pt x="105" y="17"/>
                      <a:pt x="104" y="17"/>
                    </a:cubicBezTo>
                    <a:cubicBezTo>
                      <a:pt x="99" y="17"/>
                      <a:pt x="100" y="10"/>
                      <a:pt x="99" y="9"/>
                    </a:cubicBezTo>
                    <a:cubicBezTo>
                      <a:pt x="98" y="7"/>
                      <a:pt x="96" y="12"/>
                      <a:pt x="94" y="14"/>
                    </a:cubicBezTo>
                    <a:cubicBezTo>
                      <a:pt x="92" y="17"/>
                      <a:pt x="89" y="10"/>
                      <a:pt x="84" y="10"/>
                    </a:cubicBezTo>
                    <a:cubicBezTo>
                      <a:pt x="79" y="9"/>
                      <a:pt x="72" y="17"/>
                      <a:pt x="68" y="17"/>
                    </a:cubicBezTo>
                    <a:cubicBezTo>
                      <a:pt x="64" y="18"/>
                      <a:pt x="68" y="12"/>
                      <a:pt x="67" y="9"/>
                    </a:cubicBezTo>
                    <a:cubicBezTo>
                      <a:pt x="66" y="7"/>
                      <a:pt x="55" y="15"/>
                      <a:pt x="54" y="13"/>
                    </a:cubicBezTo>
                    <a:cubicBezTo>
                      <a:pt x="53" y="12"/>
                      <a:pt x="50" y="8"/>
                      <a:pt x="52" y="7"/>
                    </a:cubicBezTo>
                    <a:cubicBezTo>
                      <a:pt x="54" y="6"/>
                      <a:pt x="52" y="3"/>
                      <a:pt x="50" y="0"/>
                    </a:cubicBezTo>
                    <a:cubicBezTo>
                      <a:pt x="32" y="0"/>
                      <a:pt x="32" y="0"/>
                      <a:pt x="32" y="0"/>
                    </a:cubicBezTo>
                    <a:cubicBezTo>
                      <a:pt x="34" y="7"/>
                      <a:pt x="36" y="15"/>
                      <a:pt x="36" y="18"/>
                    </a:cubicBezTo>
                    <a:cubicBezTo>
                      <a:pt x="36" y="22"/>
                      <a:pt x="35" y="25"/>
                      <a:pt x="32" y="28"/>
                    </a:cubicBezTo>
                    <a:cubicBezTo>
                      <a:pt x="29" y="30"/>
                      <a:pt x="20" y="20"/>
                      <a:pt x="16" y="24"/>
                    </a:cubicBezTo>
                    <a:cubicBezTo>
                      <a:pt x="15" y="26"/>
                      <a:pt x="14" y="27"/>
                      <a:pt x="12" y="28"/>
                    </a:cubicBezTo>
                    <a:cubicBezTo>
                      <a:pt x="16" y="40"/>
                      <a:pt x="15" y="49"/>
                      <a:pt x="13" y="51"/>
                    </a:cubicBezTo>
                    <a:cubicBezTo>
                      <a:pt x="11" y="54"/>
                      <a:pt x="11" y="59"/>
                      <a:pt x="7" y="61"/>
                    </a:cubicBezTo>
                    <a:cubicBezTo>
                      <a:pt x="3" y="62"/>
                      <a:pt x="3" y="68"/>
                      <a:pt x="3" y="71"/>
                    </a:cubicBezTo>
                    <a:cubicBezTo>
                      <a:pt x="3" y="73"/>
                      <a:pt x="2" y="76"/>
                      <a:pt x="0" y="79"/>
                    </a:cubicBezTo>
                    <a:cubicBezTo>
                      <a:pt x="4" y="83"/>
                      <a:pt x="7" y="88"/>
                      <a:pt x="7" y="93"/>
                    </a:cubicBezTo>
                    <a:cubicBezTo>
                      <a:pt x="7" y="95"/>
                      <a:pt x="5" y="97"/>
                      <a:pt x="4" y="99"/>
                    </a:cubicBezTo>
                    <a:cubicBezTo>
                      <a:pt x="5" y="103"/>
                      <a:pt x="6" y="107"/>
                      <a:pt x="5" y="112"/>
                    </a:cubicBezTo>
                    <a:cubicBezTo>
                      <a:pt x="8" y="113"/>
                      <a:pt x="10" y="113"/>
                      <a:pt x="13" y="115"/>
                    </a:cubicBezTo>
                    <a:cubicBezTo>
                      <a:pt x="17" y="117"/>
                      <a:pt x="24" y="118"/>
                      <a:pt x="27" y="120"/>
                    </a:cubicBezTo>
                    <a:cubicBezTo>
                      <a:pt x="31" y="123"/>
                      <a:pt x="21" y="140"/>
                      <a:pt x="22" y="144"/>
                    </a:cubicBezTo>
                    <a:cubicBezTo>
                      <a:pt x="22" y="145"/>
                      <a:pt x="21" y="146"/>
                      <a:pt x="21" y="147"/>
                    </a:cubicBezTo>
                    <a:cubicBezTo>
                      <a:pt x="31" y="149"/>
                      <a:pt x="44" y="151"/>
                      <a:pt x="49" y="153"/>
                    </a:cubicBezTo>
                    <a:cubicBezTo>
                      <a:pt x="54" y="151"/>
                      <a:pt x="59" y="149"/>
                      <a:pt x="63" y="149"/>
                    </a:cubicBezTo>
                    <a:cubicBezTo>
                      <a:pt x="68" y="148"/>
                      <a:pt x="90" y="144"/>
                      <a:pt x="91" y="142"/>
                    </a:cubicBezTo>
                    <a:cubicBezTo>
                      <a:pt x="92" y="140"/>
                      <a:pt x="93" y="134"/>
                      <a:pt x="98" y="131"/>
                    </a:cubicBezTo>
                    <a:cubicBezTo>
                      <a:pt x="100" y="130"/>
                      <a:pt x="103" y="126"/>
                      <a:pt x="105" y="122"/>
                    </a:cubicBezTo>
                    <a:cubicBezTo>
                      <a:pt x="101" y="121"/>
                      <a:pt x="97" y="118"/>
                      <a:pt x="93" y="114"/>
                    </a:cubicBezTo>
                    <a:cubicBezTo>
                      <a:pt x="87" y="107"/>
                      <a:pt x="78" y="102"/>
                      <a:pt x="81" y="98"/>
                    </a:cubicBezTo>
                    <a:cubicBezTo>
                      <a:pt x="84" y="94"/>
                      <a:pt x="96" y="89"/>
                      <a:pt x="102" y="83"/>
                    </a:cubicBezTo>
                    <a:close/>
                  </a:path>
                </a:pathLst>
              </a:custGeom>
              <a:solidFill>
                <a:schemeClr val="accent4"/>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04" name="Freeform 337"/>
              <p:cNvSpPr>
                <a:spLocks/>
              </p:cNvSpPr>
              <p:nvPr/>
            </p:nvSpPr>
            <p:spPr bwMode="auto">
              <a:xfrm>
                <a:off x="6055643" y="2843995"/>
                <a:ext cx="6069" cy="7587"/>
              </a:xfrm>
              <a:custGeom>
                <a:avLst/>
                <a:gdLst>
                  <a:gd name="T0" fmla="*/ 2 w 5"/>
                  <a:gd name="T1" fmla="*/ 5 h 6"/>
                  <a:gd name="T2" fmla="*/ 5 w 5"/>
                  <a:gd name="T3" fmla="*/ 4 h 6"/>
                  <a:gd name="T4" fmla="*/ 0 w 5"/>
                  <a:gd name="T5" fmla="*/ 0 h 6"/>
                  <a:gd name="T6" fmla="*/ 2 w 5"/>
                  <a:gd name="T7" fmla="*/ 5 h 6"/>
                  <a:gd name="T8" fmla="*/ 0 60000 65536"/>
                  <a:gd name="T9" fmla="*/ 0 60000 65536"/>
                  <a:gd name="T10" fmla="*/ 0 60000 65536"/>
                  <a:gd name="T11" fmla="*/ 0 60000 65536"/>
                  <a:gd name="T12" fmla="*/ 0 w 5"/>
                  <a:gd name="T13" fmla="*/ 0 h 6"/>
                  <a:gd name="T14" fmla="*/ 5 w 5"/>
                  <a:gd name="T15" fmla="*/ 6 h 6"/>
                </a:gdLst>
                <a:ahLst/>
                <a:cxnLst>
                  <a:cxn ang="T8">
                    <a:pos x="T0" y="T1"/>
                  </a:cxn>
                  <a:cxn ang="T9">
                    <a:pos x="T2" y="T3"/>
                  </a:cxn>
                  <a:cxn ang="T10">
                    <a:pos x="T4" y="T5"/>
                  </a:cxn>
                  <a:cxn ang="T11">
                    <a:pos x="T6" y="T7"/>
                  </a:cxn>
                </a:cxnLst>
                <a:rect l="T12" t="T13" r="T14" b="T15"/>
                <a:pathLst>
                  <a:path w="5" h="6">
                    <a:moveTo>
                      <a:pt x="2" y="5"/>
                    </a:moveTo>
                    <a:cubicBezTo>
                      <a:pt x="3" y="5"/>
                      <a:pt x="4" y="4"/>
                      <a:pt x="5" y="4"/>
                    </a:cubicBezTo>
                    <a:cubicBezTo>
                      <a:pt x="3" y="2"/>
                      <a:pt x="5" y="0"/>
                      <a:pt x="0" y="0"/>
                    </a:cubicBezTo>
                    <a:cubicBezTo>
                      <a:pt x="1" y="3"/>
                      <a:pt x="1" y="6"/>
                      <a:pt x="2" y="5"/>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05" name="Freeform 338"/>
              <p:cNvSpPr>
                <a:spLocks/>
              </p:cNvSpPr>
              <p:nvPr/>
            </p:nvSpPr>
            <p:spPr bwMode="auto">
              <a:xfrm>
                <a:off x="5892299" y="2823764"/>
                <a:ext cx="193181" cy="151728"/>
              </a:xfrm>
              <a:custGeom>
                <a:avLst/>
                <a:gdLst>
                  <a:gd name="T0" fmla="*/ 162 w 162"/>
                  <a:gd name="T1" fmla="*/ 23 h 127"/>
                  <a:gd name="T2" fmla="*/ 143 w 162"/>
                  <a:gd name="T3" fmla="*/ 21 h 127"/>
                  <a:gd name="T4" fmla="*/ 142 w 162"/>
                  <a:gd name="T5" fmla="*/ 21 h 127"/>
                  <a:gd name="T6" fmla="*/ 139 w 162"/>
                  <a:gd name="T7" fmla="*/ 22 h 127"/>
                  <a:gd name="T8" fmla="*/ 137 w 162"/>
                  <a:gd name="T9" fmla="*/ 17 h 127"/>
                  <a:gd name="T10" fmla="*/ 134 w 162"/>
                  <a:gd name="T11" fmla="*/ 17 h 127"/>
                  <a:gd name="T12" fmla="*/ 109 w 162"/>
                  <a:gd name="T13" fmla="*/ 10 h 127"/>
                  <a:gd name="T14" fmla="*/ 101 w 162"/>
                  <a:gd name="T15" fmla="*/ 4 h 127"/>
                  <a:gd name="T16" fmla="*/ 98 w 162"/>
                  <a:gd name="T17" fmla="*/ 6 h 127"/>
                  <a:gd name="T18" fmla="*/ 68 w 162"/>
                  <a:gd name="T19" fmla="*/ 2 h 127"/>
                  <a:gd name="T20" fmla="*/ 35 w 162"/>
                  <a:gd name="T21" fmla="*/ 1 h 127"/>
                  <a:gd name="T22" fmla="*/ 19 w 162"/>
                  <a:gd name="T23" fmla="*/ 5 h 127"/>
                  <a:gd name="T24" fmla="*/ 6 w 162"/>
                  <a:gd name="T25" fmla="*/ 10 h 127"/>
                  <a:gd name="T26" fmla="*/ 8 w 162"/>
                  <a:gd name="T27" fmla="*/ 22 h 127"/>
                  <a:gd name="T28" fmla="*/ 10 w 162"/>
                  <a:gd name="T29" fmla="*/ 29 h 127"/>
                  <a:gd name="T30" fmla="*/ 16 w 162"/>
                  <a:gd name="T31" fmla="*/ 28 h 127"/>
                  <a:gd name="T32" fmla="*/ 22 w 162"/>
                  <a:gd name="T33" fmla="*/ 31 h 127"/>
                  <a:gd name="T34" fmla="*/ 43 w 162"/>
                  <a:gd name="T35" fmla="*/ 35 h 127"/>
                  <a:gd name="T36" fmla="*/ 36 w 162"/>
                  <a:gd name="T37" fmla="*/ 49 h 127"/>
                  <a:gd name="T38" fmla="*/ 31 w 162"/>
                  <a:gd name="T39" fmla="*/ 84 h 127"/>
                  <a:gd name="T40" fmla="*/ 30 w 162"/>
                  <a:gd name="T41" fmla="*/ 96 h 127"/>
                  <a:gd name="T42" fmla="*/ 26 w 162"/>
                  <a:gd name="T43" fmla="*/ 107 h 127"/>
                  <a:gd name="T44" fmla="*/ 29 w 162"/>
                  <a:gd name="T45" fmla="*/ 107 h 127"/>
                  <a:gd name="T46" fmla="*/ 47 w 162"/>
                  <a:gd name="T47" fmla="*/ 124 h 127"/>
                  <a:gd name="T48" fmla="*/ 55 w 162"/>
                  <a:gd name="T49" fmla="*/ 124 h 127"/>
                  <a:gd name="T50" fmla="*/ 66 w 162"/>
                  <a:gd name="T51" fmla="*/ 117 h 127"/>
                  <a:gd name="T52" fmla="*/ 75 w 162"/>
                  <a:gd name="T53" fmla="*/ 117 h 127"/>
                  <a:gd name="T54" fmla="*/ 110 w 162"/>
                  <a:gd name="T55" fmla="*/ 103 h 127"/>
                  <a:gd name="T56" fmla="*/ 116 w 162"/>
                  <a:gd name="T57" fmla="*/ 95 h 127"/>
                  <a:gd name="T58" fmla="*/ 123 w 162"/>
                  <a:gd name="T59" fmla="*/ 84 h 127"/>
                  <a:gd name="T60" fmla="*/ 121 w 162"/>
                  <a:gd name="T61" fmla="*/ 70 h 127"/>
                  <a:gd name="T62" fmla="*/ 129 w 162"/>
                  <a:gd name="T63" fmla="*/ 51 h 127"/>
                  <a:gd name="T64" fmla="*/ 140 w 162"/>
                  <a:gd name="T65" fmla="*/ 42 h 127"/>
                  <a:gd name="T66" fmla="*/ 145 w 162"/>
                  <a:gd name="T67" fmla="*/ 42 h 127"/>
                  <a:gd name="T68" fmla="*/ 161 w 162"/>
                  <a:gd name="T69" fmla="*/ 30 h 127"/>
                  <a:gd name="T70" fmla="*/ 162 w 162"/>
                  <a:gd name="T71" fmla="*/ 23 h 12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62"/>
                  <a:gd name="T109" fmla="*/ 0 h 127"/>
                  <a:gd name="T110" fmla="*/ 162 w 162"/>
                  <a:gd name="T111" fmla="*/ 127 h 12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62" h="127">
                    <a:moveTo>
                      <a:pt x="162" y="23"/>
                    </a:moveTo>
                    <a:cubicBezTo>
                      <a:pt x="154" y="23"/>
                      <a:pt x="146" y="23"/>
                      <a:pt x="143" y="21"/>
                    </a:cubicBezTo>
                    <a:cubicBezTo>
                      <a:pt x="143" y="21"/>
                      <a:pt x="143" y="21"/>
                      <a:pt x="142" y="21"/>
                    </a:cubicBezTo>
                    <a:cubicBezTo>
                      <a:pt x="141" y="21"/>
                      <a:pt x="140" y="22"/>
                      <a:pt x="139" y="22"/>
                    </a:cubicBezTo>
                    <a:cubicBezTo>
                      <a:pt x="138" y="23"/>
                      <a:pt x="138" y="20"/>
                      <a:pt x="137" y="17"/>
                    </a:cubicBezTo>
                    <a:cubicBezTo>
                      <a:pt x="136" y="17"/>
                      <a:pt x="135" y="17"/>
                      <a:pt x="134" y="17"/>
                    </a:cubicBezTo>
                    <a:cubicBezTo>
                      <a:pt x="125" y="17"/>
                      <a:pt x="113" y="13"/>
                      <a:pt x="109" y="10"/>
                    </a:cubicBezTo>
                    <a:cubicBezTo>
                      <a:pt x="107" y="9"/>
                      <a:pt x="104" y="7"/>
                      <a:pt x="101" y="4"/>
                    </a:cubicBezTo>
                    <a:cubicBezTo>
                      <a:pt x="100" y="5"/>
                      <a:pt x="99" y="5"/>
                      <a:pt x="98" y="6"/>
                    </a:cubicBezTo>
                    <a:cubicBezTo>
                      <a:pt x="92" y="8"/>
                      <a:pt x="77" y="1"/>
                      <a:pt x="68" y="2"/>
                    </a:cubicBezTo>
                    <a:cubicBezTo>
                      <a:pt x="60" y="2"/>
                      <a:pt x="42" y="2"/>
                      <a:pt x="35" y="1"/>
                    </a:cubicBezTo>
                    <a:cubicBezTo>
                      <a:pt x="27" y="0"/>
                      <a:pt x="21" y="2"/>
                      <a:pt x="19" y="5"/>
                    </a:cubicBezTo>
                    <a:cubicBezTo>
                      <a:pt x="16" y="7"/>
                      <a:pt x="11" y="5"/>
                      <a:pt x="6" y="10"/>
                    </a:cubicBezTo>
                    <a:cubicBezTo>
                      <a:pt x="0" y="14"/>
                      <a:pt x="7" y="16"/>
                      <a:pt x="8" y="22"/>
                    </a:cubicBezTo>
                    <a:cubicBezTo>
                      <a:pt x="9" y="24"/>
                      <a:pt x="9" y="26"/>
                      <a:pt x="10" y="29"/>
                    </a:cubicBezTo>
                    <a:cubicBezTo>
                      <a:pt x="12" y="28"/>
                      <a:pt x="15" y="28"/>
                      <a:pt x="16" y="28"/>
                    </a:cubicBezTo>
                    <a:cubicBezTo>
                      <a:pt x="23" y="27"/>
                      <a:pt x="20" y="30"/>
                      <a:pt x="22" y="31"/>
                    </a:cubicBezTo>
                    <a:cubicBezTo>
                      <a:pt x="24" y="32"/>
                      <a:pt x="38" y="31"/>
                      <a:pt x="43" y="35"/>
                    </a:cubicBezTo>
                    <a:cubicBezTo>
                      <a:pt x="47" y="39"/>
                      <a:pt x="39" y="44"/>
                      <a:pt x="36" y="49"/>
                    </a:cubicBezTo>
                    <a:cubicBezTo>
                      <a:pt x="34" y="55"/>
                      <a:pt x="33" y="78"/>
                      <a:pt x="31" y="84"/>
                    </a:cubicBezTo>
                    <a:cubicBezTo>
                      <a:pt x="28" y="90"/>
                      <a:pt x="33" y="93"/>
                      <a:pt x="30" y="96"/>
                    </a:cubicBezTo>
                    <a:cubicBezTo>
                      <a:pt x="28" y="98"/>
                      <a:pt x="27" y="102"/>
                      <a:pt x="26" y="107"/>
                    </a:cubicBezTo>
                    <a:cubicBezTo>
                      <a:pt x="27" y="107"/>
                      <a:pt x="28" y="107"/>
                      <a:pt x="29" y="107"/>
                    </a:cubicBezTo>
                    <a:cubicBezTo>
                      <a:pt x="33" y="106"/>
                      <a:pt x="45" y="121"/>
                      <a:pt x="47" y="124"/>
                    </a:cubicBezTo>
                    <a:cubicBezTo>
                      <a:pt x="48" y="127"/>
                      <a:pt x="52" y="127"/>
                      <a:pt x="55" y="124"/>
                    </a:cubicBezTo>
                    <a:cubicBezTo>
                      <a:pt x="57" y="121"/>
                      <a:pt x="58" y="120"/>
                      <a:pt x="66" y="117"/>
                    </a:cubicBezTo>
                    <a:cubicBezTo>
                      <a:pt x="73" y="115"/>
                      <a:pt x="70" y="117"/>
                      <a:pt x="75" y="117"/>
                    </a:cubicBezTo>
                    <a:cubicBezTo>
                      <a:pt x="79" y="117"/>
                      <a:pt x="105" y="106"/>
                      <a:pt x="110" y="103"/>
                    </a:cubicBezTo>
                    <a:cubicBezTo>
                      <a:pt x="115" y="100"/>
                      <a:pt x="115" y="98"/>
                      <a:pt x="116" y="95"/>
                    </a:cubicBezTo>
                    <a:cubicBezTo>
                      <a:pt x="117" y="92"/>
                      <a:pt x="122" y="87"/>
                      <a:pt x="123" y="84"/>
                    </a:cubicBezTo>
                    <a:cubicBezTo>
                      <a:pt x="125" y="80"/>
                      <a:pt x="122" y="77"/>
                      <a:pt x="121" y="70"/>
                    </a:cubicBezTo>
                    <a:cubicBezTo>
                      <a:pt x="119" y="62"/>
                      <a:pt x="129" y="52"/>
                      <a:pt x="129" y="51"/>
                    </a:cubicBezTo>
                    <a:cubicBezTo>
                      <a:pt x="129" y="49"/>
                      <a:pt x="135" y="45"/>
                      <a:pt x="140" y="42"/>
                    </a:cubicBezTo>
                    <a:cubicBezTo>
                      <a:pt x="146" y="38"/>
                      <a:pt x="143" y="42"/>
                      <a:pt x="145" y="42"/>
                    </a:cubicBezTo>
                    <a:cubicBezTo>
                      <a:pt x="147" y="42"/>
                      <a:pt x="157" y="34"/>
                      <a:pt x="161" y="30"/>
                    </a:cubicBezTo>
                    <a:cubicBezTo>
                      <a:pt x="162" y="28"/>
                      <a:pt x="162" y="26"/>
                      <a:pt x="162" y="23"/>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06" name="Freeform 339"/>
              <p:cNvSpPr>
                <a:spLocks/>
              </p:cNvSpPr>
              <p:nvPr/>
            </p:nvSpPr>
            <p:spPr bwMode="auto">
              <a:xfrm>
                <a:off x="5963604" y="2650794"/>
                <a:ext cx="199755" cy="200788"/>
              </a:xfrm>
              <a:custGeom>
                <a:avLst/>
                <a:gdLst>
                  <a:gd name="T0" fmla="*/ 158 w 167"/>
                  <a:gd name="T1" fmla="*/ 70 h 168"/>
                  <a:gd name="T2" fmla="*/ 163 w 167"/>
                  <a:gd name="T3" fmla="*/ 46 h 168"/>
                  <a:gd name="T4" fmla="*/ 149 w 167"/>
                  <a:gd name="T5" fmla="*/ 41 h 168"/>
                  <a:gd name="T6" fmla="*/ 135 w 167"/>
                  <a:gd name="T7" fmla="*/ 36 h 168"/>
                  <a:gd name="T8" fmla="*/ 122 w 167"/>
                  <a:gd name="T9" fmla="*/ 35 h 168"/>
                  <a:gd name="T10" fmla="*/ 88 w 167"/>
                  <a:gd name="T11" fmla="*/ 0 h 168"/>
                  <a:gd name="T12" fmla="*/ 82 w 167"/>
                  <a:gd name="T13" fmla="*/ 5 h 168"/>
                  <a:gd name="T14" fmla="*/ 82 w 167"/>
                  <a:gd name="T15" fmla="*/ 19 h 168"/>
                  <a:gd name="T16" fmla="*/ 75 w 167"/>
                  <a:gd name="T17" fmla="*/ 28 h 168"/>
                  <a:gd name="T18" fmla="*/ 66 w 167"/>
                  <a:gd name="T19" fmla="*/ 31 h 168"/>
                  <a:gd name="T20" fmla="*/ 58 w 167"/>
                  <a:gd name="T21" fmla="*/ 41 h 168"/>
                  <a:gd name="T22" fmla="*/ 45 w 167"/>
                  <a:gd name="T23" fmla="*/ 38 h 168"/>
                  <a:gd name="T24" fmla="*/ 39 w 167"/>
                  <a:gd name="T25" fmla="*/ 39 h 168"/>
                  <a:gd name="T26" fmla="*/ 43 w 167"/>
                  <a:gd name="T27" fmla="*/ 51 h 168"/>
                  <a:gd name="T28" fmla="*/ 34 w 167"/>
                  <a:gd name="T29" fmla="*/ 56 h 168"/>
                  <a:gd name="T30" fmla="*/ 13 w 167"/>
                  <a:gd name="T31" fmla="*/ 52 h 168"/>
                  <a:gd name="T32" fmla="*/ 1 w 167"/>
                  <a:gd name="T33" fmla="*/ 56 h 168"/>
                  <a:gd name="T34" fmla="*/ 4 w 167"/>
                  <a:gd name="T35" fmla="*/ 67 h 168"/>
                  <a:gd name="T36" fmla="*/ 32 w 167"/>
                  <a:gd name="T37" fmla="*/ 80 h 168"/>
                  <a:gd name="T38" fmla="*/ 35 w 167"/>
                  <a:gd name="T39" fmla="*/ 89 h 168"/>
                  <a:gd name="T40" fmla="*/ 47 w 167"/>
                  <a:gd name="T41" fmla="*/ 111 h 168"/>
                  <a:gd name="T42" fmla="*/ 45 w 167"/>
                  <a:gd name="T43" fmla="*/ 136 h 168"/>
                  <a:gd name="T44" fmla="*/ 41 w 167"/>
                  <a:gd name="T45" fmla="*/ 149 h 168"/>
                  <a:gd name="T46" fmla="*/ 49 w 167"/>
                  <a:gd name="T47" fmla="*/ 155 h 168"/>
                  <a:gd name="T48" fmla="*/ 74 w 167"/>
                  <a:gd name="T49" fmla="*/ 162 h 168"/>
                  <a:gd name="T50" fmla="*/ 83 w 167"/>
                  <a:gd name="T51" fmla="*/ 166 h 168"/>
                  <a:gd name="T52" fmla="*/ 102 w 167"/>
                  <a:gd name="T53" fmla="*/ 168 h 168"/>
                  <a:gd name="T54" fmla="*/ 100 w 167"/>
                  <a:gd name="T55" fmla="*/ 163 h 168"/>
                  <a:gd name="T56" fmla="*/ 115 w 167"/>
                  <a:gd name="T57" fmla="*/ 147 h 168"/>
                  <a:gd name="T58" fmla="*/ 140 w 167"/>
                  <a:gd name="T59" fmla="*/ 153 h 168"/>
                  <a:gd name="T60" fmla="*/ 144 w 167"/>
                  <a:gd name="T61" fmla="*/ 152 h 168"/>
                  <a:gd name="T62" fmla="*/ 145 w 167"/>
                  <a:gd name="T63" fmla="*/ 144 h 168"/>
                  <a:gd name="T64" fmla="*/ 150 w 167"/>
                  <a:gd name="T65" fmla="*/ 149 h 168"/>
                  <a:gd name="T66" fmla="*/ 155 w 167"/>
                  <a:gd name="T67" fmla="*/ 146 h 168"/>
                  <a:gd name="T68" fmla="*/ 152 w 167"/>
                  <a:gd name="T69" fmla="*/ 135 h 168"/>
                  <a:gd name="T70" fmla="*/ 145 w 167"/>
                  <a:gd name="T71" fmla="*/ 119 h 168"/>
                  <a:gd name="T72" fmla="*/ 151 w 167"/>
                  <a:gd name="T73" fmla="*/ 111 h 168"/>
                  <a:gd name="T74" fmla="*/ 147 w 167"/>
                  <a:gd name="T75" fmla="*/ 99 h 168"/>
                  <a:gd name="T76" fmla="*/ 140 w 167"/>
                  <a:gd name="T77" fmla="*/ 93 h 168"/>
                  <a:gd name="T78" fmla="*/ 158 w 167"/>
                  <a:gd name="T79" fmla="*/ 70 h 16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67"/>
                  <a:gd name="T121" fmla="*/ 0 h 168"/>
                  <a:gd name="T122" fmla="*/ 167 w 167"/>
                  <a:gd name="T123" fmla="*/ 168 h 16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67" h="168">
                    <a:moveTo>
                      <a:pt x="158" y="70"/>
                    </a:moveTo>
                    <a:cubicBezTo>
                      <a:pt x="157" y="66"/>
                      <a:pt x="167" y="49"/>
                      <a:pt x="163" y="46"/>
                    </a:cubicBezTo>
                    <a:cubicBezTo>
                      <a:pt x="160" y="44"/>
                      <a:pt x="153" y="43"/>
                      <a:pt x="149" y="41"/>
                    </a:cubicBezTo>
                    <a:cubicBezTo>
                      <a:pt x="145" y="38"/>
                      <a:pt x="143" y="39"/>
                      <a:pt x="135" y="36"/>
                    </a:cubicBezTo>
                    <a:cubicBezTo>
                      <a:pt x="131" y="37"/>
                      <a:pt x="126" y="37"/>
                      <a:pt x="122" y="35"/>
                    </a:cubicBezTo>
                    <a:cubicBezTo>
                      <a:pt x="115" y="31"/>
                      <a:pt x="97" y="12"/>
                      <a:pt x="88" y="0"/>
                    </a:cubicBezTo>
                    <a:cubicBezTo>
                      <a:pt x="86" y="1"/>
                      <a:pt x="84" y="2"/>
                      <a:pt x="82" y="5"/>
                    </a:cubicBezTo>
                    <a:cubicBezTo>
                      <a:pt x="80" y="8"/>
                      <a:pt x="82" y="17"/>
                      <a:pt x="82" y="19"/>
                    </a:cubicBezTo>
                    <a:cubicBezTo>
                      <a:pt x="82" y="21"/>
                      <a:pt x="78" y="26"/>
                      <a:pt x="75" y="28"/>
                    </a:cubicBezTo>
                    <a:cubicBezTo>
                      <a:pt x="73" y="30"/>
                      <a:pt x="70" y="28"/>
                      <a:pt x="66" y="31"/>
                    </a:cubicBezTo>
                    <a:cubicBezTo>
                      <a:pt x="62" y="35"/>
                      <a:pt x="63" y="38"/>
                      <a:pt x="58" y="41"/>
                    </a:cubicBezTo>
                    <a:cubicBezTo>
                      <a:pt x="54" y="45"/>
                      <a:pt x="50" y="41"/>
                      <a:pt x="45" y="38"/>
                    </a:cubicBezTo>
                    <a:cubicBezTo>
                      <a:pt x="40" y="35"/>
                      <a:pt x="38" y="36"/>
                      <a:pt x="39" y="39"/>
                    </a:cubicBezTo>
                    <a:cubicBezTo>
                      <a:pt x="40" y="42"/>
                      <a:pt x="42" y="49"/>
                      <a:pt x="43" y="51"/>
                    </a:cubicBezTo>
                    <a:cubicBezTo>
                      <a:pt x="44" y="54"/>
                      <a:pt x="40" y="55"/>
                      <a:pt x="34" y="56"/>
                    </a:cubicBezTo>
                    <a:cubicBezTo>
                      <a:pt x="29" y="57"/>
                      <a:pt x="22" y="51"/>
                      <a:pt x="13" y="52"/>
                    </a:cubicBezTo>
                    <a:cubicBezTo>
                      <a:pt x="4" y="54"/>
                      <a:pt x="0" y="55"/>
                      <a:pt x="1" y="56"/>
                    </a:cubicBezTo>
                    <a:cubicBezTo>
                      <a:pt x="3" y="57"/>
                      <a:pt x="3" y="63"/>
                      <a:pt x="4" y="67"/>
                    </a:cubicBezTo>
                    <a:cubicBezTo>
                      <a:pt x="6" y="71"/>
                      <a:pt x="29" y="79"/>
                      <a:pt x="32" y="80"/>
                    </a:cubicBezTo>
                    <a:cubicBezTo>
                      <a:pt x="36" y="81"/>
                      <a:pt x="34" y="85"/>
                      <a:pt x="35" y="89"/>
                    </a:cubicBezTo>
                    <a:cubicBezTo>
                      <a:pt x="36" y="93"/>
                      <a:pt x="44" y="96"/>
                      <a:pt x="47" y="111"/>
                    </a:cubicBezTo>
                    <a:cubicBezTo>
                      <a:pt x="50" y="127"/>
                      <a:pt x="45" y="130"/>
                      <a:pt x="45" y="136"/>
                    </a:cubicBezTo>
                    <a:cubicBezTo>
                      <a:pt x="45" y="141"/>
                      <a:pt x="45" y="146"/>
                      <a:pt x="41" y="149"/>
                    </a:cubicBezTo>
                    <a:cubicBezTo>
                      <a:pt x="44" y="152"/>
                      <a:pt x="47" y="154"/>
                      <a:pt x="49" y="155"/>
                    </a:cubicBezTo>
                    <a:cubicBezTo>
                      <a:pt x="53" y="158"/>
                      <a:pt x="65" y="162"/>
                      <a:pt x="74" y="162"/>
                    </a:cubicBezTo>
                    <a:cubicBezTo>
                      <a:pt x="83" y="162"/>
                      <a:pt x="79" y="164"/>
                      <a:pt x="83" y="166"/>
                    </a:cubicBezTo>
                    <a:cubicBezTo>
                      <a:pt x="86" y="168"/>
                      <a:pt x="94" y="168"/>
                      <a:pt x="102" y="168"/>
                    </a:cubicBezTo>
                    <a:cubicBezTo>
                      <a:pt x="101" y="166"/>
                      <a:pt x="100" y="164"/>
                      <a:pt x="100" y="163"/>
                    </a:cubicBezTo>
                    <a:cubicBezTo>
                      <a:pt x="100" y="161"/>
                      <a:pt x="111" y="148"/>
                      <a:pt x="115" y="147"/>
                    </a:cubicBezTo>
                    <a:cubicBezTo>
                      <a:pt x="119" y="146"/>
                      <a:pt x="132" y="153"/>
                      <a:pt x="140" y="153"/>
                    </a:cubicBezTo>
                    <a:cubicBezTo>
                      <a:pt x="141" y="153"/>
                      <a:pt x="142" y="153"/>
                      <a:pt x="144" y="152"/>
                    </a:cubicBezTo>
                    <a:cubicBezTo>
                      <a:pt x="143" y="149"/>
                      <a:pt x="144" y="146"/>
                      <a:pt x="145" y="144"/>
                    </a:cubicBezTo>
                    <a:cubicBezTo>
                      <a:pt x="147" y="143"/>
                      <a:pt x="148" y="145"/>
                      <a:pt x="150" y="149"/>
                    </a:cubicBezTo>
                    <a:cubicBezTo>
                      <a:pt x="152" y="148"/>
                      <a:pt x="153" y="147"/>
                      <a:pt x="155" y="146"/>
                    </a:cubicBezTo>
                    <a:cubicBezTo>
                      <a:pt x="153" y="141"/>
                      <a:pt x="152" y="137"/>
                      <a:pt x="152" y="135"/>
                    </a:cubicBezTo>
                    <a:cubicBezTo>
                      <a:pt x="150" y="129"/>
                      <a:pt x="143" y="123"/>
                      <a:pt x="145" y="119"/>
                    </a:cubicBezTo>
                    <a:cubicBezTo>
                      <a:pt x="148" y="116"/>
                      <a:pt x="152" y="114"/>
                      <a:pt x="151" y="111"/>
                    </a:cubicBezTo>
                    <a:cubicBezTo>
                      <a:pt x="150" y="107"/>
                      <a:pt x="151" y="101"/>
                      <a:pt x="147" y="99"/>
                    </a:cubicBezTo>
                    <a:cubicBezTo>
                      <a:pt x="143" y="97"/>
                      <a:pt x="137" y="95"/>
                      <a:pt x="140" y="93"/>
                    </a:cubicBezTo>
                    <a:cubicBezTo>
                      <a:pt x="143" y="90"/>
                      <a:pt x="158" y="74"/>
                      <a:pt x="158" y="70"/>
                    </a:cubicBezTo>
                    <a:close/>
                  </a:path>
                </a:pathLst>
              </a:custGeom>
              <a:solidFill>
                <a:schemeClr val="accent4"/>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07" name="Freeform 340"/>
              <p:cNvSpPr>
                <a:spLocks/>
              </p:cNvSpPr>
              <p:nvPr/>
            </p:nvSpPr>
            <p:spPr bwMode="auto">
              <a:xfrm>
                <a:off x="6134534" y="2821741"/>
                <a:ext cx="8597" cy="10621"/>
              </a:xfrm>
              <a:custGeom>
                <a:avLst/>
                <a:gdLst>
                  <a:gd name="T0" fmla="*/ 2 w 7"/>
                  <a:gd name="T1" fmla="*/ 1 h 9"/>
                  <a:gd name="T2" fmla="*/ 1 w 7"/>
                  <a:gd name="T3" fmla="*/ 9 h 9"/>
                  <a:gd name="T4" fmla="*/ 7 w 7"/>
                  <a:gd name="T5" fmla="*/ 6 h 9"/>
                  <a:gd name="T6" fmla="*/ 2 w 7"/>
                  <a:gd name="T7" fmla="*/ 1 h 9"/>
                  <a:gd name="T8" fmla="*/ 0 60000 65536"/>
                  <a:gd name="T9" fmla="*/ 0 60000 65536"/>
                  <a:gd name="T10" fmla="*/ 0 60000 65536"/>
                  <a:gd name="T11" fmla="*/ 0 60000 65536"/>
                  <a:gd name="T12" fmla="*/ 0 w 7"/>
                  <a:gd name="T13" fmla="*/ 0 h 9"/>
                  <a:gd name="T14" fmla="*/ 7 w 7"/>
                  <a:gd name="T15" fmla="*/ 9 h 9"/>
                </a:gdLst>
                <a:ahLst/>
                <a:cxnLst>
                  <a:cxn ang="T8">
                    <a:pos x="T0" y="T1"/>
                  </a:cxn>
                  <a:cxn ang="T9">
                    <a:pos x="T2" y="T3"/>
                  </a:cxn>
                  <a:cxn ang="T10">
                    <a:pos x="T4" y="T5"/>
                  </a:cxn>
                  <a:cxn ang="T11">
                    <a:pos x="T6" y="T7"/>
                  </a:cxn>
                </a:cxnLst>
                <a:rect l="T12" t="T13" r="T14" b="T15"/>
                <a:pathLst>
                  <a:path w="7" h="9">
                    <a:moveTo>
                      <a:pt x="2" y="1"/>
                    </a:moveTo>
                    <a:cubicBezTo>
                      <a:pt x="1" y="3"/>
                      <a:pt x="0" y="6"/>
                      <a:pt x="1" y="9"/>
                    </a:cubicBezTo>
                    <a:cubicBezTo>
                      <a:pt x="3" y="9"/>
                      <a:pt x="5" y="7"/>
                      <a:pt x="7" y="6"/>
                    </a:cubicBezTo>
                    <a:cubicBezTo>
                      <a:pt x="5" y="2"/>
                      <a:pt x="4" y="0"/>
                      <a:pt x="2" y="1"/>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08" name="Freeform 341"/>
              <p:cNvSpPr>
                <a:spLocks/>
              </p:cNvSpPr>
              <p:nvPr/>
            </p:nvSpPr>
            <p:spPr bwMode="auto">
              <a:xfrm>
                <a:off x="6189656" y="2703393"/>
                <a:ext cx="102659" cy="59680"/>
              </a:xfrm>
              <a:custGeom>
                <a:avLst/>
                <a:gdLst>
                  <a:gd name="T0" fmla="*/ 78 w 86"/>
                  <a:gd name="T1" fmla="*/ 37 h 50"/>
                  <a:gd name="T2" fmla="*/ 85 w 86"/>
                  <a:gd name="T3" fmla="*/ 14 h 50"/>
                  <a:gd name="T4" fmla="*/ 78 w 86"/>
                  <a:gd name="T5" fmla="*/ 1 h 50"/>
                  <a:gd name="T6" fmla="*/ 59 w 86"/>
                  <a:gd name="T7" fmla="*/ 5 h 50"/>
                  <a:gd name="T8" fmla="*/ 52 w 86"/>
                  <a:gd name="T9" fmla="*/ 4 h 50"/>
                  <a:gd name="T10" fmla="*/ 45 w 86"/>
                  <a:gd name="T11" fmla="*/ 13 h 50"/>
                  <a:gd name="T12" fmla="*/ 38 w 86"/>
                  <a:gd name="T13" fmla="*/ 24 h 50"/>
                  <a:gd name="T14" fmla="*/ 10 w 86"/>
                  <a:gd name="T15" fmla="*/ 31 h 50"/>
                  <a:gd name="T16" fmla="*/ 0 w 86"/>
                  <a:gd name="T17" fmla="*/ 33 h 50"/>
                  <a:gd name="T18" fmla="*/ 0 w 86"/>
                  <a:gd name="T19" fmla="*/ 38 h 50"/>
                  <a:gd name="T20" fmla="*/ 9 w 86"/>
                  <a:gd name="T21" fmla="*/ 47 h 50"/>
                  <a:gd name="T22" fmla="*/ 12 w 86"/>
                  <a:gd name="T23" fmla="*/ 46 h 50"/>
                  <a:gd name="T24" fmla="*/ 28 w 86"/>
                  <a:gd name="T25" fmla="*/ 41 h 50"/>
                  <a:gd name="T26" fmla="*/ 43 w 86"/>
                  <a:gd name="T27" fmla="*/ 50 h 50"/>
                  <a:gd name="T28" fmla="*/ 57 w 86"/>
                  <a:gd name="T29" fmla="*/ 49 h 50"/>
                  <a:gd name="T30" fmla="*/ 71 w 86"/>
                  <a:gd name="T31" fmla="*/ 48 h 50"/>
                  <a:gd name="T32" fmla="*/ 79 w 86"/>
                  <a:gd name="T33" fmla="*/ 44 h 50"/>
                  <a:gd name="T34" fmla="*/ 78 w 86"/>
                  <a:gd name="T35" fmla="*/ 37 h 5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6"/>
                  <a:gd name="T55" fmla="*/ 0 h 50"/>
                  <a:gd name="T56" fmla="*/ 86 w 86"/>
                  <a:gd name="T57" fmla="*/ 50 h 5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6" h="50">
                    <a:moveTo>
                      <a:pt x="78" y="37"/>
                    </a:moveTo>
                    <a:cubicBezTo>
                      <a:pt x="80" y="33"/>
                      <a:pt x="86" y="20"/>
                      <a:pt x="85" y="14"/>
                    </a:cubicBezTo>
                    <a:cubicBezTo>
                      <a:pt x="84" y="8"/>
                      <a:pt x="82" y="1"/>
                      <a:pt x="78" y="1"/>
                    </a:cubicBezTo>
                    <a:cubicBezTo>
                      <a:pt x="75" y="0"/>
                      <a:pt x="67" y="5"/>
                      <a:pt x="59" y="5"/>
                    </a:cubicBezTo>
                    <a:cubicBezTo>
                      <a:pt x="57" y="5"/>
                      <a:pt x="54" y="4"/>
                      <a:pt x="52" y="4"/>
                    </a:cubicBezTo>
                    <a:cubicBezTo>
                      <a:pt x="50" y="8"/>
                      <a:pt x="47" y="12"/>
                      <a:pt x="45" y="13"/>
                    </a:cubicBezTo>
                    <a:cubicBezTo>
                      <a:pt x="40" y="16"/>
                      <a:pt x="39" y="22"/>
                      <a:pt x="38" y="24"/>
                    </a:cubicBezTo>
                    <a:cubicBezTo>
                      <a:pt x="37" y="26"/>
                      <a:pt x="15" y="30"/>
                      <a:pt x="10" y="31"/>
                    </a:cubicBezTo>
                    <a:cubicBezTo>
                      <a:pt x="7" y="31"/>
                      <a:pt x="3" y="32"/>
                      <a:pt x="0" y="33"/>
                    </a:cubicBezTo>
                    <a:cubicBezTo>
                      <a:pt x="0" y="35"/>
                      <a:pt x="0" y="36"/>
                      <a:pt x="0" y="38"/>
                    </a:cubicBezTo>
                    <a:cubicBezTo>
                      <a:pt x="3" y="41"/>
                      <a:pt x="7" y="44"/>
                      <a:pt x="9" y="47"/>
                    </a:cubicBezTo>
                    <a:cubicBezTo>
                      <a:pt x="10" y="47"/>
                      <a:pt x="11" y="46"/>
                      <a:pt x="12" y="46"/>
                    </a:cubicBezTo>
                    <a:cubicBezTo>
                      <a:pt x="16" y="46"/>
                      <a:pt x="23" y="40"/>
                      <a:pt x="28" y="41"/>
                    </a:cubicBezTo>
                    <a:cubicBezTo>
                      <a:pt x="31" y="41"/>
                      <a:pt x="39" y="46"/>
                      <a:pt x="43" y="50"/>
                    </a:cubicBezTo>
                    <a:cubicBezTo>
                      <a:pt x="49" y="49"/>
                      <a:pt x="56" y="49"/>
                      <a:pt x="57" y="49"/>
                    </a:cubicBezTo>
                    <a:cubicBezTo>
                      <a:pt x="59" y="48"/>
                      <a:pt x="67" y="48"/>
                      <a:pt x="71" y="48"/>
                    </a:cubicBezTo>
                    <a:cubicBezTo>
                      <a:pt x="73" y="48"/>
                      <a:pt x="76" y="46"/>
                      <a:pt x="79" y="44"/>
                    </a:cubicBezTo>
                    <a:cubicBezTo>
                      <a:pt x="78" y="41"/>
                      <a:pt x="77" y="39"/>
                      <a:pt x="78" y="37"/>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09" name="Freeform 342"/>
              <p:cNvSpPr>
                <a:spLocks/>
              </p:cNvSpPr>
              <p:nvPr/>
            </p:nvSpPr>
            <p:spPr bwMode="auto">
              <a:xfrm>
                <a:off x="6184599" y="2742842"/>
                <a:ext cx="5057" cy="5564"/>
              </a:xfrm>
              <a:custGeom>
                <a:avLst/>
                <a:gdLst>
                  <a:gd name="T0" fmla="*/ 4 w 4"/>
                  <a:gd name="T1" fmla="*/ 0 h 5"/>
                  <a:gd name="T2" fmla="*/ 0 w 4"/>
                  <a:gd name="T3" fmla="*/ 2 h 5"/>
                  <a:gd name="T4" fmla="*/ 1 w 4"/>
                  <a:gd name="T5" fmla="*/ 3 h 5"/>
                  <a:gd name="T6" fmla="*/ 4 w 4"/>
                  <a:gd name="T7" fmla="*/ 5 h 5"/>
                  <a:gd name="T8" fmla="*/ 4 w 4"/>
                  <a:gd name="T9" fmla="*/ 0 h 5"/>
                  <a:gd name="T10" fmla="*/ 0 60000 65536"/>
                  <a:gd name="T11" fmla="*/ 0 60000 65536"/>
                  <a:gd name="T12" fmla="*/ 0 60000 65536"/>
                  <a:gd name="T13" fmla="*/ 0 60000 65536"/>
                  <a:gd name="T14" fmla="*/ 0 60000 65536"/>
                  <a:gd name="T15" fmla="*/ 0 w 4"/>
                  <a:gd name="T16" fmla="*/ 0 h 5"/>
                  <a:gd name="T17" fmla="*/ 4 w 4"/>
                  <a:gd name="T18" fmla="*/ 5 h 5"/>
                </a:gdLst>
                <a:ahLst/>
                <a:cxnLst>
                  <a:cxn ang="T10">
                    <a:pos x="T0" y="T1"/>
                  </a:cxn>
                  <a:cxn ang="T11">
                    <a:pos x="T2" y="T3"/>
                  </a:cxn>
                  <a:cxn ang="T12">
                    <a:pos x="T4" y="T5"/>
                  </a:cxn>
                  <a:cxn ang="T13">
                    <a:pos x="T6" y="T7"/>
                  </a:cxn>
                  <a:cxn ang="T14">
                    <a:pos x="T8" y="T9"/>
                  </a:cxn>
                </a:cxnLst>
                <a:rect l="T15" t="T16" r="T17" b="T18"/>
                <a:pathLst>
                  <a:path w="4" h="5">
                    <a:moveTo>
                      <a:pt x="4" y="0"/>
                    </a:moveTo>
                    <a:cubicBezTo>
                      <a:pt x="2" y="1"/>
                      <a:pt x="1" y="1"/>
                      <a:pt x="0" y="2"/>
                    </a:cubicBezTo>
                    <a:cubicBezTo>
                      <a:pt x="0" y="2"/>
                      <a:pt x="1" y="2"/>
                      <a:pt x="1" y="3"/>
                    </a:cubicBezTo>
                    <a:cubicBezTo>
                      <a:pt x="2" y="3"/>
                      <a:pt x="3" y="4"/>
                      <a:pt x="4" y="5"/>
                    </a:cubicBezTo>
                    <a:cubicBezTo>
                      <a:pt x="4" y="3"/>
                      <a:pt x="4" y="2"/>
                      <a:pt x="4" y="0"/>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10" name="Freeform 343"/>
              <p:cNvSpPr>
                <a:spLocks noEditPoints="1"/>
              </p:cNvSpPr>
              <p:nvPr/>
            </p:nvSpPr>
            <p:spPr bwMode="auto">
              <a:xfrm>
                <a:off x="6134534" y="2750934"/>
                <a:ext cx="185090" cy="191178"/>
              </a:xfrm>
              <a:custGeom>
                <a:avLst/>
                <a:gdLst>
                  <a:gd name="T0" fmla="*/ 143 w 155"/>
                  <a:gd name="T1" fmla="*/ 106 h 160"/>
                  <a:gd name="T2" fmla="*/ 124 w 155"/>
                  <a:gd name="T3" fmla="*/ 99 h 160"/>
                  <a:gd name="T4" fmla="*/ 123 w 155"/>
                  <a:gd name="T5" fmla="*/ 90 h 160"/>
                  <a:gd name="T6" fmla="*/ 113 w 155"/>
                  <a:gd name="T7" fmla="*/ 89 h 160"/>
                  <a:gd name="T8" fmla="*/ 103 w 155"/>
                  <a:gd name="T9" fmla="*/ 82 h 160"/>
                  <a:gd name="T10" fmla="*/ 92 w 155"/>
                  <a:gd name="T11" fmla="*/ 64 h 160"/>
                  <a:gd name="T12" fmla="*/ 83 w 155"/>
                  <a:gd name="T13" fmla="*/ 56 h 160"/>
                  <a:gd name="T14" fmla="*/ 76 w 155"/>
                  <a:gd name="T15" fmla="*/ 47 h 160"/>
                  <a:gd name="T16" fmla="*/ 78 w 155"/>
                  <a:gd name="T17" fmla="*/ 38 h 160"/>
                  <a:gd name="T18" fmla="*/ 75 w 155"/>
                  <a:gd name="T19" fmla="*/ 34 h 160"/>
                  <a:gd name="T20" fmla="*/ 78 w 155"/>
                  <a:gd name="T21" fmla="*/ 30 h 160"/>
                  <a:gd name="T22" fmla="*/ 89 w 155"/>
                  <a:gd name="T23" fmla="*/ 24 h 160"/>
                  <a:gd name="T24" fmla="*/ 89 w 155"/>
                  <a:gd name="T25" fmla="*/ 24 h 160"/>
                  <a:gd name="T26" fmla="*/ 92 w 155"/>
                  <a:gd name="T27" fmla="*/ 14 h 160"/>
                  <a:gd name="T28" fmla="*/ 74 w 155"/>
                  <a:gd name="T29" fmla="*/ 1 h 160"/>
                  <a:gd name="T30" fmla="*/ 58 w 155"/>
                  <a:gd name="T31" fmla="*/ 6 h 160"/>
                  <a:gd name="T32" fmla="*/ 45 w 155"/>
                  <a:gd name="T33" fmla="*/ 16 h 160"/>
                  <a:gd name="T34" fmla="*/ 19 w 155"/>
                  <a:gd name="T35" fmla="*/ 16 h 160"/>
                  <a:gd name="T36" fmla="*/ 7 w 155"/>
                  <a:gd name="T37" fmla="*/ 18 h 160"/>
                  <a:gd name="T38" fmla="*/ 8 w 155"/>
                  <a:gd name="T39" fmla="*/ 27 h 160"/>
                  <a:gd name="T40" fmla="*/ 2 w 155"/>
                  <a:gd name="T41" fmla="*/ 35 h 160"/>
                  <a:gd name="T42" fmla="*/ 9 w 155"/>
                  <a:gd name="T43" fmla="*/ 51 h 160"/>
                  <a:gd name="T44" fmla="*/ 12 w 155"/>
                  <a:gd name="T45" fmla="*/ 62 h 160"/>
                  <a:gd name="T46" fmla="*/ 29 w 155"/>
                  <a:gd name="T47" fmla="*/ 47 h 160"/>
                  <a:gd name="T48" fmla="*/ 45 w 155"/>
                  <a:gd name="T49" fmla="*/ 52 h 160"/>
                  <a:gd name="T50" fmla="*/ 55 w 155"/>
                  <a:gd name="T51" fmla="*/ 68 h 160"/>
                  <a:gd name="T52" fmla="*/ 75 w 155"/>
                  <a:gd name="T53" fmla="*/ 90 h 160"/>
                  <a:gd name="T54" fmla="*/ 104 w 155"/>
                  <a:gd name="T55" fmla="*/ 110 h 160"/>
                  <a:gd name="T56" fmla="*/ 114 w 155"/>
                  <a:gd name="T57" fmla="*/ 122 h 160"/>
                  <a:gd name="T58" fmla="*/ 122 w 155"/>
                  <a:gd name="T59" fmla="*/ 130 h 160"/>
                  <a:gd name="T60" fmla="*/ 126 w 155"/>
                  <a:gd name="T61" fmla="*/ 142 h 160"/>
                  <a:gd name="T62" fmla="*/ 122 w 155"/>
                  <a:gd name="T63" fmla="*/ 158 h 160"/>
                  <a:gd name="T64" fmla="*/ 130 w 155"/>
                  <a:gd name="T65" fmla="*/ 148 h 160"/>
                  <a:gd name="T66" fmla="*/ 135 w 155"/>
                  <a:gd name="T67" fmla="*/ 134 h 160"/>
                  <a:gd name="T68" fmla="*/ 129 w 155"/>
                  <a:gd name="T69" fmla="*/ 126 h 160"/>
                  <a:gd name="T70" fmla="*/ 134 w 155"/>
                  <a:gd name="T71" fmla="*/ 117 h 160"/>
                  <a:gd name="T72" fmla="*/ 145 w 155"/>
                  <a:gd name="T73" fmla="*/ 121 h 160"/>
                  <a:gd name="T74" fmla="*/ 154 w 155"/>
                  <a:gd name="T75" fmla="*/ 120 h 160"/>
                  <a:gd name="T76" fmla="*/ 143 w 155"/>
                  <a:gd name="T77" fmla="*/ 106 h 160"/>
                  <a:gd name="T78" fmla="*/ 75 w 155"/>
                  <a:gd name="T79" fmla="*/ 55 h 160"/>
                  <a:gd name="T80" fmla="*/ 74 w 155"/>
                  <a:gd name="T81" fmla="*/ 52 h 160"/>
                  <a:gd name="T82" fmla="*/ 75 w 155"/>
                  <a:gd name="T83" fmla="*/ 55 h 160"/>
                  <a:gd name="T84" fmla="*/ 82 w 155"/>
                  <a:gd name="T85" fmla="*/ 90 h 160"/>
                  <a:gd name="T86" fmla="*/ 81 w 155"/>
                  <a:gd name="T87" fmla="*/ 87 h 160"/>
                  <a:gd name="T88" fmla="*/ 82 w 155"/>
                  <a:gd name="T89" fmla="*/ 90 h 1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55"/>
                  <a:gd name="T136" fmla="*/ 0 h 160"/>
                  <a:gd name="T137" fmla="*/ 155 w 155"/>
                  <a:gd name="T138" fmla="*/ 160 h 16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55" h="160">
                    <a:moveTo>
                      <a:pt x="143" y="106"/>
                    </a:moveTo>
                    <a:cubicBezTo>
                      <a:pt x="139" y="102"/>
                      <a:pt x="128" y="100"/>
                      <a:pt x="124" y="99"/>
                    </a:cubicBezTo>
                    <a:cubicBezTo>
                      <a:pt x="120" y="98"/>
                      <a:pt x="123" y="92"/>
                      <a:pt x="123" y="90"/>
                    </a:cubicBezTo>
                    <a:cubicBezTo>
                      <a:pt x="123" y="88"/>
                      <a:pt x="117" y="89"/>
                      <a:pt x="113" y="89"/>
                    </a:cubicBezTo>
                    <a:cubicBezTo>
                      <a:pt x="109" y="89"/>
                      <a:pt x="107" y="86"/>
                      <a:pt x="103" y="82"/>
                    </a:cubicBezTo>
                    <a:cubicBezTo>
                      <a:pt x="99" y="79"/>
                      <a:pt x="93" y="67"/>
                      <a:pt x="92" y="64"/>
                    </a:cubicBezTo>
                    <a:cubicBezTo>
                      <a:pt x="92" y="61"/>
                      <a:pt x="87" y="56"/>
                      <a:pt x="83" y="56"/>
                    </a:cubicBezTo>
                    <a:cubicBezTo>
                      <a:pt x="80" y="55"/>
                      <a:pt x="79" y="47"/>
                      <a:pt x="76" y="47"/>
                    </a:cubicBezTo>
                    <a:cubicBezTo>
                      <a:pt x="72" y="46"/>
                      <a:pt x="76" y="41"/>
                      <a:pt x="78" y="38"/>
                    </a:cubicBezTo>
                    <a:cubicBezTo>
                      <a:pt x="81" y="34"/>
                      <a:pt x="78" y="36"/>
                      <a:pt x="75" y="34"/>
                    </a:cubicBezTo>
                    <a:cubicBezTo>
                      <a:pt x="73" y="31"/>
                      <a:pt x="75" y="31"/>
                      <a:pt x="78" y="30"/>
                    </a:cubicBezTo>
                    <a:cubicBezTo>
                      <a:pt x="80" y="29"/>
                      <a:pt x="87" y="24"/>
                      <a:pt x="89" y="24"/>
                    </a:cubicBezTo>
                    <a:cubicBezTo>
                      <a:pt x="89" y="24"/>
                      <a:pt x="89" y="24"/>
                      <a:pt x="89" y="24"/>
                    </a:cubicBezTo>
                    <a:cubicBezTo>
                      <a:pt x="91" y="20"/>
                      <a:pt x="93" y="16"/>
                      <a:pt x="92" y="14"/>
                    </a:cubicBezTo>
                    <a:cubicBezTo>
                      <a:pt x="91" y="9"/>
                      <a:pt x="79" y="2"/>
                      <a:pt x="74" y="1"/>
                    </a:cubicBezTo>
                    <a:cubicBezTo>
                      <a:pt x="69" y="0"/>
                      <a:pt x="62" y="6"/>
                      <a:pt x="58" y="6"/>
                    </a:cubicBezTo>
                    <a:cubicBezTo>
                      <a:pt x="54" y="6"/>
                      <a:pt x="48" y="15"/>
                      <a:pt x="45" y="16"/>
                    </a:cubicBezTo>
                    <a:cubicBezTo>
                      <a:pt x="43" y="16"/>
                      <a:pt x="23" y="15"/>
                      <a:pt x="19" y="16"/>
                    </a:cubicBezTo>
                    <a:cubicBezTo>
                      <a:pt x="17" y="17"/>
                      <a:pt x="12" y="17"/>
                      <a:pt x="7" y="18"/>
                    </a:cubicBezTo>
                    <a:cubicBezTo>
                      <a:pt x="7" y="21"/>
                      <a:pt x="7" y="24"/>
                      <a:pt x="8" y="27"/>
                    </a:cubicBezTo>
                    <a:cubicBezTo>
                      <a:pt x="9" y="30"/>
                      <a:pt x="5" y="32"/>
                      <a:pt x="2" y="35"/>
                    </a:cubicBezTo>
                    <a:cubicBezTo>
                      <a:pt x="0" y="39"/>
                      <a:pt x="7" y="45"/>
                      <a:pt x="9" y="51"/>
                    </a:cubicBezTo>
                    <a:cubicBezTo>
                      <a:pt x="9" y="53"/>
                      <a:pt x="10" y="57"/>
                      <a:pt x="12" y="62"/>
                    </a:cubicBezTo>
                    <a:cubicBezTo>
                      <a:pt x="19" y="56"/>
                      <a:pt x="27" y="48"/>
                      <a:pt x="29" y="47"/>
                    </a:cubicBezTo>
                    <a:cubicBezTo>
                      <a:pt x="32" y="44"/>
                      <a:pt x="41" y="50"/>
                      <a:pt x="45" y="52"/>
                    </a:cubicBezTo>
                    <a:cubicBezTo>
                      <a:pt x="50" y="54"/>
                      <a:pt x="51" y="60"/>
                      <a:pt x="55" y="68"/>
                    </a:cubicBezTo>
                    <a:cubicBezTo>
                      <a:pt x="60" y="77"/>
                      <a:pt x="72" y="86"/>
                      <a:pt x="75" y="90"/>
                    </a:cubicBezTo>
                    <a:cubicBezTo>
                      <a:pt x="78" y="93"/>
                      <a:pt x="100" y="107"/>
                      <a:pt x="104" y="110"/>
                    </a:cubicBezTo>
                    <a:cubicBezTo>
                      <a:pt x="108" y="113"/>
                      <a:pt x="111" y="121"/>
                      <a:pt x="114" y="122"/>
                    </a:cubicBezTo>
                    <a:cubicBezTo>
                      <a:pt x="117" y="124"/>
                      <a:pt x="121" y="126"/>
                      <a:pt x="122" y="130"/>
                    </a:cubicBezTo>
                    <a:cubicBezTo>
                      <a:pt x="124" y="134"/>
                      <a:pt x="127" y="137"/>
                      <a:pt x="126" y="142"/>
                    </a:cubicBezTo>
                    <a:cubicBezTo>
                      <a:pt x="126" y="147"/>
                      <a:pt x="120" y="157"/>
                      <a:pt x="122" y="158"/>
                    </a:cubicBezTo>
                    <a:cubicBezTo>
                      <a:pt x="124" y="160"/>
                      <a:pt x="129" y="150"/>
                      <a:pt x="130" y="148"/>
                    </a:cubicBezTo>
                    <a:cubicBezTo>
                      <a:pt x="131" y="145"/>
                      <a:pt x="134" y="138"/>
                      <a:pt x="135" y="134"/>
                    </a:cubicBezTo>
                    <a:cubicBezTo>
                      <a:pt x="135" y="130"/>
                      <a:pt x="131" y="129"/>
                      <a:pt x="129" y="126"/>
                    </a:cubicBezTo>
                    <a:cubicBezTo>
                      <a:pt x="128" y="124"/>
                      <a:pt x="133" y="118"/>
                      <a:pt x="134" y="117"/>
                    </a:cubicBezTo>
                    <a:cubicBezTo>
                      <a:pt x="136" y="116"/>
                      <a:pt x="141" y="118"/>
                      <a:pt x="145" y="121"/>
                    </a:cubicBezTo>
                    <a:cubicBezTo>
                      <a:pt x="149" y="123"/>
                      <a:pt x="153" y="122"/>
                      <a:pt x="154" y="120"/>
                    </a:cubicBezTo>
                    <a:cubicBezTo>
                      <a:pt x="155" y="117"/>
                      <a:pt x="148" y="109"/>
                      <a:pt x="143" y="106"/>
                    </a:cubicBezTo>
                    <a:close/>
                    <a:moveTo>
                      <a:pt x="75" y="55"/>
                    </a:moveTo>
                    <a:cubicBezTo>
                      <a:pt x="73" y="56"/>
                      <a:pt x="70" y="54"/>
                      <a:pt x="74" y="52"/>
                    </a:cubicBezTo>
                    <a:cubicBezTo>
                      <a:pt x="78" y="51"/>
                      <a:pt x="76" y="54"/>
                      <a:pt x="75" y="55"/>
                    </a:cubicBezTo>
                    <a:close/>
                    <a:moveTo>
                      <a:pt x="82" y="90"/>
                    </a:moveTo>
                    <a:cubicBezTo>
                      <a:pt x="80" y="90"/>
                      <a:pt x="80" y="87"/>
                      <a:pt x="81" y="87"/>
                    </a:cubicBezTo>
                    <a:cubicBezTo>
                      <a:pt x="82" y="86"/>
                      <a:pt x="84" y="90"/>
                      <a:pt x="82" y="90"/>
                    </a:cubicBezTo>
                    <a:close/>
                  </a:path>
                </a:pathLst>
              </a:custGeom>
              <a:solidFill>
                <a:schemeClr val="accent4"/>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11" name="Freeform 344"/>
              <p:cNvSpPr>
                <a:spLocks/>
              </p:cNvSpPr>
              <p:nvPr/>
            </p:nvSpPr>
            <p:spPr bwMode="auto">
              <a:xfrm>
                <a:off x="6217976" y="2812132"/>
                <a:ext cx="9609" cy="5564"/>
              </a:xfrm>
              <a:custGeom>
                <a:avLst/>
                <a:gdLst>
                  <a:gd name="T0" fmla="*/ 4 w 8"/>
                  <a:gd name="T1" fmla="*/ 1 h 5"/>
                  <a:gd name="T2" fmla="*/ 5 w 8"/>
                  <a:gd name="T3" fmla="*/ 4 h 5"/>
                  <a:gd name="T4" fmla="*/ 4 w 8"/>
                  <a:gd name="T5" fmla="*/ 1 h 5"/>
                  <a:gd name="T6" fmla="*/ 0 60000 65536"/>
                  <a:gd name="T7" fmla="*/ 0 60000 65536"/>
                  <a:gd name="T8" fmla="*/ 0 60000 65536"/>
                  <a:gd name="T9" fmla="*/ 0 w 8"/>
                  <a:gd name="T10" fmla="*/ 0 h 5"/>
                  <a:gd name="T11" fmla="*/ 8 w 8"/>
                  <a:gd name="T12" fmla="*/ 5 h 5"/>
                </a:gdLst>
                <a:ahLst/>
                <a:cxnLst>
                  <a:cxn ang="T6">
                    <a:pos x="T0" y="T1"/>
                  </a:cxn>
                  <a:cxn ang="T7">
                    <a:pos x="T2" y="T3"/>
                  </a:cxn>
                  <a:cxn ang="T8">
                    <a:pos x="T4" y="T5"/>
                  </a:cxn>
                </a:cxnLst>
                <a:rect l="T9" t="T10" r="T11" b="T12"/>
                <a:pathLst>
                  <a:path w="8" h="5">
                    <a:moveTo>
                      <a:pt x="4" y="1"/>
                    </a:moveTo>
                    <a:cubicBezTo>
                      <a:pt x="0" y="3"/>
                      <a:pt x="3" y="5"/>
                      <a:pt x="5" y="4"/>
                    </a:cubicBezTo>
                    <a:cubicBezTo>
                      <a:pt x="6" y="3"/>
                      <a:pt x="8" y="0"/>
                      <a:pt x="4" y="1"/>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12" name="Freeform 345"/>
              <p:cNvSpPr>
                <a:spLocks/>
              </p:cNvSpPr>
              <p:nvPr/>
            </p:nvSpPr>
            <p:spPr bwMode="auto">
              <a:xfrm>
                <a:off x="6230113" y="2853604"/>
                <a:ext cx="5057" cy="5057"/>
              </a:xfrm>
              <a:custGeom>
                <a:avLst/>
                <a:gdLst>
                  <a:gd name="T0" fmla="*/ 1 w 4"/>
                  <a:gd name="T1" fmla="*/ 1 h 4"/>
                  <a:gd name="T2" fmla="*/ 2 w 4"/>
                  <a:gd name="T3" fmla="*/ 4 h 4"/>
                  <a:gd name="T4" fmla="*/ 1 w 4"/>
                  <a:gd name="T5" fmla="*/ 1 h 4"/>
                  <a:gd name="T6" fmla="*/ 0 60000 65536"/>
                  <a:gd name="T7" fmla="*/ 0 60000 65536"/>
                  <a:gd name="T8" fmla="*/ 0 60000 65536"/>
                  <a:gd name="T9" fmla="*/ 0 w 4"/>
                  <a:gd name="T10" fmla="*/ 0 h 4"/>
                  <a:gd name="T11" fmla="*/ 4 w 4"/>
                  <a:gd name="T12" fmla="*/ 4 h 4"/>
                </a:gdLst>
                <a:ahLst/>
                <a:cxnLst>
                  <a:cxn ang="T6">
                    <a:pos x="T0" y="T1"/>
                  </a:cxn>
                  <a:cxn ang="T7">
                    <a:pos x="T2" y="T3"/>
                  </a:cxn>
                  <a:cxn ang="T8">
                    <a:pos x="T4" y="T5"/>
                  </a:cxn>
                </a:cxnLst>
                <a:rect l="T9" t="T10" r="T11" b="T12"/>
                <a:pathLst>
                  <a:path w="4" h="4">
                    <a:moveTo>
                      <a:pt x="1" y="1"/>
                    </a:moveTo>
                    <a:cubicBezTo>
                      <a:pt x="0" y="1"/>
                      <a:pt x="0" y="4"/>
                      <a:pt x="2" y="4"/>
                    </a:cubicBezTo>
                    <a:cubicBezTo>
                      <a:pt x="4" y="4"/>
                      <a:pt x="2" y="0"/>
                      <a:pt x="1" y="1"/>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13" name="Freeform 346"/>
              <p:cNvSpPr>
                <a:spLocks/>
              </p:cNvSpPr>
              <p:nvPr/>
            </p:nvSpPr>
            <p:spPr bwMode="auto">
              <a:xfrm>
                <a:off x="6512299" y="3953131"/>
                <a:ext cx="23769" cy="30852"/>
              </a:xfrm>
              <a:custGeom>
                <a:avLst/>
                <a:gdLst>
                  <a:gd name="T0" fmla="*/ 6 w 20"/>
                  <a:gd name="T1" fmla="*/ 3 h 26"/>
                  <a:gd name="T2" fmla="*/ 0 w 20"/>
                  <a:gd name="T3" fmla="*/ 23 h 26"/>
                  <a:gd name="T4" fmla="*/ 13 w 20"/>
                  <a:gd name="T5" fmla="*/ 24 h 26"/>
                  <a:gd name="T6" fmla="*/ 20 w 20"/>
                  <a:gd name="T7" fmla="*/ 12 h 26"/>
                  <a:gd name="T8" fmla="*/ 14 w 20"/>
                  <a:gd name="T9" fmla="*/ 2 h 26"/>
                  <a:gd name="T10" fmla="*/ 14 w 20"/>
                  <a:gd name="T11" fmla="*/ 0 h 26"/>
                  <a:gd name="T12" fmla="*/ 6 w 20"/>
                  <a:gd name="T13" fmla="*/ 3 h 26"/>
                  <a:gd name="T14" fmla="*/ 0 60000 65536"/>
                  <a:gd name="T15" fmla="*/ 0 60000 65536"/>
                  <a:gd name="T16" fmla="*/ 0 60000 65536"/>
                  <a:gd name="T17" fmla="*/ 0 60000 65536"/>
                  <a:gd name="T18" fmla="*/ 0 60000 65536"/>
                  <a:gd name="T19" fmla="*/ 0 60000 65536"/>
                  <a:gd name="T20" fmla="*/ 0 60000 65536"/>
                  <a:gd name="T21" fmla="*/ 0 w 20"/>
                  <a:gd name="T22" fmla="*/ 0 h 26"/>
                  <a:gd name="T23" fmla="*/ 20 w 20"/>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26">
                    <a:moveTo>
                      <a:pt x="6" y="3"/>
                    </a:moveTo>
                    <a:cubicBezTo>
                      <a:pt x="3" y="6"/>
                      <a:pt x="0" y="20"/>
                      <a:pt x="0" y="23"/>
                    </a:cubicBezTo>
                    <a:cubicBezTo>
                      <a:pt x="0" y="25"/>
                      <a:pt x="7" y="26"/>
                      <a:pt x="13" y="24"/>
                    </a:cubicBezTo>
                    <a:cubicBezTo>
                      <a:pt x="16" y="22"/>
                      <a:pt x="18" y="16"/>
                      <a:pt x="20" y="12"/>
                    </a:cubicBezTo>
                    <a:cubicBezTo>
                      <a:pt x="17" y="9"/>
                      <a:pt x="15" y="5"/>
                      <a:pt x="14" y="2"/>
                    </a:cubicBezTo>
                    <a:cubicBezTo>
                      <a:pt x="14" y="2"/>
                      <a:pt x="14" y="1"/>
                      <a:pt x="14" y="0"/>
                    </a:cubicBezTo>
                    <a:cubicBezTo>
                      <a:pt x="11" y="0"/>
                      <a:pt x="8" y="1"/>
                      <a:pt x="6" y="3"/>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14" name="Freeform 347"/>
              <p:cNvSpPr>
                <a:spLocks noEditPoints="1"/>
              </p:cNvSpPr>
              <p:nvPr/>
            </p:nvSpPr>
            <p:spPr bwMode="auto">
              <a:xfrm>
                <a:off x="6291303" y="3894463"/>
                <a:ext cx="249315" cy="219500"/>
              </a:xfrm>
              <a:custGeom>
                <a:avLst/>
                <a:gdLst>
                  <a:gd name="T0" fmla="*/ 205 w 209"/>
                  <a:gd name="T1" fmla="*/ 61 h 184"/>
                  <a:gd name="T2" fmla="*/ 198 w 209"/>
                  <a:gd name="T3" fmla="*/ 73 h 184"/>
                  <a:gd name="T4" fmla="*/ 185 w 209"/>
                  <a:gd name="T5" fmla="*/ 72 h 184"/>
                  <a:gd name="T6" fmla="*/ 191 w 209"/>
                  <a:gd name="T7" fmla="*/ 52 h 184"/>
                  <a:gd name="T8" fmla="*/ 199 w 209"/>
                  <a:gd name="T9" fmla="*/ 49 h 184"/>
                  <a:gd name="T10" fmla="*/ 197 w 209"/>
                  <a:gd name="T11" fmla="*/ 14 h 184"/>
                  <a:gd name="T12" fmla="*/ 185 w 209"/>
                  <a:gd name="T13" fmla="*/ 3 h 184"/>
                  <a:gd name="T14" fmla="*/ 168 w 209"/>
                  <a:gd name="T15" fmla="*/ 0 h 184"/>
                  <a:gd name="T16" fmla="*/ 139 w 209"/>
                  <a:gd name="T17" fmla="*/ 15 h 184"/>
                  <a:gd name="T18" fmla="*/ 117 w 209"/>
                  <a:gd name="T19" fmla="*/ 49 h 184"/>
                  <a:gd name="T20" fmla="*/ 97 w 209"/>
                  <a:gd name="T21" fmla="*/ 49 h 184"/>
                  <a:gd name="T22" fmla="*/ 89 w 209"/>
                  <a:gd name="T23" fmla="*/ 44 h 184"/>
                  <a:gd name="T24" fmla="*/ 71 w 209"/>
                  <a:gd name="T25" fmla="*/ 64 h 184"/>
                  <a:gd name="T26" fmla="*/ 57 w 209"/>
                  <a:gd name="T27" fmla="*/ 59 h 184"/>
                  <a:gd name="T28" fmla="*/ 46 w 209"/>
                  <a:gd name="T29" fmla="*/ 43 h 184"/>
                  <a:gd name="T30" fmla="*/ 46 w 209"/>
                  <a:gd name="T31" fmla="*/ 83 h 184"/>
                  <a:gd name="T32" fmla="*/ 30 w 209"/>
                  <a:gd name="T33" fmla="*/ 95 h 184"/>
                  <a:gd name="T34" fmla="*/ 9 w 209"/>
                  <a:gd name="T35" fmla="*/ 85 h 184"/>
                  <a:gd name="T36" fmla="*/ 0 w 209"/>
                  <a:gd name="T37" fmla="*/ 90 h 184"/>
                  <a:gd name="T38" fmla="*/ 2 w 209"/>
                  <a:gd name="T39" fmla="*/ 92 h 184"/>
                  <a:gd name="T40" fmla="*/ 12 w 209"/>
                  <a:gd name="T41" fmla="*/ 108 h 184"/>
                  <a:gd name="T42" fmla="*/ 6 w 209"/>
                  <a:gd name="T43" fmla="*/ 114 h 184"/>
                  <a:gd name="T44" fmla="*/ 12 w 209"/>
                  <a:gd name="T45" fmla="*/ 132 h 184"/>
                  <a:gd name="T46" fmla="*/ 13 w 209"/>
                  <a:gd name="T47" fmla="*/ 151 h 184"/>
                  <a:gd name="T48" fmla="*/ 15 w 209"/>
                  <a:gd name="T49" fmla="*/ 162 h 184"/>
                  <a:gd name="T50" fmla="*/ 18 w 209"/>
                  <a:gd name="T51" fmla="*/ 173 h 184"/>
                  <a:gd name="T52" fmla="*/ 26 w 209"/>
                  <a:gd name="T53" fmla="*/ 176 h 184"/>
                  <a:gd name="T54" fmla="*/ 36 w 209"/>
                  <a:gd name="T55" fmla="*/ 182 h 184"/>
                  <a:gd name="T56" fmla="*/ 44 w 209"/>
                  <a:gd name="T57" fmla="*/ 178 h 184"/>
                  <a:gd name="T58" fmla="*/ 54 w 209"/>
                  <a:gd name="T59" fmla="*/ 177 h 184"/>
                  <a:gd name="T60" fmla="*/ 62 w 209"/>
                  <a:gd name="T61" fmla="*/ 173 h 184"/>
                  <a:gd name="T62" fmla="*/ 74 w 209"/>
                  <a:gd name="T63" fmla="*/ 170 h 184"/>
                  <a:gd name="T64" fmla="*/ 90 w 209"/>
                  <a:gd name="T65" fmla="*/ 170 h 184"/>
                  <a:gd name="T66" fmla="*/ 101 w 209"/>
                  <a:gd name="T67" fmla="*/ 171 h 184"/>
                  <a:gd name="T68" fmla="*/ 115 w 209"/>
                  <a:gd name="T69" fmla="*/ 168 h 184"/>
                  <a:gd name="T70" fmla="*/ 128 w 209"/>
                  <a:gd name="T71" fmla="*/ 162 h 184"/>
                  <a:gd name="T72" fmla="*/ 151 w 209"/>
                  <a:gd name="T73" fmla="*/ 143 h 184"/>
                  <a:gd name="T74" fmla="*/ 169 w 209"/>
                  <a:gd name="T75" fmla="*/ 122 h 184"/>
                  <a:gd name="T76" fmla="*/ 177 w 209"/>
                  <a:gd name="T77" fmla="*/ 118 h 184"/>
                  <a:gd name="T78" fmla="*/ 190 w 209"/>
                  <a:gd name="T79" fmla="*/ 102 h 184"/>
                  <a:gd name="T80" fmla="*/ 201 w 209"/>
                  <a:gd name="T81" fmla="*/ 91 h 184"/>
                  <a:gd name="T82" fmla="*/ 207 w 209"/>
                  <a:gd name="T83" fmla="*/ 75 h 184"/>
                  <a:gd name="T84" fmla="*/ 209 w 209"/>
                  <a:gd name="T85" fmla="*/ 66 h 184"/>
                  <a:gd name="T86" fmla="*/ 205 w 209"/>
                  <a:gd name="T87" fmla="*/ 61 h 184"/>
                  <a:gd name="T88" fmla="*/ 159 w 209"/>
                  <a:gd name="T89" fmla="*/ 111 h 184"/>
                  <a:gd name="T90" fmla="*/ 147 w 209"/>
                  <a:gd name="T91" fmla="*/ 115 h 184"/>
                  <a:gd name="T92" fmla="*/ 141 w 209"/>
                  <a:gd name="T93" fmla="*/ 101 h 184"/>
                  <a:gd name="T94" fmla="*/ 161 w 209"/>
                  <a:gd name="T95" fmla="*/ 91 h 184"/>
                  <a:gd name="T96" fmla="*/ 159 w 209"/>
                  <a:gd name="T97" fmla="*/ 111 h 18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09"/>
                  <a:gd name="T148" fmla="*/ 0 h 184"/>
                  <a:gd name="T149" fmla="*/ 209 w 209"/>
                  <a:gd name="T150" fmla="*/ 184 h 18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09" h="184">
                    <a:moveTo>
                      <a:pt x="205" y="61"/>
                    </a:moveTo>
                    <a:cubicBezTo>
                      <a:pt x="203" y="65"/>
                      <a:pt x="201" y="71"/>
                      <a:pt x="198" y="73"/>
                    </a:cubicBezTo>
                    <a:cubicBezTo>
                      <a:pt x="192" y="75"/>
                      <a:pt x="185" y="74"/>
                      <a:pt x="185" y="72"/>
                    </a:cubicBezTo>
                    <a:cubicBezTo>
                      <a:pt x="185" y="69"/>
                      <a:pt x="188" y="55"/>
                      <a:pt x="191" y="52"/>
                    </a:cubicBezTo>
                    <a:cubicBezTo>
                      <a:pt x="193" y="50"/>
                      <a:pt x="196" y="49"/>
                      <a:pt x="199" y="49"/>
                    </a:cubicBezTo>
                    <a:cubicBezTo>
                      <a:pt x="198" y="40"/>
                      <a:pt x="201" y="18"/>
                      <a:pt x="197" y="14"/>
                    </a:cubicBezTo>
                    <a:cubicBezTo>
                      <a:pt x="193" y="9"/>
                      <a:pt x="191" y="2"/>
                      <a:pt x="185" y="3"/>
                    </a:cubicBezTo>
                    <a:cubicBezTo>
                      <a:pt x="181" y="3"/>
                      <a:pt x="173" y="3"/>
                      <a:pt x="168" y="0"/>
                    </a:cubicBezTo>
                    <a:cubicBezTo>
                      <a:pt x="156" y="5"/>
                      <a:pt x="142" y="13"/>
                      <a:pt x="139" y="15"/>
                    </a:cubicBezTo>
                    <a:cubicBezTo>
                      <a:pt x="135" y="19"/>
                      <a:pt x="120" y="47"/>
                      <a:pt x="117" y="49"/>
                    </a:cubicBezTo>
                    <a:cubicBezTo>
                      <a:pt x="115" y="50"/>
                      <a:pt x="99" y="51"/>
                      <a:pt x="97" y="49"/>
                    </a:cubicBezTo>
                    <a:cubicBezTo>
                      <a:pt x="95" y="47"/>
                      <a:pt x="93" y="43"/>
                      <a:pt x="89" y="44"/>
                    </a:cubicBezTo>
                    <a:cubicBezTo>
                      <a:pt x="85" y="45"/>
                      <a:pt x="76" y="64"/>
                      <a:pt x="71" y="64"/>
                    </a:cubicBezTo>
                    <a:cubicBezTo>
                      <a:pt x="65" y="64"/>
                      <a:pt x="60" y="64"/>
                      <a:pt x="57" y="59"/>
                    </a:cubicBezTo>
                    <a:cubicBezTo>
                      <a:pt x="56" y="56"/>
                      <a:pt x="51" y="47"/>
                      <a:pt x="46" y="43"/>
                    </a:cubicBezTo>
                    <a:cubicBezTo>
                      <a:pt x="46" y="83"/>
                      <a:pt x="46" y="83"/>
                      <a:pt x="46" y="83"/>
                    </a:cubicBezTo>
                    <a:cubicBezTo>
                      <a:pt x="46" y="88"/>
                      <a:pt x="37" y="96"/>
                      <a:pt x="30" y="95"/>
                    </a:cubicBezTo>
                    <a:cubicBezTo>
                      <a:pt x="23" y="95"/>
                      <a:pt x="15" y="85"/>
                      <a:pt x="9" y="85"/>
                    </a:cubicBezTo>
                    <a:cubicBezTo>
                      <a:pt x="7" y="85"/>
                      <a:pt x="4" y="87"/>
                      <a:pt x="0" y="90"/>
                    </a:cubicBezTo>
                    <a:cubicBezTo>
                      <a:pt x="1" y="91"/>
                      <a:pt x="1" y="92"/>
                      <a:pt x="2" y="92"/>
                    </a:cubicBezTo>
                    <a:cubicBezTo>
                      <a:pt x="8" y="98"/>
                      <a:pt x="10" y="102"/>
                      <a:pt x="12" y="108"/>
                    </a:cubicBezTo>
                    <a:cubicBezTo>
                      <a:pt x="14" y="115"/>
                      <a:pt x="8" y="111"/>
                      <a:pt x="6" y="114"/>
                    </a:cubicBezTo>
                    <a:cubicBezTo>
                      <a:pt x="4" y="117"/>
                      <a:pt x="9" y="125"/>
                      <a:pt x="12" y="132"/>
                    </a:cubicBezTo>
                    <a:cubicBezTo>
                      <a:pt x="16" y="140"/>
                      <a:pt x="17" y="147"/>
                      <a:pt x="13" y="151"/>
                    </a:cubicBezTo>
                    <a:cubicBezTo>
                      <a:pt x="10" y="155"/>
                      <a:pt x="12" y="156"/>
                      <a:pt x="15" y="162"/>
                    </a:cubicBezTo>
                    <a:cubicBezTo>
                      <a:pt x="17" y="167"/>
                      <a:pt x="17" y="168"/>
                      <a:pt x="18" y="173"/>
                    </a:cubicBezTo>
                    <a:cubicBezTo>
                      <a:pt x="19" y="177"/>
                      <a:pt x="23" y="176"/>
                      <a:pt x="26" y="176"/>
                    </a:cubicBezTo>
                    <a:cubicBezTo>
                      <a:pt x="30" y="177"/>
                      <a:pt x="30" y="181"/>
                      <a:pt x="36" y="182"/>
                    </a:cubicBezTo>
                    <a:cubicBezTo>
                      <a:pt x="42" y="184"/>
                      <a:pt x="42" y="181"/>
                      <a:pt x="44" y="178"/>
                    </a:cubicBezTo>
                    <a:cubicBezTo>
                      <a:pt x="46" y="175"/>
                      <a:pt x="51" y="177"/>
                      <a:pt x="54" y="177"/>
                    </a:cubicBezTo>
                    <a:cubicBezTo>
                      <a:pt x="57" y="177"/>
                      <a:pt x="58" y="175"/>
                      <a:pt x="62" y="173"/>
                    </a:cubicBezTo>
                    <a:cubicBezTo>
                      <a:pt x="66" y="170"/>
                      <a:pt x="67" y="170"/>
                      <a:pt x="74" y="170"/>
                    </a:cubicBezTo>
                    <a:cubicBezTo>
                      <a:pt x="80" y="171"/>
                      <a:pt x="85" y="169"/>
                      <a:pt x="90" y="170"/>
                    </a:cubicBezTo>
                    <a:cubicBezTo>
                      <a:pt x="94" y="171"/>
                      <a:pt x="98" y="172"/>
                      <a:pt x="101" y="171"/>
                    </a:cubicBezTo>
                    <a:cubicBezTo>
                      <a:pt x="103" y="170"/>
                      <a:pt x="111" y="170"/>
                      <a:pt x="115" y="168"/>
                    </a:cubicBezTo>
                    <a:cubicBezTo>
                      <a:pt x="118" y="167"/>
                      <a:pt x="124" y="166"/>
                      <a:pt x="128" y="162"/>
                    </a:cubicBezTo>
                    <a:cubicBezTo>
                      <a:pt x="132" y="159"/>
                      <a:pt x="149" y="144"/>
                      <a:pt x="151" y="143"/>
                    </a:cubicBezTo>
                    <a:cubicBezTo>
                      <a:pt x="153" y="142"/>
                      <a:pt x="167" y="125"/>
                      <a:pt x="169" y="122"/>
                    </a:cubicBezTo>
                    <a:cubicBezTo>
                      <a:pt x="172" y="118"/>
                      <a:pt x="175" y="118"/>
                      <a:pt x="177" y="118"/>
                    </a:cubicBezTo>
                    <a:cubicBezTo>
                      <a:pt x="180" y="118"/>
                      <a:pt x="188" y="106"/>
                      <a:pt x="190" y="102"/>
                    </a:cubicBezTo>
                    <a:cubicBezTo>
                      <a:pt x="193" y="98"/>
                      <a:pt x="198" y="94"/>
                      <a:pt x="201" y="91"/>
                    </a:cubicBezTo>
                    <a:cubicBezTo>
                      <a:pt x="204" y="88"/>
                      <a:pt x="205" y="80"/>
                      <a:pt x="207" y="75"/>
                    </a:cubicBezTo>
                    <a:cubicBezTo>
                      <a:pt x="208" y="73"/>
                      <a:pt x="209" y="70"/>
                      <a:pt x="209" y="66"/>
                    </a:cubicBezTo>
                    <a:cubicBezTo>
                      <a:pt x="207" y="65"/>
                      <a:pt x="206" y="63"/>
                      <a:pt x="205" y="61"/>
                    </a:cubicBezTo>
                    <a:close/>
                    <a:moveTo>
                      <a:pt x="159" y="111"/>
                    </a:moveTo>
                    <a:cubicBezTo>
                      <a:pt x="156" y="114"/>
                      <a:pt x="153" y="116"/>
                      <a:pt x="147" y="115"/>
                    </a:cubicBezTo>
                    <a:cubicBezTo>
                      <a:pt x="141" y="115"/>
                      <a:pt x="138" y="105"/>
                      <a:pt x="141" y="101"/>
                    </a:cubicBezTo>
                    <a:cubicBezTo>
                      <a:pt x="143" y="97"/>
                      <a:pt x="157" y="88"/>
                      <a:pt x="161" y="91"/>
                    </a:cubicBezTo>
                    <a:cubicBezTo>
                      <a:pt x="165" y="95"/>
                      <a:pt x="163" y="107"/>
                      <a:pt x="159" y="111"/>
                    </a:cubicBezTo>
                    <a:close/>
                  </a:path>
                </a:pathLst>
              </a:custGeom>
              <a:solidFill>
                <a:schemeClr val="accent4"/>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15" name="Freeform 348"/>
              <p:cNvSpPr>
                <a:spLocks/>
              </p:cNvSpPr>
              <p:nvPr/>
            </p:nvSpPr>
            <p:spPr bwMode="auto">
              <a:xfrm>
                <a:off x="7906034" y="3689123"/>
                <a:ext cx="27814" cy="16690"/>
              </a:xfrm>
              <a:custGeom>
                <a:avLst/>
                <a:gdLst>
                  <a:gd name="T0" fmla="*/ 6 w 23"/>
                  <a:gd name="T1" fmla="*/ 7 h 14"/>
                  <a:gd name="T2" fmla="*/ 10 w 23"/>
                  <a:gd name="T3" fmla="*/ 13 h 14"/>
                  <a:gd name="T4" fmla="*/ 23 w 23"/>
                  <a:gd name="T5" fmla="*/ 7 h 14"/>
                  <a:gd name="T6" fmla="*/ 19 w 23"/>
                  <a:gd name="T7" fmla="*/ 0 h 14"/>
                  <a:gd name="T8" fmla="*/ 6 w 23"/>
                  <a:gd name="T9" fmla="*/ 7 h 14"/>
                  <a:gd name="T10" fmla="*/ 0 60000 65536"/>
                  <a:gd name="T11" fmla="*/ 0 60000 65536"/>
                  <a:gd name="T12" fmla="*/ 0 60000 65536"/>
                  <a:gd name="T13" fmla="*/ 0 60000 65536"/>
                  <a:gd name="T14" fmla="*/ 0 60000 65536"/>
                  <a:gd name="T15" fmla="*/ 0 w 23"/>
                  <a:gd name="T16" fmla="*/ 0 h 14"/>
                  <a:gd name="T17" fmla="*/ 23 w 23"/>
                  <a:gd name="T18" fmla="*/ 14 h 14"/>
                </a:gdLst>
                <a:ahLst/>
                <a:cxnLst>
                  <a:cxn ang="T10">
                    <a:pos x="T0" y="T1"/>
                  </a:cxn>
                  <a:cxn ang="T11">
                    <a:pos x="T2" y="T3"/>
                  </a:cxn>
                  <a:cxn ang="T12">
                    <a:pos x="T4" y="T5"/>
                  </a:cxn>
                  <a:cxn ang="T13">
                    <a:pos x="T6" y="T7"/>
                  </a:cxn>
                  <a:cxn ang="T14">
                    <a:pos x="T8" y="T9"/>
                  </a:cxn>
                </a:cxnLst>
                <a:rect l="T15" t="T16" r="T17" b="T18"/>
                <a:pathLst>
                  <a:path w="23" h="14">
                    <a:moveTo>
                      <a:pt x="6" y="7"/>
                    </a:moveTo>
                    <a:cubicBezTo>
                      <a:pt x="0" y="12"/>
                      <a:pt x="4" y="12"/>
                      <a:pt x="10" y="13"/>
                    </a:cubicBezTo>
                    <a:cubicBezTo>
                      <a:pt x="13" y="14"/>
                      <a:pt x="18" y="10"/>
                      <a:pt x="23" y="7"/>
                    </a:cubicBezTo>
                    <a:cubicBezTo>
                      <a:pt x="21" y="5"/>
                      <a:pt x="20" y="2"/>
                      <a:pt x="19" y="0"/>
                    </a:cubicBezTo>
                    <a:cubicBezTo>
                      <a:pt x="16" y="2"/>
                      <a:pt x="11" y="4"/>
                      <a:pt x="6" y="7"/>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16" name="Freeform 349"/>
              <p:cNvSpPr>
                <a:spLocks/>
              </p:cNvSpPr>
              <p:nvPr/>
            </p:nvSpPr>
            <p:spPr bwMode="auto">
              <a:xfrm>
                <a:off x="7928791" y="3681537"/>
                <a:ext cx="29837" cy="15679"/>
              </a:xfrm>
              <a:custGeom>
                <a:avLst/>
                <a:gdLst>
                  <a:gd name="T0" fmla="*/ 21 w 25"/>
                  <a:gd name="T1" fmla="*/ 3 h 13"/>
                  <a:gd name="T2" fmla="*/ 1 w 25"/>
                  <a:gd name="T3" fmla="*/ 5 h 13"/>
                  <a:gd name="T4" fmla="*/ 0 w 25"/>
                  <a:gd name="T5" fmla="*/ 6 h 13"/>
                  <a:gd name="T6" fmla="*/ 4 w 25"/>
                  <a:gd name="T7" fmla="*/ 13 h 13"/>
                  <a:gd name="T8" fmla="*/ 12 w 25"/>
                  <a:gd name="T9" fmla="*/ 7 h 13"/>
                  <a:gd name="T10" fmla="*/ 21 w 25"/>
                  <a:gd name="T11" fmla="*/ 3 h 13"/>
                  <a:gd name="T12" fmla="*/ 0 60000 65536"/>
                  <a:gd name="T13" fmla="*/ 0 60000 65536"/>
                  <a:gd name="T14" fmla="*/ 0 60000 65536"/>
                  <a:gd name="T15" fmla="*/ 0 60000 65536"/>
                  <a:gd name="T16" fmla="*/ 0 60000 65536"/>
                  <a:gd name="T17" fmla="*/ 0 60000 65536"/>
                  <a:gd name="T18" fmla="*/ 0 w 25"/>
                  <a:gd name="T19" fmla="*/ 0 h 13"/>
                  <a:gd name="T20" fmla="*/ 25 w 25"/>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5" h="13">
                    <a:moveTo>
                      <a:pt x="21" y="3"/>
                    </a:moveTo>
                    <a:cubicBezTo>
                      <a:pt x="17" y="0"/>
                      <a:pt x="3" y="2"/>
                      <a:pt x="1" y="5"/>
                    </a:cubicBezTo>
                    <a:cubicBezTo>
                      <a:pt x="1" y="5"/>
                      <a:pt x="0" y="5"/>
                      <a:pt x="0" y="6"/>
                    </a:cubicBezTo>
                    <a:cubicBezTo>
                      <a:pt x="1" y="8"/>
                      <a:pt x="2" y="11"/>
                      <a:pt x="4" y="13"/>
                    </a:cubicBezTo>
                    <a:cubicBezTo>
                      <a:pt x="8" y="10"/>
                      <a:pt x="11" y="7"/>
                      <a:pt x="12" y="7"/>
                    </a:cubicBezTo>
                    <a:cubicBezTo>
                      <a:pt x="14" y="6"/>
                      <a:pt x="25" y="5"/>
                      <a:pt x="21" y="3"/>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17" name="Freeform 352"/>
              <p:cNvSpPr>
                <a:spLocks/>
              </p:cNvSpPr>
              <p:nvPr/>
            </p:nvSpPr>
            <p:spPr bwMode="auto">
              <a:xfrm>
                <a:off x="8455740" y="3692663"/>
                <a:ext cx="22757" cy="9610"/>
              </a:xfrm>
              <a:custGeom>
                <a:avLst/>
                <a:gdLst>
                  <a:gd name="T0" fmla="*/ 17 w 19"/>
                  <a:gd name="T1" fmla="*/ 6 h 8"/>
                  <a:gd name="T2" fmla="*/ 7 w 19"/>
                  <a:gd name="T3" fmla="*/ 6 h 8"/>
                  <a:gd name="T4" fmla="*/ 3 w 19"/>
                  <a:gd name="T5" fmla="*/ 0 h 8"/>
                  <a:gd name="T6" fmla="*/ 17 w 19"/>
                  <a:gd name="T7" fmla="*/ 6 h 8"/>
                  <a:gd name="T8" fmla="*/ 0 60000 65536"/>
                  <a:gd name="T9" fmla="*/ 0 60000 65536"/>
                  <a:gd name="T10" fmla="*/ 0 60000 65536"/>
                  <a:gd name="T11" fmla="*/ 0 60000 65536"/>
                  <a:gd name="T12" fmla="*/ 0 w 19"/>
                  <a:gd name="T13" fmla="*/ 0 h 8"/>
                  <a:gd name="T14" fmla="*/ 19 w 19"/>
                  <a:gd name="T15" fmla="*/ 8 h 8"/>
                </a:gdLst>
                <a:ahLst/>
                <a:cxnLst>
                  <a:cxn ang="T8">
                    <a:pos x="T0" y="T1"/>
                  </a:cxn>
                  <a:cxn ang="T9">
                    <a:pos x="T2" y="T3"/>
                  </a:cxn>
                  <a:cxn ang="T10">
                    <a:pos x="T4" y="T5"/>
                  </a:cxn>
                  <a:cxn ang="T11">
                    <a:pos x="T6" y="T7"/>
                  </a:cxn>
                </a:cxnLst>
                <a:rect l="T12" t="T13" r="T14" b="T15"/>
                <a:pathLst>
                  <a:path w="19" h="8">
                    <a:moveTo>
                      <a:pt x="17" y="6"/>
                    </a:moveTo>
                    <a:cubicBezTo>
                      <a:pt x="16" y="8"/>
                      <a:pt x="10" y="8"/>
                      <a:pt x="7" y="6"/>
                    </a:cubicBezTo>
                    <a:cubicBezTo>
                      <a:pt x="4" y="4"/>
                      <a:pt x="0" y="1"/>
                      <a:pt x="3" y="0"/>
                    </a:cubicBezTo>
                    <a:cubicBezTo>
                      <a:pt x="5" y="0"/>
                      <a:pt x="19" y="3"/>
                      <a:pt x="17" y="6"/>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18" name="Freeform 353"/>
              <p:cNvSpPr>
                <a:spLocks/>
              </p:cNvSpPr>
              <p:nvPr/>
            </p:nvSpPr>
            <p:spPr bwMode="auto">
              <a:xfrm>
                <a:off x="8492657" y="3710365"/>
                <a:ext cx="13148" cy="6069"/>
              </a:xfrm>
              <a:custGeom>
                <a:avLst/>
                <a:gdLst>
                  <a:gd name="T0" fmla="*/ 10 w 11"/>
                  <a:gd name="T1" fmla="*/ 4 h 5"/>
                  <a:gd name="T2" fmla="*/ 0 w 11"/>
                  <a:gd name="T3" fmla="*/ 2 h 5"/>
                  <a:gd name="T4" fmla="*/ 10 w 11"/>
                  <a:gd name="T5" fmla="*/ 4 h 5"/>
                  <a:gd name="T6" fmla="*/ 0 60000 65536"/>
                  <a:gd name="T7" fmla="*/ 0 60000 65536"/>
                  <a:gd name="T8" fmla="*/ 0 60000 65536"/>
                  <a:gd name="T9" fmla="*/ 0 w 11"/>
                  <a:gd name="T10" fmla="*/ 0 h 5"/>
                  <a:gd name="T11" fmla="*/ 11 w 11"/>
                  <a:gd name="T12" fmla="*/ 5 h 5"/>
                </a:gdLst>
                <a:ahLst/>
                <a:cxnLst>
                  <a:cxn ang="T6">
                    <a:pos x="T0" y="T1"/>
                  </a:cxn>
                  <a:cxn ang="T7">
                    <a:pos x="T2" y="T3"/>
                  </a:cxn>
                  <a:cxn ang="T8">
                    <a:pos x="T4" y="T5"/>
                  </a:cxn>
                </a:cxnLst>
                <a:rect l="T9" t="T10" r="T11" b="T12"/>
                <a:pathLst>
                  <a:path w="11" h="5">
                    <a:moveTo>
                      <a:pt x="10" y="4"/>
                    </a:moveTo>
                    <a:cubicBezTo>
                      <a:pt x="10" y="5"/>
                      <a:pt x="0" y="4"/>
                      <a:pt x="0" y="2"/>
                    </a:cubicBezTo>
                    <a:cubicBezTo>
                      <a:pt x="0" y="0"/>
                      <a:pt x="11" y="1"/>
                      <a:pt x="10" y="4"/>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19" name="Freeform 354"/>
              <p:cNvSpPr>
                <a:spLocks/>
              </p:cNvSpPr>
              <p:nvPr/>
            </p:nvSpPr>
            <p:spPr bwMode="auto">
              <a:xfrm>
                <a:off x="8433995" y="3664847"/>
                <a:ext cx="30342" cy="18208"/>
              </a:xfrm>
              <a:custGeom>
                <a:avLst/>
                <a:gdLst>
                  <a:gd name="T0" fmla="*/ 21 w 25"/>
                  <a:gd name="T1" fmla="*/ 11 h 15"/>
                  <a:gd name="T2" fmla="*/ 7 w 25"/>
                  <a:gd name="T3" fmla="*/ 0 h 15"/>
                  <a:gd name="T4" fmla="*/ 21 w 25"/>
                  <a:gd name="T5" fmla="*/ 11 h 15"/>
                  <a:gd name="T6" fmla="*/ 0 60000 65536"/>
                  <a:gd name="T7" fmla="*/ 0 60000 65536"/>
                  <a:gd name="T8" fmla="*/ 0 60000 65536"/>
                  <a:gd name="T9" fmla="*/ 0 w 25"/>
                  <a:gd name="T10" fmla="*/ 0 h 15"/>
                  <a:gd name="T11" fmla="*/ 25 w 25"/>
                  <a:gd name="T12" fmla="*/ 15 h 15"/>
                </a:gdLst>
                <a:ahLst/>
                <a:cxnLst>
                  <a:cxn ang="T6">
                    <a:pos x="T0" y="T1"/>
                  </a:cxn>
                  <a:cxn ang="T7">
                    <a:pos x="T2" y="T3"/>
                  </a:cxn>
                  <a:cxn ang="T8">
                    <a:pos x="T4" y="T5"/>
                  </a:cxn>
                </a:cxnLst>
                <a:rect l="T9" t="T10" r="T11" b="T12"/>
                <a:pathLst>
                  <a:path w="25" h="15">
                    <a:moveTo>
                      <a:pt x="21" y="11"/>
                    </a:moveTo>
                    <a:cubicBezTo>
                      <a:pt x="17" y="15"/>
                      <a:pt x="0" y="0"/>
                      <a:pt x="7" y="0"/>
                    </a:cubicBezTo>
                    <a:cubicBezTo>
                      <a:pt x="14" y="0"/>
                      <a:pt x="25" y="7"/>
                      <a:pt x="21" y="11"/>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20" name="Freeform 365"/>
              <p:cNvSpPr>
                <a:spLocks/>
              </p:cNvSpPr>
              <p:nvPr/>
            </p:nvSpPr>
            <p:spPr bwMode="auto">
              <a:xfrm>
                <a:off x="6253881" y="2973470"/>
                <a:ext cx="9609" cy="7080"/>
              </a:xfrm>
              <a:custGeom>
                <a:avLst/>
                <a:gdLst>
                  <a:gd name="T0" fmla="*/ 7 w 8"/>
                  <a:gd name="T1" fmla="*/ 3 h 6"/>
                  <a:gd name="T2" fmla="*/ 1 w 8"/>
                  <a:gd name="T3" fmla="*/ 3 h 6"/>
                  <a:gd name="T4" fmla="*/ 7 w 8"/>
                  <a:gd name="T5" fmla="*/ 3 h 6"/>
                  <a:gd name="T6" fmla="*/ 0 60000 65536"/>
                  <a:gd name="T7" fmla="*/ 0 60000 65536"/>
                  <a:gd name="T8" fmla="*/ 0 60000 65536"/>
                  <a:gd name="T9" fmla="*/ 0 w 8"/>
                  <a:gd name="T10" fmla="*/ 0 h 6"/>
                  <a:gd name="T11" fmla="*/ 8 w 8"/>
                  <a:gd name="T12" fmla="*/ 6 h 6"/>
                </a:gdLst>
                <a:ahLst/>
                <a:cxnLst>
                  <a:cxn ang="T6">
                    <a:pos x="T0" y="T1"/>
                  </a:cxn>
                  <a:cxn ang="T7">
                    <a:pos x="T2" y="T3"/>
                  </a:cxn>
                  <a:cxn ang="T8">
                    <a:pos x="T4" y="T5"/>
                  </a:cxn>
                </a:cxnLst>
                <a:rect l="T9" t="T10" r="T11" b="T12"/>
                <a:pathLst>
                  <a:path w="8" h="6">
                    <a:moveTo>
                      <a:pt x="7" y="3"/>
                    </a:moveTo>
                    <a:cubicBezTo>
                      <a:pt x="8" y="5"/>
                      <a:pt x="2" y="6"/>
                      <a:pt x="1" y="3"/>
                    </a:cubicBezTo>
                    <a:cubicBezTo>
                      <a:pt x="0" y="1"/>
                      <a:pt x="5" y="0"/>
                      <a:pt x="7" y="3"/>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21" name="Freeform 367"/>
              <p:cNvSpPr>
                <a:spLocks/>
              </p:cNvSpPr>
              <p:nvPr/>
            </p:nvSpPr>
            <p:spPr bwMode="auto">
              <a:xfrm>
                <a:off x="6165382" y="3505026"/>
                <a:ext cx="12137" cy="8092"/>
              </a:xfrm>
              <a:custGeom>
                <a:avLst/>
                <a:gdLst>
                  <a:gd name="T0" fmla="*/ 7 w 10"/>
                  <a:gd name="T1" fmla="*/ 5 h 7"/>
                  <a:gd name="T2" fmla="*/ 5 w 10"/>
                  <a:gd name="T3" fmla="*/ 2 h 7"/>
                  <a:gd name="T4" fmla="*/ 7 w 10"/>
                  <a:gd name="T5" fmla="*/ 5 h 7"/>
                  <a:gd name="T6" fmla="*/ 0 60000 65536"/>
                  <a:gd name="T7" fmla="*/ 0 60000 65536"/>
                  <a:gd name="T8" fmla="*/ 0 60000 65536"/>
                  <a:gd name="T9" fmla="*/ 0 w 10"/>
                  <a:gd name="T10" fmla="*/ 0 h 7"/>
                  <a:gd name="T11" fmla="*/ 10 w 10"/>
                  <a:gd name="T12" fmla="*/ 7 h 7"/>
                </a:gdLst>
                <a:ahLst/>
                <a:cxnLst>
                  <a:cxn ang="T6">
                    <a:pos x="T0" y="T1"/>
                  </a:cxn>
                  <a:cxn ang="T7">
                    <a:pos x="T2" y="T3"/>
                  </a:cxn>
                  <a:cxn ang="T8">
                    <a:pos x="T4" y="T5"/>
                  </a:cxn>
                </a:cxnLst>
                <a:rect l="T9" t="T10" r="T11" b="T12"/>
                <a:pathLst>
                  <a:path w="10" h="7">
                    <a:moveTo>
                      <a:pt x="7" y="5"/>
                    </a:moveTo>
                    <a:cubicBezTo>
                      <a:pt x="6" y="7"/>
                      <a:pt x="0" y="3"/>
                      <a:pt x="5" y="2"/>
                    </a:cubicBezTo>
                    <a:cubicBezTo>
                      <a:pt x="10" y="0"/>
                      <a:pt x="8" y="4"/>
                      <a:pt x="7" y="5"/>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22" name="Freeform 368"/>
              <p:cNvSpPr>
                <a:spLocks/>
              </p:cNvSpPr>
              <p:nvPr/>
            </p:nvSpPr>
            <p:spPr bwMode="auto">
              <a:xfrm>
                <a:off x="6143131" y="3545487"/>
                <a:ext cx="7080" cy="5057"/>
              </a:xfrm>
              <a:custGeom>
                <a:avLst/>
                <a:gdLst>
                  <a:gd name="T0" fmla="*/ 3 w 6"/>
                  <a:gd name="T1" fmla="*/ 4 h 4"/>
                  <a:gd name="T2" fmla="*/ 2 w 6"/>
                  <a:gd name="T3" fmla="*/ 2 h 4"/>
                  <a:gd name="T4" fmla="*/ 3 w 6"/>
                  <a:gd name="T5" fmla="*/ 4 h 4"/>
                  <a:gd name="T6" fmla="*/ 0 60000 65536"/>
                  <a:gd name="T7" fmla="*/ 0 60000 65536"/>
                  <a:gd name="T8" fmla="*/ 0 60000 65536"/>
                  <a:gd name="T9" fmla="*/ 0 w 6"/>
                  <a:gd name="T10" fmla="*/ 0 h 4"/>
                  <a:gd name="T11" fmla="*/ 6 w 6"/>
                  <a:gd name="T12" fmla="*/ 4 h 4"/>
                </a:gdLst>
                <a:ahLst/>
                <a:cxnLst>
                  <a:cxn ang="T6">
                    <a:pos x="T0" y="T1"/>
                  </a:cxn>
                  <a:cxn ang="T7">
                    <a:pos x="T2" y="T3"/>
                  </a:cxn>
                  <a:cxn ang="T8">
                    <a:pos x="T4" y="T5"/>
                  </a:cxn>
                </a:cxnLst>
                <a:rect l="T9" t="T10" r="T11" b="T12"/>
                <a:pathLst>
                  <a:path w="6" h="4">
                    <a:moveTo>
                      <a:pt x="3" y="4"/>
                    </a:moveTo>
                    <a:cubicBezTo>
                      <a:pt x="1" y="4"/>
                      <a:pt x="0" y="3"/>
                      <a:pt x="2" y="2"/>
                    </a:cubicBezTo>
                    <a:cubicBezTo>
                      <a:pt x="4" y="0"/>
                      <a:pt x="6" y="4"/>
                      <a:pt x="3" y="4"/>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23" name="Freeform 372"/>
              <p:cNvSpPr>
                <a:spLocks noEditPoints="1"/>
              </p:cNvSpPr>
              <p:nvPr/>
            </p:nvSpPr>
            <p:spPr bwMode="auto">
              <a:xfrm>
                <a:off x="5988889" y="3390218"/>
                <a:ext cx="64225" cy="95589"/>
              </a:xfrm>
              <a:custGeom>
                <a:avLst/>
                <a:gdLst>
                  <a:gd name="T0" fmla="*/ 50 w 54"/>
                  <a:gd name="T1" fmla="*/ 49 h 80"/>
                  <a:gd name="T2" fmla="*/ 51 w 54"/>
                  <a:gd name="T3" fmla="*/ 25 h 80"/>
                  <a:gd name="T4" fmla="*/ 43 w 54"/>
                  <a:gd name="T5" fmla="*/ 1 h 80"/>
                  <a:gd name="T6" fmla="*/ 38 w 54"/>
                  <a:gd name="T7" fmla="*/ 2 h 80"/>
                  <a:gd name="T8" fmla="*/ 12 w 54"/>
                  <a:gd name="T9" fmla="*/ 3 h 80"/>
                  <a:gd name="T10" fmla="*/ 10 w 54"/>
                  <a:gd name="T11" fmla="*/ 22 h 80"/>
                  <a:gd name="T12" fmla="*/ 8 w 54"/>
                  <a:gd name="T13" fmla="*/ 43 h 80"/>
                  <a:gd name="T14" fmla="*/ 2 w 54"/>
                  <a:gd name="T15" fmla="*/ 58 h 80"/>
                  <a:gd name="T16" fmla="*/ 5 w 54"/>
                  <a:gd name="T17" fmla="*/ 75 h 80"/>
                  <a:gd name="T18" fmla="*/ 19 w 54"/>
                  <a:gd name="T19" fmla="*/ 79 h 80"/>
                  <a:gd name="T20" fmla="*/ 53 w 54"/>
                  <a:gd name="T21" fmla="*/ 67 h 80"/>
                  <a:gd name="T22" fmla="*/ 50 w 54"/>
                  <a:gd name="T23" fmla="*/ 49 h 80"/>
                  <a:gd name="T24" fmla="*/ 45 w 54"/>
                  <a:gd name="T25" fmla="*/ 57 h 80"/>
                  <a:gd name="T26" fmla="*/ 40 w 54"/>
                  <a:gd name="T27" fmla="*/ 49 h 80"/>
                  <a:gd name="T28" fmla="*/ 42 w 54"/>
                  <a:gd name="T29" fmla="*/ 40 h 80"/>
                  <a:gd name="T30" fmla="*/ 34 w 54"/>
                  <a:gd name="T31" fmla="*/ 32 h 80"/>
                  <a:gd name="T32" fmla="*/ 26 w 54"/>
                  <a:gd name="T33" fmla="*/ 29 h 80"/>
                  <a:gd name="T34" fmla="*/ 33 w 54"/>
                  <a:gd name="T35" fmla="*/ 27 h 80"/>
                  <a:gd name="T36" fmla="*/ 31 w 54"/>
                  <a:gd name="T37" fmla="*/ 21 h 80"/>
                  <a:gd name="T38" fmla="*/ 45 w 54"/>
                  <a:gd name="T39" fmla="*/ 34 h 80"/>
                  <a:gd name="T40" fmla="*/ 47 w 54"/>
                  <a:gd name="T41" fmla="*/ 48 h 80"/>
                  <a:gd name="T42" fmla="*/ 45 w 54"/>
                  <a:gd name="T43" fmla="*/ 57 h 8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4"/>
                  <a:gd name="T67" fmla="*/ 0 h 80"/>
                  <a:gd name="T68" fmla="*/ 54 w 54"/>
                  <a:gd name="T69" fmla="*/ 80 h 8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4" h="80">
                    <a:moveTo>
                      <a:pt x="50" y="49"/>
                    </a:moveTo>
                    <a:cubicBezTo>
                      <a:pt x="49" y="41"/>
                      <a:pt x="54" y="37"/>
                      <a:pt x="51" y="25"/>
                    </a:cubicBezTo>
                    <a:cubicBezTo>
                      <a:pt x="50" y="19"/>
                      <a:pt x="46" y="9"/>
                      <a:pt x="43" y="1"/>
                    </a:cubicBezTo>
                    <a:cubicBezTo>
                      <a:pt x="41" y="1"/>
                      <a:pt x="39" y="2"/>
                      <a:pt x="38" y="2"/>
                    </a:cubicBezTo>
                    <a:cubicBezTo>
                      <a:pt x="34" y="2"/>
                      <a:pt x="18" y="0"/>
                      <a:pt x="12" y="3"/>
                    </a:cubicBezTo>
                    <a:cubicBezTo>
                      <a:pt x="6" y="5"/>
                      <a:pt x="8" y="15"/>
                      <a:pt x="10" y="22"/>
                    </a:cubicBezTo>
                    <a:cubicBezTo>
                      <a:pt x="11" y="29"/>
                      <a:pt x="12" y="41"/>
                      <a:pt x="8" y="43"/>
                    </a:cubicBezTo>
                    <a:cubicBezTo>
                      <a:pt x="3" y="46"/>
                      <a:pt x="0" y="53"/>
                      <a:pt x="2" y="58"/>
                    </a:cubicBezTo>
                    <a:cubicBezTo>
                      <a:pt x="4" y="61"/>
                      <a:pt x="5" y="69"/>
                      <a:pt x="5" y="75"/>
                    </a:cubicBezTo>
                    <a:cubicBezTo>
                      <a:pt x="11" y="77"/>
                      <a:pt x="16" y="78"/>
                      <a:pt x="19" y="79"/>
                    </a:cubicBezTo>
                    <a:cubicBezTo>
                      <a:pt x="25" y="80"/>
                      <a:pt x="42" y="72"/>
                      <a:pt x="53" y="67"/>
                    </a:cubicBezTo>
                    <a:cubicBezTo>
                      <a:pt x="52" y="60"/>
                      <a:pt x="50" y="52"/>
                      <a:pt x="50" y="49"/>
                    </a:cubicBezTo>
                    <a:close/>
                    <a:moveTo>
                      <a:pt x="45" y="57"/>
                    </a:moveTo>
                    <a:cubicBezTo>
                      <a:pt x="40" y="55"/>
                      <a:pt x="37" y="51"/>
                      <a:pt x="40" y="49"/>
                    </a:cubicBezTo>
                    <a:cubicBezTo>
                      <a:pt x="42" y="47"/>
                      <a:pt x="45" y="45"/>
                      <a:pt x="42" y="40"/>
                    </a:cubicBezTo>
                    <a:cubicBezTo>
                      <a:pt x="39" y="35"/>
                      <a:pt x="39" y="32"/>
                      <a:pt x="34" y="32"/>
                    </a:cubicBezTo>
                    <a:cubicBezTo>
                      <a:pt x="30" y="31"/>
                      <a:pt x="24" y="31"/>
                      <a:pt x="26" y="29"/>
                    </a:cubicBezTo>
                    <a:cubicBezTo>
                      <a:pt x="29" y="27"/>
                      <a:pt x="32" y="30"/>
                      <a:pt x="33" y="27"/>
                    </a:cubicBezTo>
                    <a:cubicBezTo>
                      <a:pt x="33" y="24"/>
                      <a:pt x="25" y="20"/>
                      <a:pt x="31" y="21"/>
                    </a:cubicBezTo>
                    <a:cubicBezTo>
                      <a:pt x="38" y="23"/>
                      <a:pt x="43" y="30"/>
                      <a:pt x="45" y="34"/>
                    </a:cubicBezTo>
                    <a:cubicBezTo>
                      <a:pt x="48" y="38"/>
                      <a:pt x="47" y="46"/>
                      <a:pt x="47" y="48"/>
                    </a:cubicBezTo>
                    <a:cubicBezTo>
                      <a:pt x="46" y="51"/>
                      <a:pt x="51" y="60"/>
                      <a:pt x="45" y="57"/>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24" name="Freeform 373"/>
              <p:cNvSpPr>
                <a:spLocks/>
              </p:cNvSpPr>
              <p:nvPr/>
            </p:nvSpPr>
            <p:spPr bwMode="auto">
              <a:xfrm>
                <a:off x="6391434" y="2433316"/>
                <a:ext cx="65742" cy="56140"/>
              </a:xfrm>
              <a:custGeom>
                <a:avLst/>
                <a:gdLst>
                  <a:gd name="T0" fmla="*/ 48 w 55"/>
                  <a:gd name="T1" fmla="*/ 29 h 47"/>
                  <a:gd name="T2" fmla="*/ 44 w 55"/>
                  <a:gd name="T3" fmla="*/ 22 h 47"/>
                  <a:gd name="T4" fmla="*/ 46 w 55"/>
                  <a:gd name="T5" fmla="*/ 14 h 47"/>
                  <a:gd name="T6" fmla="*/ 52 w 55"/>
                  <a:gd name="T7" fmla="*/ 14 h 47"/>
                  <a:gd name="T8" fmla="*/ 54 w 55"/>
                  <a:gd name="T9" fmla="*/ 0 h 47"/>
                  <a:gd name="T10" fmla="*/ 50 w 55"/>
                  <a:gd name="T11" fmla="*/ 1 h 47"/>
                  <a:gd name="T12" fmla="*/ 20 w 55"/>
                  <a:gd name="T13" fmla="*/ 0 h 47"/>
                  <a:gd name="T14" fmla="*/ 0 w 55"/>
                  <a:gd name="T15" fmla="*/ 12 h 47"/>
                  <a:gd name="T16" fmla="*/ 6 w 55"/>
                  <a:gd name="T17" fmla="*/ 28 h 47"/>
                  <a:gd name="T18" fmla="*/ 11 w 55"/>
                  <a:gd name="T19" fmla="*/ 40 h 47"/>
                  <a:gd name="T20" fmla="*/ 20 w 55"/>
                  <a:gd name="T21" fmla="*/ 39 h 47"/>
                  <a:gd name="T22" fmla="*/ 35 w 55"/>
                  <a:gd name="T23" fmla="*/ 45 h 47"/>
                  <a:gd name="T24" fmla="*/ 55 w 55"/>
                  <a:gd name="T25" fmla="*/ 47 h 47"/>
                  <a:gd name="T26" fmla="*/ 55 w 55"/>
                  <a:gd name="T27" fmla="*/ 47 h 47"/>
                  <a:gd name="T28" fmla="*/ 52 w 55"/>
                  <a:gd name="T29" fmla="*/ 28 h 47"/>
                  <a:gd name="T30" fmla="*/ 48 w 55"/>
                  <a:gd name="T31" fmla="*/ 29 h 4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5"/>
                  <a:gd name="T49" fmla="*/ 0 h 47"/>
                  <a:gd name="T50" fmla="*/ 55 w 55"/>
                  <a:gd name="T51" fmla="*/ 47 h 4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5" h="47">
                    <a:moveTo>
                      <a:pt x="48" y="29"/>
                    </a:moveTo>
                    <a:cubicBezTo>
                      <a:pt x="47" y="28"/>
                      <a:pt x="48" y="26"/>
                      <a:pt x="44" y="22"/>
                    </a:cubicBezTo>
                    <a:cubicBezTo>
                      <a:pt x="41" y="19"/>
                      <a:pt x="44" y="14"/>
                      <a:pt x="46" y="14"/>
                    </a:cubicBezTo>
                    <a:cubicBezTo>
                      <a:pt x="47" y="13"/>
                      <a:pt x="50" y="13"/>
                      <a:pt x="52" y="14"/>
                    </a:cubicBezTo>
                    <a:cubicBezTo>
                      <a:pt x="53" y="9"/>
                      <a:pt x="54" y="5"/>
                      <a:pt x="54" y="0"/>
                    </a:cubicBezTo>
                    <a:cubicBezTo>
                      <a:pt x="53" y="0"/>
                      <a:pt x="52" y="1"/>
                      <a:pt x="50" y="1"/>
                    </a:cubicBezTo>
                    <a:cubicBezTo>
                      <a:pt x="42" y="1"/>
                      <a:pt x="26" y="0"/>
                      <a:pt x="20" y="0"/>
                    </a:cubicBezTo>
                    <a:cubicBezTo>
                      <a:pt x="14" y="0"/>
                      <a:pt x="0" y="6"/>
                      <a:pt x="0" y="12"/>
                    </a:cubicBezTo>
                    <a:cubicBezTo>
                      <a:pt x="0" y="18"/>
                      <a:pt x="2" y="25"/>
                      <a:pt x="6" y="28"/>
                    </a:cubicBezTo>
                    <a:cubicBezTo>
                      <a:pt x="9" y="30"/>
                      <a:pt x="11" y="35"/>
                      <a:pt x="11" y="40"/>
                    </a:cubicBezTo>
                    <a:cubicBezTo>
                      <a:pt x="15" y="40"/>
                      <a:pt x="18" y="40"/>
                      <a:pt x="20" y="39"/>
                    </a:cubicBezTo>
                    <a:cubicBezTo>
                      <a:pt x="26" y="38"/>
                      <a:pt x="29" y="43"/>
                      <a:pt x="35" y="45"/>
                    </a:cubicBezTo>
                    <a:cubicBezTo>
                      <a:pt x="39" y="46"/>
                      <a:pt x="47" y="47"/>
                      <a:pt x="55" y="47"/>
                    </a:cubicBezTo>
                    <a:cubicBezTo>
                      <a:pt x="55" y="47"/>
                      <a:pt x="55" y="47"/>
                      <a:pt x="55" y="47"/>
                    </a:cubicBezTo>
                    <a:cubicBezTo>
                      <a:pt x="54" y="41"/>
                      <a:pt x="53" y="35"/>
                      <a:pt x="52" y="28"/>
                    </a:cubicBezTo>
                    <a:cubicBezTo>
                      <a:pt x="51" y="29"/>
                      <a:pt x="49" y="30"/>
                      <a:pt x="48" y="29"/>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25" name="Freeform 374"/>
              <p:cNvSpPr>
                <a:spLocks noEditPoints="1"/>
              </p:cNvSpPr>
              <p:nvPr/>
            </p:nvSpPr>
            <p:spPr bwMode="auto">
              <a:xfrm>
                <a:off x="6200276" y="2101030"/>
                <a:ext cx="199755" cy="450634"/>
              </a:xfrm>
              <a:custGeom>
                <a:avLst/>
                <a:gdLst>
                  <a:gd name="T0" fmla="*/ 162 w 167"/>
                  <a:gd name="T1" fmla="*/ 88 h 377"/>
                  <a:gd name="T2" fmla="*/ 161 w 167"/>
                  <a:gd name="T3" fmla="*/ 58 h 377"/>
                  <a:gd name="T4" fmla="*/ 160 w 167"/>
                  <a:gd name="T5" fmla="*/ 41 h 377"/>
                  <a:gd name="T6" fmla="*/ 147 w 167"/>
                  <a:gd name="T7" fmla="*/ 14 h 377"/>
                  <a:gd name="T8" fmla="*/ 117 w 167"/>
                  <a:gd name="T9" fmla="*/ 0 h 377"/>
                  <a:gd name="T10" fmla="*/ 92 w 167"/>
                  <a:gd name="T11" fmla="*/ 13 h 377"/>
                  <a:gd name="T12" fmla="*/ 78 w 167"/>
                  <a:gd name="T13" fmla="*/ 30 h 377"/>
                  <a:gd name="T14" fmla="*/ 59 w 167"/>
                  <a:gd name="T15" fmla="*/ 81 h 377"/>
                  <a:gd name="T16" fmla="*/ 45 w 167"/>
                  <a:gd name="T17" fmla="*/ 108 h 377"/>
                  <a:gd name="T18" fmla="*/ 39 w 167"/>
                  <a:gd name="T19" fmla="*/ 147 h 377"/>
                  <a:gd name="T20" fmla="*/ 18 w 167"/>
                  <a:gd name="T21" fmla="*/ 177 h 377"/>
                  <a:gd name="T22" fmla="*/ 25 w 167"/>
                  <a:gd name="T23" fmla="*/ 237 h 377"/>
                  <a:gd name="T24" fmla="*/ 21 w 167"/>
                  <a:gd name="T25" fmla="*/ 264 h 377"/>
                  <a:gd name="T26" fmla="*/ 8 w 167"/>
                  <a:gd name="T27" fmla="*/ 294 h 377"/>
                  <a:gd name="T28" fmla="*/ 1 w 167"/>
                  <a:gd name="T29" fmla="*/ 292 h 377"/>
                  <a:gd name="T30" fmla="*/ 12 w 167"/>
                  <a:gd name="T31" fmla="*/ 311 h 377"/>
                  <a:gd name="T32" fmla="*/ 19 w 167"/>
                  <a:gd name="T33" fmla="*/ 345 h 377"/>
                  <a:gd name="T34" fmla="*/ 23 w 167"/>
                  <a:gd name="T35" fmla="*/ 373 h 377"/>
                  <a:gd name="T36" fmla="*/ 43 w 167"/>
                  <a:gd name="T37" fmla="*/ 372 h 377"/>
                  <a:gd name="T38" fmla="*/ 62 w 167"/>
                  <a:gd name="T39" fmla="*/ 358 h 377"/>
                  <a:gd name="T40" fmla="*/ 74 w 167"/>
                  <a:gd name="T41" fmla="*/ 311 h 377"/>
                  <a:gd name="T42" fmla="*/ 90 w 167"/>
                  <a:gd name="T43" fmla="*/ 293 h 377"/>
                  <a:gd name="T44" fmla="*/ 101 w 167"/>
                  <a:gd name="T45" fmla="*/ 272 h 377"/>
                  <a:gd name="T46" fmla="*/ 86 w 167"/>
                  <a:gd name="T47" fmla="*/ 251 h 377"/>
                  <a:gd name="T48" fmla="*/ 80 w 167"/>
                  <a:gd name="T49" fmla="*/ 226 h 377"/>
                  <a:gd name="T50" fmla="*/ 78 w 167"/>
                  <a:gd name="T51" fmla="*/ 198 h 377"/>
                  <a:gd name="T52" fmla="*/ 97 w 167"/>
                  <a:gd name="T53" fmla="*/ 185 h 377"/>
                  <a:gd name="T54" fmla="*/ 115 w 167"/>
                  <a:gd name="T55" fmla="*/ 165 h 377"/>
                  <a:gd name="T56" fmla="*/ 134 w 167"/>
                  <a:gd name="T57" fmla="*/ 141 h 377"/>
                  <a:gd name="T58" fmla="*/ 132 w 167"/>
                  <a:gd name="T59" fmla="*/ 126 h 377"/>
                  <a:gd name="T60" fmla="*/ 142 w 167"/>
                  <a:gd name="T61" fmla="*/ 114 h 377"/>
                  <a:gd name="T62" fmla="*/ 154 w 167"/>
                  <a:gd name="T63" fmla="*/ 106 h 377"/>
                  <a:gd name="T64" fmla="*/ 164 w 167"/>
                  <a:gd name="T65" fmla="*/ 92 h 377"/>
                  <a:gd name="T66" fmla="*/ 21 w 167"/>
                  <a:gd name="T67" fmla="*/ 304 h 377"/>
                  <a:gd name="T68" fmla="*/ 27 w 167"/>
                  <a:gd name="T69" fmla="*/ 293 h 377"/>
                  <a:gd name="T70" fmla="*/ 37 w 167"/>
                  <a:gd name="T71" fmla="*/ 285 h 377"/>
                  <a:gd name="T72" fmla="*/ 30 w 167"/>
                  <a:gd name="T73" fmla="*/ 302 h 377"/>
                  <a:gd name="T74" fmla="*/ 43 w 167"/>
                  <a:gd name="T75" fmla="*/ 317 h 377"/>
                  <a:gd name="T76" fmla="*/ 50 w 167"/>
                  <a:gd name="T77" fmla="*/ 298 h 377"/>
                  <a:gd name="T78" fmla="*/ 82 w 167"/>
                  <a:gd name="T79" fmla="*/ 279 h 377"/>
                  <a:gd name="T80" fmla="*/ 88 w 167"/>
                  <a:gd name="T81" fmla="*/ 283 h 377"/>
                  <a:gd name="T82" fmla="*/ 82 w 167"/>
                  <a:gd name="T83" fmla="*/ 279 h 37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67"/>
                  <a:gd name="T127" fmla="*/ 0 h 377"/>
                  <a:gd name="T128" fmla="*/ 167 w 167"/>
                  <a:gd name="T129" fmla="*/ 377 h 37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67" h="377">
                    <a:moveTo>
                      <a:pt x="164" y="92"/>
                    </a:moveTo>
                    <a:cubicBezTo>
                      <a:pt x="164" y="90"/>
                      <a:pt x="162" y="90"/>
                      <a:pt x="162" y="88"/>
                    </a:cubicBezTo>
                    <a:cubicBezTo>
                      <a:pt x="162" y="85"/>
                      <a:pt x="167" y="76"/>
                      <a:pt x="167" y="71"/>
                    </a:cubicBezTo>
                    <a:cubicBezTo>
                      <a:pt x="167" y="66"/>
                      <a:pt x="161" y="62"/>
                      <a:pt x="161" y="58"/>
                    </a:cubicBezTo>
                    <a:cubicBezTo>
                      <a:pt x="161" y="54"/>
                      <a:pt x="162" y="53"/>
                      <a:pt x="161" y="50"/>
                    </a:cubicBezTo>
                    <a:cubicBezTo>
                      <a:pt x="160" y="47"/>
                      <a:pt x="159" y="44"/>
                      <a:pt x="160" y="41"/>
                    </a:cubicBezTo>
                    <a:cubicBezTo>
                      <a:pt x="160" y="37"/>
                      <a:pt x="161" y="35"/>
                      <a:pt x="158" y="31"/>
                    </a:cubicBezTo>
                    <a:cubicBezTo>
                      <a:pt x="155" y="28"/>
                      <a:pt x="151" y="16"/>
                      <a:pt x="147" y="14"/>
                    </a:cubicBezTo>
                    <a:cubicBezTo>
                      <a:pt x="143" y="11"/>
                      <a:pt x="140" y="10"/>
                      <a:pt x="135" y="6"/>
                    </a:cubicBezTo>
                    <a:cubicBezTo>
                      <a:pt x="132" y="4"/>
                      <a:pt x="125" y="2"/>
                      <a:pt x="117" y="0"/>
                    </a:cubicBezTo>
                    <a:cubicBezTo>
                      <a:pt x="118" y="7"/>
                      <a:pt x="118" y="18"/>
                      <a:pt x="114" y="18"/>
                    </a:cubicBezTo>
                    <a:cubicBezTo>
                      <a:pt x="109" y="17"/>
                      <a:pt x="94" y="11"/>
                      <a:pt x="92" y="13"/>
                    </a:cubicBezTo>
                    <a:cubicBezTo>
                      <a:pt x="89" y="15"/>
                      <a:pt x="94" y="30"/>
                      <a:pt x="88" y="30"/>
                    </a:cubicBezTo>
                    <a:cubicBezTo>
                      <a:pt x="82" y="30"/>
                      <a:pt x="83" y="25"/>
                      <a:pt x="78" y="30"/>
                    </a:cubicBezTo>
                    <a:cubicBezTo>
                      <a:pt x="73" y="34"/>
                      <a:pt x="70" y="44"/>
                      <a:pt x="68" y="48"/>
                    </a:cubicBezTo>
                    <a:cubicBezTo>
                      <a:pt x="65" y="52"/>
                      <a:pt x="62" y="77"/>
                      <a:pt x="59" y="81"/>
                    </a:cubicBezTo>
                    <a:cubicBezTo>
                      <a:pt x="56" y="85"/>
                      <a:pt x="55" y="91"/>
                      <a:pt x="51" y="94"/>
                    </a:cubicBezTo>
                    <a:cubicBezTo>
                      <a:pt x="46" y="97"/>
                      <a:pt x="45" y="103"/>
                      <a:pt x="45" y="108"/>
                    </a:cubicBezTo>
                    <a:cubicBezTo>
                      <a:pt x="44" y="113"/>
                      <a:pt x="43" y="127"/>
                      <a:pt x="40" y="131"/>
                    </a:cubicBezTo>
                    <a:cubicBezTo>
                      <a:pt x="38" y="134"/>
                      <a:pt x="46" y="144"/>
                      <a:pt x="39" y="147"/>
                    </a:cubicBezTo>
                    <a:cubicBezTo>
                      <a:pt x="33" y="150"/>
                      <a:pt x="26" y="153"/>
                      <a:pt x="24" y="155"/>
                    </a:cubicBezTo>
                    <a:cubicBezTo>
                      <a:pt x="23" y="157"/>
                      <a:pt x="18" y="168"/>
                      <a:pt x="18" y="177"/>
                    </a:cubicBezTo>
                    <a:cubicBezTo>
                      <a:pt x="18" y="185"/>
                      <a:pt x="17" y="225"/>
                      <a:pt x="19" y="227"/>
                    </a:cubicBezTo>
                    <a:cubicBezTo>
                      <a:pt x="21" y="229"/>
                      <a:pt x="27" y="235"/>
                      <a:pt x="25" y="237"/>
                    </a:cubicBezTo>
                    <a:cubicBezTo>
                      <a:pt x="22" y="239"/>
                      <a:pt x="20" y="237"/>
                      <a:pt x="20" y="244"/>
                    </a:cubicBezTo>
                    <a:cubicBezTo>
                      <a:pt x="20" y="250"/>
                      <a:pt x="25" y="258"/>
                      <a:pt x="21" y="264"/>
                    </a:cubicBezTo>
                    <a:cubicBezTo>
                      <a:pt x="17" y="269"/>
                      <a:pt x="14" y="272"/>
                      <a:pt x="14" y="278"/>
                    </a:cubicBezTo>
                    <a:cubicBezTo>
                      <a:pt x="13" y="284"/>
                      <a:pt x="13" y="295"/>
                      <a:pt x="8" y="294"/>
                    </a:cubicBezTo>
                    <a:cubicBezTo>
                      <a:pt x="5" y="293"/>
                      <a:pt x="2" y="291"/>
                      <a:pt x="0" y="290"/>
                    </a:cubicBezTo>
                    <a:cubicBezTo>
                      <a:pt x="0" y="291"/>
                      <a:pt x="0" y="292"/>
                      <a:pt x="1" y="292"/>
                    </a:cubicBezTo>
                    <a:cubicBezTo>
                      <a:pt x="3" y="297"/>
                      <a:pt x="3" y="308"/>
                      <a:pt x="4" y="311"/>
                    </a:cubicBezTo>
                    <a:cubicBezTo>
                      <a:pt x="6" y="314"/>
                      <a:pt x="8" y="314"/>
                      <a:pt x="12" y="311"/>
                    </a:cubicBezTo>
                    <a:cubicBezTo>
                      <a:pt x="16" y="308"/>
                      <a:pt x="11" y="323"/>
                      <a:pt x="10" y="327"/>
                    </a:cubicBezTo>
                    <a:cubicBezTo>
                      <a:pt x="9" y="331"/>
                      <a:pt x="17" y="341"/>
                      <a:pt x="19" y="345"/>
                    </a:cubicBezTo>
                    <a:cubicBezTo>
                      <a:pt x="21" y="349"/>
                      <a:pt x="23" y="357"/>
                      <a:pt x="24" y="360"/>
                    </a:cubicBezTo>
                    <a:cubicBezTo>
                      <a:pt x="25" y="363"/>
                      <a:pt x="21" y="373"/>
                      <a:pt x="23" y="373"/>
                    </a:cubicBezTo>
                    <a:cubicBezTo>
                      <a:pt x="25" y="373"/>
                      <a:pt x="31" y="377"/>
                      <a:pt x="36" y="377"/>
                    </a:cubicBezTo>
                    <a:cubicBezTo>
                      <a:pt x="41" y="377"/>
                      <a:pt x="42" y="376"/>
                      <a:pt x="43" y="372"/>
                    </a:cubicBezTo>
                    <a:cubicBezTo>
                      <a:pt x="44" y="369"/>
                      <a:pt x="44" y="365"/>
                      <a:pt x="50" y="360"/>
                    </a:cubicBezTo>
                    <a:cubicBezTo>
                      <a:pt x="57" y="355"/>
                      <a:pt x="60" y="359"/>
                      <a:pt x="62" y="358"/>
                    </a:cubicBezTo>
                    <a:cubicBezTo>
                      <a:pt x="65" y="357"/>
                      <a:pt x="72" y="336"/>
                      <a:pt x="73" y="329"/>
                    </a:cubicBezTo>
                    <a:cubicBezTo>
                      <a:pt x="75" y="322"/>
                      <a:pt x="73" y="314"/>
                      <a:pt x="74" y="311"/>
                    </a:cubicBezTo>
                    <a:cubicBezTo>
                      <a:pt x="75" y="308"/>
                      <a:pt x="83" y="295"/>
                      <a:pt x="85" y="293"/>
                    </a:cubicBezTo>
                    <a:cubicBezTo>
                      <a:pt x="87" y="291"/>
                      <a:pt x="88" y="294"/>
                      <a:pt x="90" y="293"/>
                    </a:cubicBezTo>
                    <a:cubicBezTo>
                      <a:pt x="91" y="292"/>
                      <a:pt x="94" y="281"/>
                      <a:pt x="97" y="280"/>
                    </a:cubicBezTo>
                    <a:cubicBezTo>
                      <a:pt x="99" y="279"/>
                      <a:pt x="101" y="275"/>
                      <a:pt x="101" y="272"/>
                    </a:cubicBezTo>
                    <a:cubicBezTo>
                      <a:pt x="101" y="269"/>
                      <a:pt x="99" y="262"/>
                      <a:pt x="97" y="258"/>
                    </a:cubicBezTo>
                    <a:cubicBezTo>
                      <a:pt x="96" y="253"/>
                      <a:pt x="91" y="251"/>
                      <a:pt x="86" y="251"/>
                    </a:cubicBezTo>
                    <a:cubicBezTo>
                      <a:pt x="81" y="251"/>
                      <a:pt x="81" y="247"/>
                      <a:pt x="78" y="242"/>
                    </a:cubicBezTo>
                    <a:cubicBezTo>
                      <a:pt x="75" y="237"/>
                      <a:pt x="78" y="229"/>
                      <a:pt x="80" y="226"/>
                    </a:cubicBezTo>
                    <a:cubicBezTo>
                      <a:pt x="83" y="223"/>
                      <a:pt x="81" y="211"/>
                      <a:pt x="82" y="208"/>
                    </a:cubicBezTo>
                    <a:cubicBezTo>
                      <a:pt x="83" y="204"/>
                      <a:pt x="78" y="201"/>
                      <a:pt x="78" y="198"/>
                    </a:cubicBezTo>
                    <a:cubicBezTo>
                      <a:pt x="77" y="195"/>
                      <a:pt x="82" y="199"/>
                      <a:pt x="85" y="200"/>
                    </a:cubicBezTo>
                    <a:cubicBezTo>
                      <a:pt x="88" y="201"/>
                      <a:pt x="95" y="188"/>
                      <a:pt x="97" y="185"/>
                    </a:cubicBezTo>
                    <a:cubicBezTo>
                      <a:pt x="99" y="182"/>
                      <a:pt x="102" y="173"/>
                      <a:pt x="103" y="172"/>
                    </a:cubicBezTo>
                    <a:cubicBezTo>
                      <a:pt x="103" y="170"/>
                      <a:pt x="112" y="166"/>
                      <a:pt x="115" y="165"/>
                    </a:cubicBezTo>
                    <a:cubicBezTo>
                      <a:pt x="117" y="163"/>
                      <a:pt x="124" y="161"/>
                      <a:pt x="124" y="156"/>
                    </a:cubicBezTo>
                    <a:cubicBezTo>
                      <a:pt x="125" y="151"/>
                      <a:pt x="132" y="144"/>
                      <a:pt x="134" y="141"/>
                    </a:cubicBezTo>
                    <a:cubicBezTo>
                      <a:pt x="137" y="139"/>
                      <a:pt x="132" y="136"/>
                      <a:pt x="129" y="132"/>
                    </a:cubicBezTo>
                    <a:cubicBezTo>
                      <a:pt x="127" y="128"/>
                      <a:pt x="130" y="128"/>
                      <a:pt x="132" y="126"/>
                    </a:cubicBezTo>
                    <a:cubicBezTo>
                      <a:pt x="133" y="124"/>
                      <a:pt x="134" y="122"/>
                      <a:pt x="134" y="120"/>
                    </a:cubicBezTo>
                    <a:cubicBezTo>
                      <a:pt x="135" y="118"/>
                      <a:pt x="138" y="117"/>
                      <a:pt x="142" y="114"/>
                    </a:cubicBezTo>
                    <a:cubicBezTo>
                      <a:pt x="145" y="111"/>
                      <a:pt x="142" y="109"/>
                      <a:pt x="142" y="107"/>
                    </a:cubicBezTo>
                    <a:cubicBezTo>
                      <a:pt x="143" y="104"/>
                      <a:pt x="149" y="105"/>
                      <a:pt x="154" y="106"/>
                    </a:cubicBezTo>
                    <a:cubicBezTo>
                      <a:pt x="159" y="107"/>
                      <a:pt x="162" y="106"/>
                      <a:pt x="166" y="105"/>
                    </a:cubicBezTo>
                    <a:cubicBezTo>
                      <a:pt x="165" y="99"/>
                      <a:pt x="164" y="93"/>
                      <a:pt x="164" y="92"/>
                    </a:cubicBezTo>
                    <a:close/>
                    <a:moveTo>
                      <a:pt x="30" y="302"/>
                    </a:moveTo>
                    <a:cubicBezTo>
                      <a:pt x="27" y="300"/>
                      <a:pt x="23" y="306"/>
                      <a:pt x="21" y="304"/>
                    </a:cubicBezTo>
                    <a:cubicBezTo>
                      <a:pt x="20" y="301"/>
                      <a:pt x="21" y="292"/>
                      <a:pt x="23" y="291"/>
                    </a:cubicBezTo>
                    <a:cubicBezTo>
                      <a:pt x="25" y="289"/>
                      <a:pt x="25" y="293"/>
                      <a:pt x="27" y="293"/>
                    </a:cubicBezTo>
                    <a:cubicBezTo>
                      <a:pt x="29" y="292"/>
                      <a:pt x="29" y="288"/>
                      <a:pt x="30" y="287"/>
                    </a:cubicBezTo>
                    <a:cubicBezTo>
                      <a:pt x="32" y="287"/>
                      <a:pt x="35" y="283"/>
                      <a:pt x="37" y="285"/>
                    </a:cubicBezTo>
                    <a:cubicBezTo>
                      <a:pt x="39" y="286"/>
                      <a:pt x="41" y="292"/>
                      <a:pt x="41" y="292"/>
                    </a:cubicBezTo>
                    <a:cubicBezTo>
                      <a:pt x="40" y="295"/>
                      <a:pt x="32" y="303"/>
                      <a:pt x="30" y="302"/>
                    </a:cubicBezTo>
                    <a:close/>
                    <a:moveTo>
                      <a:pt x="51" y="306"/>
                    </a:moveTo>
                    <a:cubicBezTo>
                      <a:pt x="51" y="310"/>
                      <a:pt x="45" y="318"/>
                      <a:pt x="43" y="317"/>
                    </a:cubicBezTo>
                    <a:cubicBezTo>
                      <a:pt x="40" y="316"/>
                      <a:pt x="42" y="312"/>
                      <a:pt x="44" y="308"/>
                    </a:cubicBezTo>
                    <a:cubicBezTo>
                      <a:pt x="46" y="304"/>
                      <a:pt x="45" y="298"/>
                      <a:pt x="50" y="298"/>
                    </a:cubicBezTo>
                    <a:cubicBezTo>
                      <a:pt x="52" y="298"/>
                      <a:pt x="51" y="301"/>
                      <a:pt x="51" y="306"/>
                    </a:cubicBezTo>
                    <a:close/>
                    <a:moveTo>
                      <a:pt x="82" y="279"/>
                    </a:moveTo>
                    <a:cubicBezTo>
                      <a:pt x="85" y="279"/>
                      <a:pt x="84" y="274"/>
                      <a:pt x="85" y="275"/>
                    </a:cubicBezTo>
                    <a:cubicBezTo>
                      <a:pt x="86" y="277"/>
                      <a:pt x="91" y="283"/>
                      <a:pt x="88" y="283"/>
                    </a:cubicBezTo>
                    <a:cubicBezTo>
                      <a:pt x="85" y="284"/>
                      <a:pt x="81" y="284"/>
                      <a:pt x="78" y="283"/>
                    </a:cubicBezTo>
                    <a:cubicBezTo>
                      <a:pt x="75" y="281"/>
                      <a:pt x="80" y="280"/>
                      <a:pt x="82" y="279"/>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26" name="Freeform 375"/>
              <p:cNvSpPr>
                <a:spLocks noEditPoints="1"/>
              </p:cNvSpPr>
              <p:nvPr/>
            </p:nvSpPr>
            <p:spPr bwMode="auto">
              <a:xfrm>
                <a:off x="6453637" y="1630166"/>
                <a:ext cx="2443082" cy="1238105"/>
              </a:xfrm>
              <a:custGeom>
                <a:avLst/>
                <a:gdLst>
                  <a:gd name="T0" fmla="*/ 1919 w 2045"/>
                  <a:gd name="T1" fmla="*/ 404 h 1036"/>
                  <a:gd name="T2" fmla="*/ 1799 w 2045"/>
                  <a:gd name="T3" fmla="*/ 394 h 1036"/>
                  <a:gd name="T4" fmla="*/ 1675 w 2045"/>
                  <a:gd name="T5" fmla="*/ 371 h 1036"/>
                  <a:gd name="T6" fmla="*/ 1512 w 2045"/>
                  <a:gd name="T7" fmla="*/ 266 h 1036"/>
                  <a:gd name="T8" fmla="*/ 1414 w 2045"/>
                  <a:gd name="T9" fmla="*/ 271 h 1036"/>
                  <a:gd name="T10" fmla="*/ 1370 w 2045"/>
                  <a:gd name="T11" fmla="*/ 298 h 1036"/>
                  <a:gd name="T12" fmla="*/ 1280 w 2045"/>
                  <a:gd name="T13" fmla="*/ 287 h 1036"/>
                  <a:gd name="T14" fmla="*/ 1259 w 2045"/>
                  <a:gd name="T15" fmla="*/ 219 h 1036"/>
                  <a:gd name="T16" fmla="*/ 1159 w 2045"/>
                  <a:gd name="T17" fmla="*/ 224 h 1036"/>
                  <a:gd name="T18" fmla="*/ 1044 w 2045"/>
                  <a:gd name="T19" fmla="*/ 192 h 1036"/>
                  <a:gd name="T20" fmla="*/ 1060 w 2045"/>
                  <a:gd name="T21" fmla="*/ 59 h 1036"/>
                  <a:gd name="T22" fmla="*/ 956 w 2045"/>
                  <a:gd name="T23" fmla="*/ 5 h 1036"/>
                  <a:gd name="T24" fmla="*/ 908 w 2045"/>
                  <a:gd name="T25" fmla="*/ 118 h 1036"/>
                  <a:gd name="T26" fmla="*/ 754 w 2045"/>
                  <a:gd name="T27" fmla="*/ 146 h 1036"/>
                  <a:gd name="T28" fmla="*/ 709 w 2045"/>
                  <a:gd name="T29" fmla="*/ 302 h 1036"/>
                  <a:gd name="T30" fmla="*/ 627 w 2045"/>
                  <a:gd name="T31" fmla="*/ 257 h 1036"/>
                  <a:gd name="T32" fmla="*/ 577 w 2045"/>
                  <a:gd name="T33" fmla="*/ 299 h 1036"/>
                  <a:gd name="T34" fmla="*/ 632 w 2045"/>
                  <a:gd name="T35" fmla="*/ 457 h 1036"/>
                  <a:gd name="T36" fmla="*/ 515 w 2045"/>
                  <a:gd name="T37" fmla="*/ 472 h 1036"/>
                  <a:gd name="T38" fmla="*/ 547 w 2045"/>
                  <a:gd name="T39" fmla="*/ 242 h 1036"/>
                  <a:gd name="T40" fmla="*/ 514 w 2045"/>
                  <a:gd name="T41" fmla="*/ 418 h 1036"/>
                  <a:gd name="T42" fmla="*/ 403 w 2045"/>
                  <a:gd name="T43" fmla="*/ 402 h 1036"/>
                  <a:gd name="T44" fmla="*/ 334 w 2045"/>
                  <a:gd name="T45" fmla="*/ 396 h 1036"/>
                  <a:gd name="T46" fmla="*/ 227 w 2045"/>
                  <a:gd name="T47" fmla="*/ 434 h 1036"/>
                  <a:gd name="T48" fmla="*/ 178 w 2045"/>
                  <a:gd name="T49" fmla="*/ 485 h 1036"/>
                  <a:gd name="T50" fmla="*/ 131 w 2045"/>
                  <a:gd name="T51" fmla="*/ 552 h 1036"/>
                  <a:gd name="T52" fmla="*/ 55 w 2045"/>
                  <a:gd name="T53" fmla="*/ 461 h 1036"/>
                  <a:gd name="T54" fmla="*/ 135 w 2045"/>
                  <a:gd name="T55" fmla="*/ 411 h 1036"/>
                  <a:gd name="T56" fmla="*/ 22 w 2045"/>
                  <a:gd name="T57" fmla="*/ 385 h 1036"/>
                  <a:gd name="T58" fmla="*/ 5 w 2045"/>
                  <a:gd name="T59" fmla="*/ 647 h 1036"/>
                  <a:gd name="T60" fmla="*/ 18 w 2045"/>
                  <a:gd name="T61" fmla="*/ 751 h 1036"/>
                  <a:gd name="T62" fmla="*/ 149 w 2045"/>
                  <a:gd name="T63" fmla="*/ 881 h 1036"/>
                  <a:gd name="T64" fmla="*/ 159 w 2045"/>
                  <a:gd name="T65" fmla="*/ 1001 h 1036"/>
                  <a:gd name="T66" fmla="*/ 264 w 2045"/>
                  <a:gd name="T67" fmla="*/ 953 h 1036"/>
                  <a:gd name="T68" fmla="*/ 347 w 2045"/>
                  <a:gd name="T69" fmla="*/ 857 h 1036"/>
                  <a:gd name="T70" fmla="*/ 524 w 2045"/>
                  <a:gd name="T71" fmla="*/ 773 h 1036"/>
                  <a:gd name="T72" fmla="*/ 775 w 2045"/>
                  <a:gd name="T73" fmla="*/ 890 h 1036"/>
                  <a:gd name="T74" fmla="*/ 931 w 2045"/>
                  <a:gd name="T75" fmla="*/ 848 h 1036"/>
                  <a:gd name="T76" fmla="*/ 1159 w 2045"/>
                  <a:gd name="T77" fmla="*/ 875 h 1036"/>
                  <a:gd name="T78" fmla="*/ 1278 w 2045"/>
                  <a:gd name="T79" fmla="*/ 881 h 1036"/>
                  <a:gd name="T80" fmla="*/ 1313 w 2045"/>
                  <a:gd name="T81" fmla="*/ 1008 h 1036"/>
                  <a:gd name="T82" fmla="*/ 1434 w 2045"/>
                  <a:gd name="T83" fmla="*/ 882 h 1036"/>
                  <a:gd name="T84" fmla="*/ 1381 w 2045"/>
                  <a:gd name="T85" fmla="*/ 790 h 1036"/>
                  <a:gd name="T86" fmla="*/ 1536 w 2045"/>
                  <a:gd name="T87" fmla="*/ 673 h 1036"/>
                  <a:gd name="T88" fmla="*/ 1621 w 2045"/>
                  <a:gd name="T89" fmla="*/ 680 h 1036"/>
                  <a:gd name="T90" fmla="*/ 1699 w 2045"/>
                  <a:gd name="T91" fmla="*/ 620 h 1036"/>
                  <a:gd name="T92" fmla="*/ 1650 w 2045"/>
                  <a:gd name="T93" fmla="*/ 711 h 1036"/>
                  <a:gd name="T94" fmla="*/ 1660 w 2045"/>
                  <a:gd name="T95" fmla="*/ 816 h 1036"/>
                  <a:gd name="T96" fmla="*/ 1704 w 2045"/>
                  <a:gd name="T97" fmla="*/ 729 h 1036"/>
                  <a:gd name="T98" fmla="*/ 1767 w 2045"/>
                  <a:gd name="T99" fmla="*/ 645 h 1036"/>
                  <a:gd name="T100" fmla="*/ 1885 w 2045"/>
                  <a:gd name="T101" fmla="*/ 586 h 1036"/>
                  <a:gd name="T102" fmla="*/ 1895 w 2045"/>
                  <a:gd name="T103" fmla="*/ 527 h 1036"/>
                  <a:gd name="T104" fmla="*/ 1998 w 2045"/>
                  <a:gd name="T105" fmla="*/ 538 h 1036"/>
                  <a:gd name="T106" fmla="*/ 541 w 2045"/>
                  <a:gd name="T107" fmla="*/ 390 h 1036"/>
                  <a:gd name="T108" fmla="*/ 43 w 2045"/>
                  <a:gd name="T109" fmla="*/ 704 h 1036"/>
                  <a:gd name="T110" fmla="*/ 142 w 2045"/>
                  <a:gd name="T111" fmla="*/ 623 h 1036"/>
                  <a:gd name="T112" fmla="*/ 86 w 2045"/>
                  <a:gd name="T113" fmla="*/ 608 h 1036"/>
                  <a:gd name="T114" fmla="*/ 149 w 2045"/>
                  <a:gd name="T115" fmla="*/ 700 h 1036"/>
                  <a:gd name="T116" fmla="*/ 366 w 2045"/>
                  <a:gd name="T117" fmla="*/ 696 h 1036"/>
                  <a:gd name="T118" fmla="*/ 898 w 2045"/>
                  <a:gd name="T119" fmla="*/ 189 h 1036"/>
                  <a:gd name="T120" fmla="*/ 902 w 2045"/>
                  <a:gd name="T121" fmla="*/ 202 h 1036"/>
                  <a:gd name="T122" fmla="*/ 922 w 2045"/>
                  <a:gd name="T123" fmla="*/ 393 h 1036"/>
                  <a:gd name="T124" fmla="*/ 1005 w 2045"/>
                  <a:gd name="T125" fmla="*/ 826 h 10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045"/>
                  <a:gd name="T190" fmla="*/ 0 h 1036"/>
                  <a:gd name="T191" fmla="*/ 2045 w 2045"/>
                  <a:gd name="T192" fmla="*/ 1036 h 10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045" h="1036">
                    <a:moveTo>
                      <a:pt x="2036" y="483"/>
                    </a:moveTo>
                    <a:cubicBezTo>
                      <a:pt x="2029" y="480"/>
                      <a:pt x="2029" y="473"/>
                      <a:pt x="2028" y="469"/>
                    </a:cubicBezTo>
                    <a:cubicBezTo>
                      <a:pt x="2027" y="466"/>
                      <a:pt x="2025" y="468"/>
                      <a:pt x="2022" y="469"/>
                    </a:cubicBezTo>
                    <a:cubicBezTo>
                      <a:pt x="2019" y="470"/>
                      <a:pt x="2019" y="458"/>
                      <a:pt x="2016" y="458"/>
                    </a:cubicBezTo>
                    <a:cubicBezTo>
                      <a:pt x="2013" y="459"/>
                      <a:pt x="2008" y="456"/>
                      <a:pt x="2006" y="456"/>
                    </a:cubicBezTo>
                    <a:cubicBezTo>
                      <a:pt x="2004" y="457"/>
                      <a:pt x="1995" y="455"/>
                      <a:pt x="1993" y="457"/>
                    </a:cubicBezTo>
                    <a:cubicBezTo>
                      <a:pt x="1990" y="459"/>
                      <a:pt x="1991" y="475"/>
                      <a:pt x="1988" y="476"/>
                    </a:cubicBezTo>
                    <a:cubicBezTo>
                      <a:pt x="1985" y="477"/>
                      <a:pt x="1986" y="450"/>
                      <a:pt x="1986" y="447"/>
                    </a:cubicBezTo>
                    <a:cubicBezTo>
                      <a:pt x="1986" y="444"/>
                      <a:pt x="1984" y="436"/>
                      <a:pt x="1982" y="436"/>
                    </a:cubicBezTo>
                    <a:cubicBezTo>
                      <a:pt x="1980" y="436"/>
                      <a:pt x="1968" y="436"/>
                      <a:pt x="1962" y="435"/>
                    </a:cubicBezTo>
                    <a:cubicBezTo>
                      <a:pt x="1957" y="434"/>
                      <a:pt x="1955" y="422"/>
                      <a:pt x="1950" y="421"/>
                    </a:cubicBezTo>
                    <a:cubicBezTo>
                      <a:pt x="1945" y="419"/>
                      <a:pt x="1938" y="417"/>
                      <a:pt x="1933" y="413"/>
                    </a:cubicBezTo>
                    <a:cubicBezTo>
                      <a:pt x="1928" y="410"/>
                      <a:pt x="1926" y="408"/>
                      <a:pt x="1919" y="404"/>
                    </a:cubicBezTo>
                    <a:cubicBezTo>
                      <a:pt x="1911" y="400"/>
                      <a:pt x="1911" y="397"/>
                      <a:pt x="1908" y="393"/>
                    </a:cubicBezTo>
                    <a:cubicBezTo>
                      <a:pt x="1904" y="389"/>
                      <a:pt x="1901" y="391"/>
                      <a:pt x="1898" y="390"/>
                    </a:cubicBezTo>
                    <a:cubicBezTo>
                      <a:pt x="1894" y="388"/>
                      <a:pt x="1895" y="379"/>
                      <a:pt x="1891" y="378"/>
                    </a:cubicBezTo>
                    <a:cubicBezTo>
                      <a:pt x="1887" y="376"/>
                      <a:pt x="1879" y="373"/>
                      <a:pt x="1874" y="371"/>
                    </a:cubicBezTo>
                    <a:cubicBezTo>
                      <a:pt x="1869" y="369"/>
                      <a:pt x="1871" y="363"/>
                      <a:pt x="1863" y="359"/>
                    </a:cubicBezTo>
                    <a:cubicBezTo>
                      <a:pt x="1854" y="354"/>
                      <a:pt x="1825" y="358"/>
                      <a:pt x="1816" y="357"/>
                    </a:cubicBezTo>
                    <a:cubicBezTo>
                      <a:pt x="1806" y="356"/>
                      <a:pt x="1802" y="349"/>
                      <a:pt x="1799" y="352"/>
                    </a:cubicBezTo>
                    <a:cubicBezTo>
                      <a:pt x="1796" y="355"/>
                      <a:pt x="1799" y="357"/>
                      <a:pt x="1801" y="359"/>
                    </a:cubicBezTo>
                    <a:cubicBezTo>
                      <a:pt x="1803" y="361"/>
                      <a:pt x="1795" y="361"/>
                      <a:pt x="1794" y="365"/>
                    </a:cubicBezTo>
                    <a:cubicBezTo>
                      <a:pt x="1793" y="368"/>
                      <a:pt x="1796" y="371"/>
                      <a:pt x="1800" y="373"/>
                    </a:cubicBezTo>
                    <a:cubicBezTo>
                      <a:pt x="1803" y="374"/>
                      <a:pt x="1802" y="376"/>
                      <a:pt x="1800" y="379"/>
                    </a:cubicBezTo>
                    <a:cubicBezTo>
                      <a:pt x="1799" y="382"/>
                      <a:pt x="1800" y="385"/>
                      <a:pt x="1802" y="388"/>
                    </a:cubicBezTo>
                    <a:cubicBezTo>
                      <a:pt x="1805" y="390"/>
                      <a:pt x="1801" y="393"/>
                      <a:pt x="1799" y="394"/>
                    </a:cubicBezTo>
                    <a:cubicBezTo>
                      <a:pt x="1797" y="394"/>
                      <a:pt x="1796" y="402"/>
                      <a:pt x="1793" y="404"/>
                    </a:cubicBezTo>
                    <a:cubicBezTo>
                      <a:pt x="1791" y="405"/>
                      <a:pt x="1788" y="398"/>
                      <a:pt x="1787" y="397"/>
                    </a:cubicBezTo>
                    <a:cubicBezTo>
                      <a:pt x="1786" y="396"/>
                      <a:pt x="1785" y="404"/>
                      <a:pt x="1785" y="405"/>
                    </a:cubicBezTo>
                    <a:cubicBezTo>
                      <a:pt x="1784" y="406"/>
                      <a:pt x="1780" y="394"/>
                      <a:pt x="1780" y="391"/>
                    </a:cubicBezTo>
                    <a:cubicBezTo>
                      <a:pt x="1780" y="388"/>
                      <a:pt x="1771" y="383"/>
                      <a:pt x="1769" y="379"/>
                    </a:cubicBezTo>
                    <a:cubicBezTo>
                      <a:pt x="1767" y="375"/>
                      <a:pt x="1768" y="365"/>
                      <a:pt x="1765" y="363"/>
                    </a:cubicBezTo>
                    <a:cubicBezTo>
                      <a:pt x="1762" y="361"/>
                      <a:pt x="1762" y="364"/>
                      <a:pt x="1761" y="368"/>
                    </a:cubicBezTo>
                    <a:cubicBezTo>
                      <a:pt x="1761" y="371"/>
                      <a:pt x="1737" y="369"/>
                      <a:pt x="1730" y="366"/>
                    </a:cubicBezTo>
                    <a:cubicBezTo>
                      <a:pt x="1723" y="364"/>
                      <a:pt x="1707" y="361"/>
                      <a:pt x="1701" y="363"/>
                    </a:cubicBezTo>
                    <a:cubicBezTo>
                      <a:pt x="1695" y="366"/>
                      <a:pt x="1690" y="371"/>
                      <a:pt x="1688" y="375"/>
                    </a:cubicBezTo>
                    <a:cubicBezTo>
                      <a:pt x="1686" y="379"/>
                      <a:pt x="1688" y="392"/>
                      <a:pt x="1685" y="394"/>
                    </a:cubicBezTo>
                    <a:cubicBezTo>
                      <a:pt x="1683" y="396"/>
                      <a:pt x="1681" y="382"/>
                      <a:pt x="1682" y="380"/>
                    </a:cubicBezTo>
                    <a:cubicBezTo>
                      <a:pt x="1684" y="377"/>
                      <a:pt x="1679" y="376"/>
                      <a:pt x="1675" y="371"/>
                    </a:cubicBezTo>
                    <a:cubicBezTo>
                      <a:pt x="1671" y="367"/>
                      <a:pt x="1669" y="364"/>
                      <a:pt x="1666" y="360"/>
                    </a:cubicBezTo>
                    <a:cubicBezTo>
                      <a:pt x="1662" y="356"/>
                      <a:pt x="1665" y="358"/>
                      <a:pt x="1666" y="355"/>
                    </a:cubicBezTo>
                    <a:cubicBezTo>
                      <a:pt x="1667" y="351"/>
                      <a:pt x="1664" y="348"/>
                      <a:pt x="1662" y="342"/>
                    </a:cubicBezTo>
                    <a:cubicBezTo>
                      <a:pt x="1660" y="336"/>
                      <a:pt x="1656" y="324"/>
                      <a:pt x="1648" y="320"/>
                    </a:cubicBezTo>
                    <a:cubicBezTo>
                      <a:pt x="1640" y="316"/>
                      <a:pt x="1618" y="319"/>
                      <a:pt x="1607" y="320"/>
                    </a:cubicBezTo>
                    <a:cubicBezTo>
                      <a:pt x="1596" y="322"/>
                      <a:pt x="1581" y="326"/>
                      <a:pt x="1575" y="326"/>
                    </a:cubicBezTo>
                    <a:cubicBezTo>
                      <a:pt x="1569" y="326"/>
                      <a:pt x="1563" y="321"/>
                      <a:pt x="1559" y="319"/>
                    </a:cubicBezTo>
                    <a:cubicBezTo>
                      <a:pt x="1555" y="316"/>
                      <a:pt x="1546" y="301"/>
                      <a:pt x="1544" y="297"/>
                    </a:cubicBezTo>
                    <a:cubicBezTo>
                      <a:pt x="1541" y="293"/>
                      <a:pt x="1534" y="293"/>
                      <a:pt x="1535" y="290"/>
                    </a:cubicBezTo>
                    <a:cubicBezTo>
                      <a:pt x="1536" y="287"/>
                      <a:pt x="1542" y="290"/>
                      <a:pt x="1544" y="291"/>
                    </a:cubicBezTo>
                    <a:cubicBezTo>
                      <a:pt x="1546" y="291"/>
                      <a:pt x="1544" y="282"/>
                      <a:pt x="1543" y="278"/>
                    </a:cubicBezTo>
                    <a:cubicBezTo>
                      <a:pt x="1541" y="274"/>
                      <a:pt x="1534" y="269"/>
                      <a:pt x="1527" y="269"/>
                    </a:cubicBezTo>
                    <a:cubicBezTo>
                      <a:pt x="1521" y="269"/>
                      <a:pt x="1518" y="265"/>
                      <a:pt x="1512" y="266"/>
                    </a:cubicBezTo>
                    <a:cubicBezTo>
                      <a:pt x="1505" y="266"/>
                      <a:pt x="1508" y="268"/>
                      <a:pt x="1506" y="268"/>
                    </a:cubicBezTo>
                    <a:cubicBezTo>
                      <a:pt x="1504" y="269"/>
                      <a:pt x="1499" y="268"/>
                      <a:pt x="1496" y="268"/>
                    </a:cubicBezTo>
                    <a:cubicBezTo>
                      <a:pt x="1492" y="268"/>
                      <a:pt x="1488" y="272"/>
                      <a:pt x="1486" y="274"/>
                    </a:cubicBezTo>
                    <a:cubicBezTo>
                      <a:pt x="1483" y="275"/>
                      <a:pt x="1476" y="275"/>
                      <a:pt x="1470" y="275"/>
                    </a:cubicBezTo>
                    <a:cubicBezTo>
                      <a:pt x="1465" y="275"/>
                      <a:pt x="1469" y="272"/>
                      <a:pt x="1472" y="270"/>
                    </a:cubicBezTo>
                    <a:cubicBezTo>
                      <a:pt x="1475" y="267"/>
                      <a:pt x="1474" y="265"/>
                      <a:pt x="1473" y="263"/>
                    </a:cubicBezTo>
                    <a:cubicBezTo>
                      <a:pt x="1472" y="261"/>
                      <a:pt x="1474" y="260"/>
                      <a:pt x="1478" y="260"/>
                    </a:cubicBezTo>
                    <a:cubicBezTo>
                      <a:pt x="1482" y="260"/>
                      <a:pt x="1499" y="266"/>
                      <a:pt x="1503" y="265"/>
                    </a:cubicBezTo>
                    <a:cubicBezTo>
                      <a:pt x="1507" y="264"/>
                      <a:pt x="1482" y="255"/>
                      <a:pt x="1472" y="255"/>
                    </a:cubicBezTo>
                    <a:cubicBezTo>
                      <a:pt x="1462" y="255"/>
                      <a:pt x="1441" y="251"/>
                      <a:pt x="1436" y="253"/>
                    </a:cubicBezTo>
                    <a:cubicBezTo>
                      <a:pt x="1432" y="255"/>
                      <a:pt x="1416" y="259"/>
                      <a:pt x="1413" y="260"/>
                    </a:cubicBezTo>
                    <a:cubicBezTo>
                      <a:pt x="1410" y="260"/>
                      <a:pt x="1409" y="267"/>
                      <a:pt x="1410" y="272"/>
                    </a:cubicBezTo>
                    <a:cubicBezTo>
                      <a:pt x="1411" y="278"/>
                      <a:pt x="1412" y="273"/>
                      <a:pt x="1414" y="271"/>
                    </a:cubicBezTo>
                    <a:cubicBezTo>
                      <a:pt x="1416" y="269"/>
                      <a:pt x="1417" y="273"/>
                      <a:pt x="1422" y="275"/>
                    </a:cubicBezTo>
                    <a:cubicBezTo>
                      <a:pt x="1426" y="276"/>
                      <a:pt x="1418" y="274"/>
                      <a:pt x="1418" y="276"/>
                    </a:cubicBezTo>
                    <a:cubicBezTo>
                      <a:pt x="1418" y="278"/>
                      <a:pt x="1416" y="277"/>
                      <a:pt x="1413" y="282"/>
                    </a:cubicBezTo>
                    <a:cubicBezTo>
                      <a:pt x="1411" y="286"/>
                      <a:pt x="1420" y="295"/>
                      <a:pt x="1421" y="298"/>
                    </a:cubicBezTo>
                    <a:cubicBezTo>
                      <a:pt x="1422" y="301"/>
                      <a:pt x="1419" y="299"/>
                      <a:pt x="1416" y="299"/>
                    </a:cubicBezTo>
                    <a:cubicBezTo>
                      <a:pt x="1413" y="299"/>
                      <a:pt x="1413" y="301"/>
                      <a:pt x="1411" y="302"/>
                    </a:cubicBezTo>
                    <a:cubicBezTo>
                      <a:pt x="1408" y="304"/>
                      <a:pt x="1405" y="295"/>
                      <a:pt x="1406" y="294"/>
                    </a:cubicBezTo>
                    <a:cubicBezTo>
                      <a:pt x="1407" y="293"/>
                      <a:pt x="1400" y="292"/>
                      <a:pt x="1396" y="294"/>
                    </a:cubicBezTo>
                    <a:cubicBezTo>
                      <a:pt x="1392" y="296"/>
                      <a:pt x="1398" y="302"/>
                      <a:pt x="1399" y="305"/>
                    </a:cubicBezTo>
                    <a:cubicBezTo>
                      <a:pt x="1400" y="308"/>
                      <a:pt x="1396" y="306"/>
                      <a:pt x="1394" y="306"/>
                    </a:cubicBezTo>
                    <a:cubicBezTo>
                      <a:pt x="1392" y="306"/>
                      <a:pt x="1393" y="315"/>
                      <a:pt x="1391" y="315"/>
                    </a:cubicBezTo>
                    <a:cubicBezTo>
                      <a:pt x="1388" y="315"/>
                      <a:pt x="1384" y="304"/>
                      <a:pt x="1379" y="302"/>
                    </a:cubicBezTo>
                    <a:cubicBezTo>
                      <a:pt x="1375" y="300"/>
                      <a:pt x="1374" y="297"/>
                      <a:pt x="1370" y="298"/>
                    </a:cubicBezTo>
                    <a:cubicBezTo>
                      <a:pt x="1366" y="298"/>
                      <a:pt x="1364" y="294"/>
                      <a:pt x="1358" y="293"/>
                    </a:cubicBezTo>
                    <a:cubicBezTo>
                      <a:pt x="1352" y="292"/>
                      <a:pt x="1349" y="297"/>
                      <a:pt x="1347" y="299"/>
                    </a:cubicBezTo>
                    <a:cubicBezTo>
                      <a:pt x="1346" y="300"/>
                      <a:pt x="1342" y="301"/>
                      <a:pt x="1338" y="301"/>
                    </a:cubicBezTo>
                    <a:cubicBezTo>
                      <a:pt x="1334" y="300"/>
                      <a:pt x="1331" y="287"/>
                      <a:pt x="1328" y="283"/>
                    </a:cubicBezTo>
                    <a:cubicBezTo>
                      <a:pt x="1325" y="279"/>
                      <a:pt x="1327" y="283"/>
                      <a:pt x="1322" y="289"/>
                    </a:cubicBezTo>
                    <a:cubicBezTo>
                      <a:pt x="1318" y="296"/>
                      <a:pt x="1318" y="302"/>
                      <a:pt x="1318" y="311"/>
                    </a:cubicBezTo>
                    <a:cubicBezTo>
                      <a:pt x="1318" y="320"/>
                      <a:pt x="1309" y="327"/>
                      <a:pt x="1307" y="329"/>
                    </a:cubicBezTo>
                    <a:cubicBezTo>
                      <a:pt x="1305" y="331"/>
                      <a:pt x="1305" y="324"/>
                      <a:pt x="1304" y="322"/>
                    </a:cubicBezTo>
                    <a:cubicBezTo>
                      <a:pt x="1304" y="320"/>
                      <a:pt x="1299" y="321"/>
                      <a:pt x="1297" y="321"/>
                    </a:cubicBezTo>
                    <a:cubicBezTo>
                      <a:pt x="1296" y="321"/>
                      <a:pt x="1295" y="314"/>
                      <a:pt x="1294" y="311"/>
                    </a:cubicBezTo>
                    <a:cubicBezTo>
                      <a:pt x="1294" y="308"/>
                      <a:pt x="1293" y="306"/>
                      <a:pt x="1291" y="303"/>
                    </a:cubicBezTo>
                    <a:cubicBezTo>
                      <a:pt x="1289" y="301"/>
                      <a:pt x="1289" y="299"/>
                      <a:pt x="1284" y="296"/>
                    </a:cubicBezTo>
                    <a:cubicBezTo>
                      <a:pt x="1279" y="293"/>
                      <a:pt x="1282" y="291"/>
                      <a:pt x="1280" y="287"/>
                    </a:cubicBezTo>
                    <a:cubicBezTo>
                      <a:pt x="1279" y="283"/>
                      <a:pt x="1277" y="286"/>
                      <a:pt x="1275" y="286"/>
                    </a:cubicBezTo>
                    <a:cubicBezTo>
                      <a:pt x="1273" y="287"/>
                      <a:pt x="1273" y="283"/>
                      <a:pt x="1273" y="281"/>
                    </a:cubicBezTo>
                    <a:cubicBezTo>
                      <a:pt x="1273" y="278"/>
                      <a:pt x="1270" y="279"/>
                      <a:pt x="1268" y="281"/>
                    </a:cubicBezTo>
                    <a:cubicBezTo>
                      <a:pt x="1267" y="282"/>
                      <a:pt x="1265" y="271"/>
                      <a:pt x="1262" y="269"/>
                    </a:cubicBezTo>
                    <a:cubicBezTo>
                      <a:pt x="1260" y="267"/>
                      <a:pt x="1255" y="265"/>
                      <a:pt x="1251" y="266"/>
                    </a:cubicBezTo>
                    <a:cubicBezTo>
                      <a:pt x="1248" y="266"/>
                      <a:pt x="1244" y="259"/>
                      <a:pt x="1244" y="257"/>
                    </a:cubicBezTo>
                    <a:cubicBezTo>
                      <a:pt x="1244" y="254"/>
                      <a:pt x="1258" y="261"/>
                      <a:pt x="1263" y="263"/>
                    </a:cubicBezTo>
                    <a:cubicBezTo>
                      <a:pt x="1268" y="266"/>
                      <a:pt x="1267" y="270"/>
                      <a:pt x="1271" y="274"/>
                    </a:cubicBezTo>
                    <a:cubicBezTo>
                      <a:pt x="1276" y="278"/>
                      <a:pt x="1280" y="279"/>
                      <a:pt x="1280" y="276"/>
                    </a:cubicBezTo>
                    <a:cubicBezTo>
                      <a:pt x="1280" y="273"/>
                      <a:pt x="1282" y="250"/>
                      <a:pt x="1282" y="245"/>
                    </a:cubicBezTo>
                    <a:cubicBezTo>
                      <a:pt x="1282" y="241"/>
                      <a:pt x="1277" y="239"/>
                      <a:pt x="1272" y="235"/>
                    </a:cubicBezTo>
                    <a:cubicBezTo>
                      <a:pt x="1267" y="230"/>
                      <a:pt x="1270" y="225"/>
                      <a:pt x="1265" y="223"/>
                    </a:cubicBezTo>
                    <a:cubicBezTo>
                      <a:pt x="1260" y="221"/>
                      <a:pt x="1263" y="219"/>
                      <a:pt x="1259" y="219"/>
                    </a:cubicBezTo>
                    <a:cubicBezTo>
                      <a:pt x="1255" y="219"/>
                      <a:pt x="1250" y="215"/>
                      <a:pt x="1248" y="217"/>
                    </a:cubicBezTo>
                    <a:cubicBezTo>
                      <a:pt x="1246" y="219"/>
                      <a:pt x="1242" y="219"/>
                      <a:pt x="1237" y="217"/>
                    </a:cubicBezTo>
                    <a:cubicBezTo>
                      <a:pt x="1231" y="215"/>
                      <a:pt x="1227" y="216"/>
                      <a:pt x="1224" y="212"/>
                    </a:cubicBezTo>
                    <a:cubicBezTo>
                      <a:pt x="1222" y="209"/>
                      <a:pt x="1221" y="207"/>
                      <a:pt x="1217" y="207"/>
                    </a:cubicBezTo>
                    <a:cubicBezTo>
                      <a:pt x="1212" y="207"/>
                      <a:pt x="1210" y="202"/>
                      <a:pt x="1207" y="202"/>
                    </a:cubicBezTo>
                    <a:cubicBezTo>
                      <a:pt x="1203" y="202"/>
                      <a:pt x="1199" y="207"/>
                      <a:pt x="1198" y="211"/>
                    </a:cubicBezTo>
                    <a:cubicBezTo>
                      <a:pt x="1197" y="215"/>
                      <a:pt x="1202" y="219"/>
                      <a:pt x="1205" y="222"/>
                    </a:cubicBezTo>
                    <a:cubicBezTo>
                      <a:pt x="1208" y="225"/>
                      <a:pt x="1208" y="226"/>
                      <a:pt x="1204" y="227"/>
                    </a:cubicBezTo>
                    <a:cubicBezTo>
                      <a:pt x="1201" y="229"/>
                      <a:pt x="1201" y="229"/>
                      <a:pt x="1205" y="235"/>
                    </a:cubicBezTo>
                    <a:cubicBezTo>
                      <a:pt x="1209" y="240"/>
                      <a:pt x="1199" y="236"/>
                      <a:pt x="1201" y="240"/>
                    </a:cubicBezTo>
                    <a:cubicBezTo>
                      <a:pt x="1203" y="245"/>
                      <a:pt x="1192" y="244"/>
                      <a:pt x="1184" y="240"/>
                    </a:cubicBezTo>
                    <a:cubicBezTo>
                      <a:pt x="1176" y="237"/>
                      <a:pt x="1168" y="240"/>
                      <a:pt x="1165" y="241"/>
                    </a:cubicBezTo>
                    <a:cubicBezTo>
                      <a:pt x="1161" y="241"/>
                      <a:pt x="1159" y="226"/>
                      <a:pt x="1159" y="224"/>
                    </a:cubicBezTo>
                    <a:cubicBezTo>
                      <a:pt x="1159" y="223"/>
                      <a:pt x="1149" y="221"/>
                      <a:pt x="1142" y="222"/>
                    </a:cubicBezTo>
                    <a:cubicBezTo>
                      <a:pt x="1135" y="223"/>
                      <a:pt x="1127" y="216"/>
                      <a:pt x="1124" y="214"/>
                    </a:cubicBezTo>
                    <a:cubicBezTo>
                      <a:pt x="1121" y="213"/>
                      <a:pt x="1121" y="215"/>
                      <a:pt x="1119" y="217"/>
                    </a:cubicBezTo>
                    <a:cubicBezTo>
                      <a:pt x="1117" y="220"/>
                      <a:pt x="1104" y="209"/>
                      <a:pt x="1098" y="209"/>
                    </a:cubicBezTo>
                    <a:cubicBezTo>
                      <a:pt x="1093" y="209"/>
                      <a:pt x="1087" y="207"/>
                      <a:pt x="1085" y="211"/>
                    </a:cubicBezTo>
                    <a:cubicBezTo>
                      <a:pt x="1083" y="216"/>
                      <a:pt x="1090" y="225"/>
                      <a:pt x="1092" y="230"/>
                    </a:cubicBezTo>
                    <a:cubicBezTo>
                      <a:pt x="1093" y="235"/>
                      <a:pt x="1084" y="240"/>
                      <a:pt x="1081" y="242"/>
                    </a:cubicBezTo>
                    <a:cubicBezTo>
                      <a:pt x="1078" y="244"/>
                      <a:pt x="1083" y="235"/>
                      <a:pt x="1083" y="231"/>
                    </a:cubicBezTo>
                    <a:cubicBezTo>
                      <a:pt x="1083" y="227"/>
                      <a:pt x="1077" y="202"/>
                      <a:pt x="1077" y="198"/>
                    </a:cubicBezTo>
                    <a:cubicBezTo>
                      <a:pt x="1077" y="193"/>
                      <a:pt x="1072" y="194"/>
                      <a:pt x="1067" y="195"/>
                    </a:cubicBezTo>
                    <a:cubicBezTo>
                      <a:pt x="1062" y="196"/>
                      <a:pt x="1063" y="182"/>
                      <a:pt x="1062" y="179"/>
                    </a:cubicBezTo>
                    <a:cubicBezTo>
                      <a:pt x="1062" y="177"/>
                      <a:pt x="1059" y="183"/>
                      <a:pt x="1054" y="184"/>
                    </a:cubicBezTo>
                    <a:cubicBezTo>
                      <a:pt x="1049" y="186"/>
                      <a:pt x="1050" y="187"/>
                      <a:pt x="1044" y="192"/>
                    </a:cubicBezTo>
                    <a:cubicBezTo>
                      <a:pt x="1038" y="198"/>
                      <a:pt x="1035" y="198"/>
                      <a:pt x="1029" y="202"/>
                    </a:cubicBezTo>
                    <a:cubicBezTo>
                      <a:pt x="1023" y="207"/>
                      <a:pt x="1009" y="228"/>
                      <a:pt x="1003" y="233"/>
                    </a:cubicBezTo>
                    <a:cubicBezTo>
                      <a:pt x="997" y="237"/>
                      <a:pt x="1003" y="222"/>
                      <a:pt x="1004" y="211"/>
                    </a:cubicBezTo>
                    <a:cubicBezTo>
                      <a:pt x="1006" y="201"/>
                      <a:pt x="1004" y="198"/>
                      <a:pt x="1003" y="194"/>
                    </a:cubicBezTo>
                    <a:cubicBezTo>
                      <a:pt x="1003" y="190"/>
                      <a:pt x="1011" y="197"/>
                      <a:pt x="1014" y="195"/>
                    </a:cubicBezTo>
                    <a:cubicBezTo>
                      <a:pt x="1018" y="193"/>
                      <a:pt x="1035" y="169"/>
                      <a:pt x="1040" y="166"/>
                    </a:cubicBezTo>
                    <a:cubicBezTo>
                      <a:pt x="1044" y="164"/>
                      <a:pt x="1046" y="162"/>
                      <a:pt x="1052" y="157"/>
                    </a:cubicBezTo>
                    <a:cubicBezTo>
                      <a:pt x="1058" y="153"/>
                      <a:pt x="1063" y="154"/>
                      <a:pt x="1071" y="147"/>
                    </a:cubicBezTo>
                    <a:cubicBezTo>
                      <a:pt x="1080" y="140"/>
                      <a:pt x="1082" y="115"/>
                      <a:pt x="1083" y="105"/>
                    </a:cubicBezTo>
                    <a:cubicBezTo>
                      <a:pt x="1084" y="95"/>
                      <a:pt x="1085" y="89"/>
                      <a:pt x="1081" y="84"/>
                    </a:cubicBezTo>
                    <a:cubicBezTo>
                      <a:pt x="1078" y="80"/>
                      <a:pt x="1080" y="77"/>
                      <a:pt x="1078" y="70"/>
                    </a:cubicBezTo>
                    <a:cubicBezTo>
                      <a:pt x="1075" y="64"/>
                      <a:pt x="1072" y="63"/>
                      <a:pt x="1068" y="63"/>
                    </a:cubicBezTo>
                    <a:cubicBezTo>
                      <a:pt x="1065" y="63"/>
                      <a:pt x="1061" y="59"/>
                      <a:pt x="1060" y="59"/>
                    </a:cubicBezTo>
                    <a:cubicBezTo>
                      <a:pt x="1059" y="59"/>
                      <a:pt x="1055" y="61"/>
                      <a:pt x="1051" y="63"/>
                    </a:cubicBezTo>
                    <a:cubicBezTo>
                      <a:pt x="1047" y="64"/>
                      <a:pt x="1018" y="60"/>
                      <a:pt x="1007" y="61"/>
                    </a:cubicBezTo>
                    <a:cubicBezTo>
                      <a:pt x="997" y="61"/>
                      <a:pt x="1000" y="67"/>
                      <a:pt x="995" y="70"/>
                    </a:cubicBezTo>
                    <a:cubicBezTo>
                      <a:pt x="991" y="73"/>
                      <a:pt x="986" y="76"/>
                      <a:pt x="983" y="79"/>
                    </a:cubicBezTo>
                    <a:cubicBezTo>
                      <a:pt x="980" y="81"/>
                      <a:pt x="982" y="68"/>
                      <a:pt x="983" y="65"/>
                    </a:cubicBezTo>
                    <a:cubicBezTo>
                      <a:pt x="984" y="62"/>
                      <a:pt x="989" y="49"/>
                      <a:pt x="991" y="46"/>
                    </a:cubicBezTo>
                    <a:cubicBezTo>
                      <a:pt x="992" y="42"/>
                      <a:pt x="983" y="43"/>
                      <a:pt x="980" y="43"/>
                    </a:cubicBezTo>
                    <a:cubicBezTo>
                      <a:pt x="977" y="43"/>
                      <a:pt x="985" y="36"/>
                      <a:pt x="986" y="34"/>
                    </a:cubicBezTo>
                    <a:cubicBezTo>
                      <a:pt x="988" y="32"/>
                      <a:pt x="991" y="31"/>
                      <a:pt x="991" y="24"/>
                    </a:cubicBezTo>
                    <a:cubicBezTo>
                      <a:pt x="991" y="18"/>
                      <a:pt x="991" y="18"/>
                      <a:pt x="985" y="15"/>
                    </a:cubicBezTo>
                    <a:cubicBezTo>
                      <a:pt x="979" y="12"/>
                      <a:pt x="979" y="7"/>
                      <a:pt x="973" y="4"/>
                    </a:cubicBezTo>
                    <a:cubicBezTo>
                      <a:pt x="967" y="2"/>
                      <a:pt x="967" y="1"/>
                      <a:pt x="964" y="1"/>
                    </a:cubicBezTo>
                    <a:cubicBezTo>
                      <a:pt x="961" y="0"/>
                      <a:pt x="961" y="3"/>
                      <a:pt x="956" y="5"/>
                    </a:cubicBezTo>
                    <a:cubicBezTo>
                      <a:pt x="952" y="7"/>
                      <a:pt x="942" y="11"/>
                      <a:pt x="941" y="15"/>
                    </a:cubicBezTo>
                    <a:cubicBezTo>
                      <a:pt x="939" y="19"/>
                      <a:pt x="939" y="26"/>
                      <a:pt x="932" y="34"/>
                    </a:cubicBezTo>
                    <a:cubicBezTo>
                      <a:pt x="926" y="42"/>
                      <a:pt x="930" y="46"/>
                      <a:pt x="929" y="56"/>
                    </a:cubicBezTo>
                    <a:cubicBezTo>
                      <a:pt x="928" y="66"/>
                      <a:pt x="925" y="69"/>
                      <a:pt x="913" y="72"/>
                    </a:cubicBezTo>
                    <a:cubicBezTo>
                      <a:pt x="901" y="75"/>
                      <a:pt x="903" y="67"/>
                      <a:pt x="898" y="73"/>
                    </a:cubicBezTo>
                    <a:cubicBezTo>
                      <a:pt x="893" y="80"/>
                      <a:pt x="899" y="87"/>
                      <a:pt x="912" y="95"/>
                    </a:cubicBezTo>
                    <a:cubicBezTo>
                      <a:pt x="924" y="104"/>
                      <a:pt x="923" y="99"/>
                      <a:pt x="922" y="103"/>
                    </a:cubicBezTo>
                    <a:cubicBezTo>
                      <a:pt x="922" y="106"/>
                      <a:pt x="914" y="103"/>
                      <a:pt x="910" y="104"/>
                    </a:cubicBezTo>
                    <a:cubicBezTo>
                      <a:pt x="906" y="105"/>
                      <a:pt x="912" y="108"/>
                      <a:pt x="915" y="108"/>
                    </a:cubicBezTo>
                    <a:cubicBezTo>
                      <a:pt x="919" y="108"/>
                      <a:pt x="920" y="111"/>
                      <a:pt x="922" y="117"/>
                    </a:cubicBezTo>
                    <a:cubicBezTo>
                      <a:pt x="925" y="123"/>
                      <a:pt x="920" y="129"/>
                      <a:pt x="918" y="132"/>
                    </a:cubicBezTo>
                    <a:cubicBezTo>
                      <a:pt x="917" y="134"/>
                      <a:pt x="919" y="125"/>
                      <a:pt x="918" y="120"/>
                    </a:cubicBezTo>
                    <a:cubicBezTo>
                      <a:pt x="917" y="115"/>
                      <a:pt x="913" y="116"/>
                      <a:pt x="908" y="118"/>
                    </a:cubicBezTo>
                    <a:cubicBezTo>
                      <a:pt x="903" y="119"/>
                      <a:pt x="901" y="114"/>
                      <a:pt x="900" y="110"/>
                    </a:cubicBezTo>
                    <a:cubicBezTo>
                      <a:pt x="898" y="106"/>
                      <a:pt x="895" y="100"/>
                      <a:pt x="889" y="97"/>
                    </a:cubicBezTo>
                    <a:cubicBezTo>
                      <a:pt x="883" y="95"/>
                      <a:pt x="882" y="97"/>
                      <a:pt x="877" y="99"/>
                    </a:cubicBezTo>
                    <a:cubicBezTo>
                      <a:pt x="871" y="101"/>
                      <a:pt x="875" y="94"/>
                      <a:pt x="872" y="90"/>
                    </a:cubicBezTo>
                    <a:cubicBezTo>
                      <a:pt x="868" y="86"/>
                      <a:pt x="869" y="85"/>
                      <a:pt x="864" y="87"/>
                    </a:cubicBezTo>
                    <a:cubicBezTo>
                      <a:pt x="859" y="88"/>
                      <a:pt x="859" y="89"/>
                      <a:pt x="852" y="89"/>
                    </a:cubicBezTo>
                    <a:cubicBezTo>
                      <a:pt x="845" y="88"/>
                      <a:pt x="845" y="91"/>
                      <a:pt x="839" y="91"/>
                    </a:cubicBezTo>
                    <a:cubicBezTo>
                      <a:pt x="834" y="92"/>
                      <a:pt x="837" y="88"/>
                      <a:pt x="838" y="85"/>
                    </a:cubicBezTo>
                    <a:cubicBezTo>
                      <a:pt x="838" y="82"/>
                      <a:pt x="831" y="90"/>
                      <a:pt x="826" y="91"/>
                    </a:cubicBezTo>
                    <a:cubicBezTo>
                      <a:pt x="821" y="92"/>
                      <a:pt x="815" y="97"/>
                      <a:pt x="811" y="100"/>
                    </a:cubicBezTo>
                    <a:cubicBezTo>
                      <a:pt x="807" y="103"/>
                      <a:pt x="792" y="107"/>
                      <a:pt x="782" y="114"/>
                    </a:cubicBezTo>
                    <a:cubicBezTo>
                      <a:pt x="772" y="120"/>
                      <a:pt x="769" y="131"/>
                      <a:pt x="763" y="136"/>
                    </a:cubicBezTo>
                    <a:cubicBezTo>
                      <a:pt x="757" y="141"/>
                      <a:pt x="760" y="143"/>
                      <a:pt x="754" y="146"/>
                    </a:cubicBezTo>
                    <a:cubicBezTo>
                      <a:pt x="749" y="149"/>
                      <a:pt x="742" y="152"/>
                      <a:pt x="738" y="156"/>
                    </a:cubicBezTo>
                    <a:cubicBezTo>
                      <a:pt x="733" y="159"/>
                      <a:pt x="735" y="162"/>
                      <a:pt x="729" y="164"/>
                    </a:cubicBezTo>
                    <a:cubicBezTo>
                      <a:pt x="723" y="167"/>
                      <a:pt x="725" y="174"/>
                      <a:pt x="725" y="178"/>
                    </a:cubicBezTo>
                    <a:cubicBezTo>
                      <a:pt x="725" y="183"/>
                      <a:pt x="732" y="184"/>
                      <a:pt x="729" y="187"/>
                    </a:cubicBezTo>
                    <a:cubicBezTo>
                      <a:pt x="726" y="189"/>
                      <a:pt x="727" y="194"/>
                      <a:pt x="720" y="195"/>
                    </a:cubicBezTo>
                    <a:cubicBezTo>
                      <a:pt x="712" y="196"/>
                      <a:pt x="710" y="200"/>
                      <a:pt x="699" y="204"/>
                    </a:cubicBezTo>
                    <a:cubicBezTo>
                      <a:pt x="688" y="208"/>
                      <a:pt x="680" y="205"/>
                      <a:pt x="676" y="209"/>
                    </a:cubicBezTo>
                    <a:cubicBezTo>
                      <a:pt x="671" y="212"/>
                      <a:pt x="674" y="226"/>
                      <a:pt x="672" y="232"/>
                    </a:cubicBezTo>
                    <a:cubicBezTo>
                      <a:pt x="670" y="238"/>
                      <a:pt x="672" y="242"/>
                      <a:pt x="675" y="249"/>
                    </a:cubicBezTo>
                    <a:cubicBezTo>
                      <a:pt x="677" y="257"/>
                      <a:pt x="680" y="261"/>
                      <a:pt x="684" y="263"/>
                    </a:cubicBezTo>
                    <a:cubicBezTo>
                      <a:pt x="688" y="265"/>
                      <a:pt x="694" y="270"/>
                      <a:pt x="698" y="275"/>
                    </a:cubicBezTo>
                    <a:cubicBezTo>
                      <a:pt x="701" y="280"/>
                      <a:pt x="705" y="280"/>
                      <a:pt x="708" y="282"/>
                    </a:cubicBezTo>
                    <a:cubicBezTo>
                      <a:pt x="711" y="285"/>
                      <a:pt x="710" y="298"/>
                      <a:pt x="709" y="302"/>
                    </a:cubicBezTo>
                    <a:cubicBezTo>
                      <a:pt x="708" y="306"/>
                      <a:pt x="706" y="324"/>
                      <a:pt x="704" y="328"/>
                    </a:cubicBezTo>
                    <a:cubicBezTo>
                      <a:pt x="702" y="332"/>
                      <a:pt x="700" y="319"/>
                      <a:pt x="699" y="318"/>
                    </a:cubicBezTo>
                    <a:cubicBezTo>
                      <a:pt x="698" y="316"/>
                      <a:pt x="694" y="316"/>
                      <a:pt x="691" y="319"/>
                    </a:cubicBezTo>
                    <a:cubicBezTo>
                      <a:pt x="688" y="321"/>
                      <a:pt x="695" y="309"/>
                      <a:pt x="698" y="306"/>
                    </a:cubicBezTo>
                    <a:cubicBezTo>
                      <a:pt x="701" y="303"/>
                      <a:pt x="702" y="295"/>
                      <a:pt x="703" y="292"/>
                    </a:cubicBezTo>
                    <a:cubicBezTo>
                      <a:pt x="705" y="288"/>
                      <a:pt x="683" y="285"/>
                      <a:pt x="678" y="282"/>
                    </a:cubicBezTo>
                    <a:cubicBezTo>
                      <a:pt x="673" y="279"/>
                      <a:pt x="662" y="252"/>
                      <a:pt x="660" y="246"/>
                    </a:cubicBezTo>
                    <a:cubicBezTo>
                      <a:pt x="658" y="240"/>
                      <a:pt x="651" y="238"/>
                      <a:pt x="649" y="240"/>
                    </a:cubicBezTo>
                    <a:cubicBezTo>
                      <a:pt x="646" y="241"/>
                      <a:pt x="638" y="247"/>
                      <a:pt x="637" y="250"/>
                    </a:cubicBezTo>
                    <a:cubicBezTo>
                      <a:pt x="636" y="252"/>
                      <a:pt x="641" y="254"/>
                      <a:pt x="645" y="256"/>
                    </a:cubicBezTo>
                    <a:cubicBezTo>
                      <a:pt x="648" y="258"/>
                      <a:pt x="647" y="263"/>
                      <a:pt x="645" y="265"/>
                    </a:cubicBezTo>
                    <a:cubicBezTo>
                      <a:pt x="643" y="267"/>
                      <a:pt x="642" y="259"/>
                      <a:pt x="639" y="261"/>
                    </a:cubicBezTo>
                    <a:cubicBezTo>
                      <a:pt x="636" y="263"/>
                      <a:pt x="632" y="257"/>
                      <a:pt x="627" y="257"/>
                    </a:cubicBezTo>
                    <a:cubicBezTo>
                      <a:pt x="623" y="257"/>
                      <a:pt x="616" y="257"/>
                      <a:pt x="617" y="259"/>
                    </a:cubicBezTo>
                    <a:cubicBezTo>
                      <a:pt x="618" y="261"/>
                      <a:pt x="616" y="266"/>
                      <a:pt x="617" y="271"/>
                    </a:cubicBezTo>
                    <a:cubicBezTo>
                      <a:pt x="618" y="276"/>
                      <a:pt x="625" y="284"/>
                      <a:pt x="628" y="285"/>
                    </a:cubicBezTo>
                    <a:cubicBezTo>
                      <a:pt x="631" y="286"/>
                      <a:pt x="639" y="287"/>
                      <a:pt x="641" y="291"/>
                    </a:cubicBezTo>
                    <a:cubicBezTo>
                      <a:pt x="643" y="294"/>
                      <a:pt x="644" y="302"/>
                      <a:pt x="641" y="305"/>
                    </a:cubicBezTo>
                    <a:cubicBezTo>
                      <a:pt x="639" y="308"/>
                      <a:pt x="633" y="298"/>
                      <a:pt x="628" y="300"/>
                    </a:cubicBezTo>
                    <a:cubicBezTo>
                      <a:pt x="623" y="302"/>
                      <a:pt x="617" y="302"/>
                      <a:pt x="614" y="303"/>
                    </a:cubicBezTo>
                    <a:cubicBezTo>
                      <a:pt x="610" y="303"/>
                      <a:pt x="607" y="299"/>
                      <a:pt x="608" y="293"/>
                    </a:cubicBezTo>
                    <a:cubicBezTo>
                      <a:pt x="609" y="287"/>
                      <a:pt x="611" y="252"/>
                      <a:pt x="608" y="248"/>
                    </a:cubicBezTo>
                    <a:cubicBezTo>
                      <a:pt x="605" y="244"/>
                      <a:pt x="601" y="239"/>
                      <a:pt x="600" y="241"/>
                    </a:cubicBezTo>
                    <a:cubicBezTo>
                      <a:pt x="599" y="243"/>
                      <a:pt x="599" y="260"/>
                      <a:pt x="598" y="266"/>
                    </a:cubicBezTo>
                    <a:cubicBezTo>
                      <a:pt x="597" y="271"/>
                      <a:pt x="584" y="278"/>
                      <a:pt x="583" y="284"/>
                    </a:cubicBezTo>
                    <a:cubicBezTo>
                      <a:pt x="583" y="290"/>
                      <a:pt x="579" y="293"/>
                      <a:pt x="577" y="299"/>
                    </a:cubicBezTo>
                    <a:cubicBezTo>
                      <a:pt x="575" y="305"/>
                      <a:pt x="588" y="317"/>
                      <a:pt x="591" y="321"/>
                    </a:cubicBezTo>
                    <a:cubicBezTo>
                      <a:pt x="593" y="324"/>
                      <a:pt x="589" y="330"/>
                      <a:pt x="589" y="332"/>
                    </a:cubicBezTo>
                    <a:cubicBezTo>
                      <a:pt x="588" y="334"/>
                      <a:pt x="585" y="361"/>
                      <a:pt x="585" y="369"/>
                    </a:cubicBezTo>
                    <a:cubicBezTo>
                      <a:pt x="585" y="378"/>
                      <a:pt x="585" y="386"/>
                      <a:pt x="588" y="388"/>
                    </a:cubicBezTo>
                    <a:cubicBezTo>
                      <a:pt x="591" y="390"/>
                      <a:pt x="592" y="386"/>
                      <a:pt x="596" y="386"/>
                    </a:cubicBezTo>
                    <a:cubicBezTo>
                      <a:pt x="600" y="385"/>
                      <a:pt x="602" y="381"/>
                      <a:pt x="606" y="381"/>
                    </a:cubicBezTo>
                    <a:cubicBezTo>
                      <a:pt x="610" y="380"/>
                      <a:pt x="621" y="379"/>
                      <a:pt x="627" y="381"/>
                    </a:cubicBezTo>
                    <a:cubicBezTo>
                      <a:pt x="633" y="384"/>
                      <a:pt x="633" y="389"/>
                      <a:pt x="635" y="395"/>
                    </a:cubicBezTo>
                    <a:cubicBezTo>
                      <a:pt x="636" y="401"/>
                      <a:pt x="641" y="408"/>
                      <a:pt x="644" y="414"/>
                    </a:cubicBezTo>
                    <a:cubicBezTo>
                      <a:pt x="647" y="420"/>
                      <a:pt x="637" y="419"/>
                      <a:pt x="635" y="431"/>
                    </a:cubicBezTo>
                    <a:cubicBezTo>
                      <a:pt x="634" y="443"/>
                      <a:pt x="640" y="445"/>
                      <a:pt x="646" y="447"/>
                    </a:cubicBezTo>
                    <a:cubicBezTo>
                      <a:pt x="652" y="450"/>
                      <a:pt x="644" y="451"/>
                      <a:pt x="640" y="451"/>
                    </a:cubicBezTo>
                    <a:cubicBezTo>
                      <a:pt x="637" y="451"/>
                      <a:pt x="634" y="455"/>
                      <a:pt x="632" y="457"/>
                    </a:cubicBezTo>
                    <a:cubicBezTo>
                      <a:pt x="630" y="459"/>
                      <a:pt x="628" y="454"/>
                      <a:pt x="625" y="451"/>
                    </a:cubicBezTo>
                    <a:cubicBezTo>
                      <a:pt x="623" y="448"/>
                      <a:pt x="625" y="427"/>
                      <a:pt x="624" y="418"/>
                    </a:cubicBezTo>
                    <a:cubicBezTo>
                      <a:pt x="624" y="409"/>
                      <a:pt x="621" y="399"/>
                      <a:pt x="617" y="396"/>
                    </a:cubicBezTo>
                    <a:cubicBezTo>
                      <a:pt x="613" y="393"/>
                      <a:pt x="591" y="411"/>
                      <a:pt x="590" y="414"/>
                    </a:cubicBezTo>
                    <a:cubicBezTo>
                      <a:pt x="589" y="417"/>
                      <a:pt x="591" y="418"/>
                      <a:pt x="594" y="423"/>
                    </a:cubicBezTo>
                    <a:cubicBezTo>
                      <a:pt x="596" y="429"/>
                      <a:pt x="589" y="440"/>
                      <a:pt x="585" y="452"/>
                    </a:cubicBezTo>
                    <a:cubicBezTo>
                      <a:pt x="581" y="463"/>
                      <a:pt x="572" y="477"/>
                      <a:pt x="568" y="479"/>
                    </a:cubicBezTo>
                    <a:cubicBezTo>
                      <a:pt x="564" y="482"/>
                      <a:pt x="571" y="488"/>
                      <a:pt x="575" y="493"/>
                    </a:cubicBezTo>
                    <a:cubicBezTo>
                      <a:pt x="579" y="499"/>
                      <a:pt x="579" y="505"/>
                      <a:pt x="576" y="509"/>
                    </a:cubicBezTo>
                    <a:cubicBezTo>
                      <a:pt x="573" y="514"/>
                      <a:pt x="566" y="490"/>
                      <a:pt x="563" y="486"/>
                    </a:cubicBezTo>
                    <a:cubicBezTo>
                      <a:pt x="560" y="482"/>
                      <a:pt x="550" y="483"/>
                      <a:pt x="542" y="483"/>
                    </a:cubicBezTo>
                    <a:cubicBezTo>
                      <a:pt x="535" y="483"/>
                      <a:pt x="528" y="477"/>
                      <a:pt x="524" y="472"/>
                    </a:cubicBezTo>
                    <a:cubicBezTo>
                      <a:pt x="520" y="467"/>
                      <a:pt x="518" y="471"/>
                      <a:pt x="515" y="472"/>
                    </a:cubicBezTo>
                    <a:cubicBezTo>
                      <a:pt x="512" y="474"/>
                      <a:pt x="513" y="470"/>
                      <a:pt x="515" y="466"/>
                    </a:cubicBezTo>
                    <a:cubicBezTo>
                      <a:pt x="518" y="463"/>
                      <a:pt x="535" y="465"/>
                      <a:pt x="542" y="465"/>
                    </a:cubicBezTo>
                    <a:cubicBezTo>
                      <a:pt x="549" y="465"/>
                      <a:pt x="552" y="464"/>
                      <a:pt x="558" y="460"/>
                    </a:cubicBezTo>
                    <a:cubicBezTo>
                      <a:pt x="564" y="456"/>
                      <a:pt x="576" y="416"/>
                      <a:pt x="577" y="413"/>
                    </a:cubicBezTo>
                    <a:cubicBezTo>
                      <a:pt x="578" y="410"/>
                      <a:pt x="576" y="403"/>
                      <a:pt x="572" y="400"/>
                    </a:cubicBezTo>
                    <a:cubicBezTo>
                      <a:pt x="568" y="397"/>
                      <a:pt x="566" y="377"/>
                      <a:pt x="566" y="364"/>
                    </a:cubicBezTo>
                    <a:cubicBezTo>
                      <a:pt x="566" y="351"/>
                      <a:pt x="569" y="336"/>
                      <a:pt x="569" y="329"/>
                    </a:cubicBezTo>
                    <a:cubicBezTo>
                      <a:pt x="569" y="323"/>
                      <a:pt x="560" y="311"/>
                      <a:pt x="558" y="305"/>
                    </a:cubicBezTo>
                    <a:cubicBezTo>
                      <a:pt x="556" y="300"/>
                      <a:pt x="560" y="296"/>
                      <a:pt x="563" y="292"/>
                    </a:cubicBezTo>
                    <a:cubicBezTo>
                      <a:pt x="566" y="288"/>
                      <a:pt x="568" y="262"/>
                      <a:pt x="569" y="257"/>
                    </a:cubicBezTo>
                    <a:cubicBezTo>
                      <a:pt x="570" y="252"/>
                      <a:pt x="574" y="251"/>
                      <a:pt x="574" y="247"/>
                    </a:cubicBezTo>
                    <a:cubicBezTo>
                      <a:pt x="574" y="243"/>
                      <a:pt x="569" y="241"/>
                      <a:pt x="564" y="241"/>
                    </a:cubicBezTo>
                    <a:cubicBezTo>
                      <a:pt x="560" y="241"/>
                      <a:pt x="554" y="242"/>
                      <a:pt x="547" y="242"/>
                    </a:cubicBezTo>
                    <a:cubicBezTo>
                      <a:pt x="539" y="242"/>
                      <a:pt x="538" y="240"/>
                      <a:pt x="536" y="239"/>
                    </a:cubicBezTo>
                    <a:cubicBezTo>
                      <a:pt x="534" y="237"/>
                      <a:pt x="530" y="240"/>
                      <a:pt x="527" y="243"/>
                    </a:cubicBezTo>
                    <a:cubicBezTo>
                      <a:pt x="524" y="246"/>
                      <a:pt x="527" y="253"/>
                      <a:pt x="519" y="277"/>
                    </a:cubicBezTo>
                    <a:cubicBezTo>
                      <a:pt x="510" y="302"/>
                      <a:pt x="495" y="304"/>
                      <a:pt x="495" y="308"/>
                    </a:cubicBezTo>
                    <a:cubicBezTo>
                      <a:pt x="495" y="312"/>
                      <a:pt x="491" y="316"/>
                      <a:pt x="490" y="320"/>
                    </a:cubicBezTo>
                    <a:cubicBezTo>
                      <a:pt x="488" y="325"/>
                      <a:pt x="491" y="323"/>
                      <a:pt x="494" y="323"/>
                    </a:cubicBezTo>
                    <a:cubicBezTo>
                      <a:pt x="498" y="324"/>
                      <a:pt x="496" y="349"/>
                      <a:pt x="496" y="352"/>
                    </a:cubicBezTo>
                    <a:cubicBezTo>
                      <a:pt x="496" y="356"/>
                      <a:pt x="493" y="353"/>
                      <a:pt x="492" y="353"/>
                    </a:cubicBezTo>
                    <a:cubicBezTo>
                      <a:pt x="491" y="354"/>
                      <a:pt x="490" y="368"/>
                      <a:pt x="493" y="372"/>
                    </a:cubicBezTo>
                    <a:cubicBezTo>
                      <a:pt x="496" y="376"/>
                      <a:pt x="497" y="370"/>
                      <a:pt x="499" y="369"/>
                    </a:cubicBezTo>
                    <a:cubicBezTo>
                      <a:pt x="502" y="369"/>
                      <a:pt x="502" y="382"/>
                      <a:pt x="506" y="387"/>
                    </a:cubicBezTo>
                    <a:cubicBezTo>
                      <a:pt x="509" y="392"/>
                      <a:pt x="514" y="395"/>
                      <a:pt x="518" y="393"/>
                    </a:cubicBezTo>
                    <a:cubicBezTo>
                      <a:pt x="522" y="391"/>
                      <a:pt x="517" y="414"/>
                      <a:pt x="514" y="418"/>
                    </a:cubicBezTo>
                    <a:cubicBezTo>
                      <a:pt x="511" y="422"/>
                      <a:pt x="510" y="405"/>
                      <a:pt x="503" y="399"/>
                    </a:cubicBezTo>
                    <a:cubicBezTo>
                      <a:pt x="495" y="392"/>
                      <a:pt x="487" y="386"/>
                      <a:pt x="484" y="384"/>
                    </a:cubicBezTo>
                    <a:cubicBezTo>
                      <a:pt x="481" y="382"/>
                      <a:pt x="468" y="369"/>
                      <a:pt x="460" y="368"/>
                    </a:cubicBezTo>
                    <a:cubicBezTo>
                      <a:pt x="452" y="368"/>
                      <a:pt x="444" y="363"/>
                      <a:pt x="436" y="363"/>
                    </a:cubicBezTo>
                    <a:cubicBezTo>
                      <a:pt x="428" y="363"/>
                      <a:pt x="426" y="360"/>
                      <a:pt x="423" y="358"/>
                    </a:cubicBezTo>
                    <a:cubicBezTo>
                      <a:pt x="420" y="356"/>
                      <a:pt x="416" y="359"/>
                      <a:pt x="417" y="361"/>
                    </a:cubicBezTo>
                    <a:cubicBezTo>
                      <a:pt x="418" y="364"/>
                      <a:pt x="412" y="369"/>
                      <a:pt x="414" y="375"/>
                    </a:cubicBezTo>
                    <a:cubicBezTo>
                      <a:pt x="416" y="382"/>
                      <a:pt x="418" y="388"/>
                      <a:pt x="421" y="393"/>
                    </a:cubicBezTo>
                    <a:cubicBezTo>
                      <a:pt x="423" y="399"/>
                      <a:pt x="415" y="399"/>
                      <a:pt x="411" y="400"/>
                    </a:cubicBezTo>
                    <a:cubicBezTo>
                      <a:pt x="407" y="402"/>
                      <a:pt x="409" y="407"/>
                      <a:pt x="409" y="413"/>
                    </a:cubicBezTo>
                    <a:cubicBezTo>
                      <a:pt x="408" y="419"/>
                      <a:pt x="405" y="412"/>
                      <a:pt x="402" y="411"/>
                    </a:cubicBezTo>
                    <a:cubicBezTo>
                      <a:pt x="398" y="409"/>
                      <a:pt x="399" y="408"/>
                      <a:pt x="401" y="407"/>
                    </a:cubicBezTo>
                    <a:cubicBezTo>
                      <a:pt x="403" y="407"/>
                      <a:pt x="402" y="403"/>
                      <a:pt x="403" y="402"/>
                    </a:cubicBezTo>
                    <a:cubicBezTo>
                      <a:pt x="404" y="400"/>
                      <a:pt x="401" y="396"/>
                      <a:pt x="398" y="394"/>
                    </a:cubicBezTo>
                    <a:cubicBezTo>
                      <a:pt x="396" y="392"/>
                      <a:pt x="392" y="394"/>
                      <a:pt x="387" y="399"/>
                    </a:cubicBezTo>
                    <a:cubicBezTo>
                      <a:pt x="382" y="403"/>
                      <a:pt x="380" y="404"/>
                      <a:pt x="372" y="405"/>
                    </a:cubicBezTo>
                    <a:cubicBezTo>
                      <a:pt x="363" y="407"/>
                      <a:pt x="363" y="402"/>
                      <a:pt x="357" y="405"/>
                    </a:cubicBezTo>
                    <a:cubicBezTo>
                      <a:pt x="351" y="408"/>
                      <a:pt x="350" y="409"/>
                      <a:pt x="348" y="412"/>
                    </a:cubicBezTo>
                    <a:cubicBezTo>
                      <a:pt x="346" y="415"/>
                      <a:pt x="350" y="416"/>
                      <a:pt x="346" y="418"/>
                    </a:cubicBezTo>
                    <a:cubicBezTo>
                      <a:pt x="341" y="421"/>
                      <a:pt x="341" y="415"/>
                      <a:pt x="339" y="420"/>
                    </a:cubicBezTo>
                    <a:cubicBezTo>
                      <a:pt x="336" y="425"/>
                      <a:pt x="334" y="426"/>
                      <a:pt x="331" y="428"/>
                    </a:cubicBezTo>
                    <a:cubicBezTo>
                      <a:pt x="328" y="429"/>
                      <a:pt x="329" y="427"/>
                      <a:pt x="325" y="428"/>
                    </a:cubicBezTo>
                    <a:cubicBezTo>
                      <a:pt x="322" y="428"/>
                      <a:pt x="324" y="424"/>
                      <a:pt x="320" y="426"/>
                    </a:cubicBezTo>
                    <a:cubicBezTo>
                      <a:pt x="316" y="428"/>
                      <a:pt x="320" y="422"/>
                      <a:pt x="321" y="420"/>
                    </a:cubicBezTo>
                    <a:cubicBezTo>
                      <a:pt x="322" y="419"/>
                      <a:pt x="331" y="413"/>
                      <a:pt x="333" y="411"/>
                    </a:cubicBezTo>
                    <a:cubicBezTo>
                      <a:pt x="335" y="409"/>
                      <a:pt x="335" y="399"/>
                      <a:pt x="334" y="396"/>
                    </a:cubicBezTo>
                    <a:cubicBezTo>
                      <a:pt x="333" y="394"/>
                      <a:pt x="339" y="391"/>
                      <a:pt x="341" y="390"/>
                    </a:cubicBezTo>
                    <a:cubicBezTo>
                      <a:pt x="342" y="389"/>
                      <a:pt x="333" y="393"/>
                      <a:pt x="329" y="395"/>
                    </a:cubicBezTo>
                    <a:cubicBezTo>
                      <a:pt x="325" y="397"/>
                      <a:pt x="317" y="404"/>
                      <a:pt x="314" y="406"/>
                    </a:cubicBezTo>
                    <a:cubicBezTo>
                      <a:pt x="310" y="408"/>
                      <a:pt x="306" y="410"/>
                      <a:pt x="297" y="412"/>
                    </a:cubicBezTo>
                    <a:cubicBezTo>
                      <a:pt x="288" y="415"/>
                      <a:pt x="284" y="425"/>
                      <a:pt x="282" y="426"/>
                    </a:cubicBezTo>
                    <a:cubicBezTo>
                      <a:pt x="280" y="428"/>
                      <a:pt x="274" y="425"/>
                      <a:pt x="271" y="425"/>
                    </a:cubicBezTo>
                    <a:cubicBezTo>
                      <a:pt x="268" y="425"/>
                      <a:pt x="273" y="430"/>
                      <a:pt x="274" y="432"/>
                    </a:cubicBezTo>
                    <a:cubicBezTo>
                      <a:pt x="275" y="434"/>
                      <a:pt x="265" y="436"/>
                      <a:pt x="263" y="437"/>
                    </a:cubicBezTo>
                    <a:cubicBezTo>
                      <a:pt x="261" y="438"/>
                      <a:pt x="263" y="446"/>
                      <a:pt x="261" y="455"/>
                    </a:cubicBezTo>
                    <a:cubicBezTo>
                      <a:pt x="259" y="463"/>
                      <a:pt x="246" y="460"/>
                      <a:pt x="240" y="461"/>
                    </a:cubicBezTo>
                    <a:cubicBezTo>
                      <a:pt x="233" y="462"/>
                      <a:pt x="234" y="456"/>
                      <a:pt x="232" y="451"/>
                    </a:cubicBezTo>
                    <a:cubicBezTo>
                      <a:pt x="229" y="447"/>
                      <a:pt x="226" y="446"/>
                      <a:pt x="224" y="445"/>
                    </a:cubicBezTo>
                    <a:cubicBezTo>
                      <a:pt x="221" y="444"/>
                      <a:pt x="224" y="438"/>
                      <a:pt x="227" y="434"/>
                    </a:cubicBezTo>
                    <a:cubicBezTo>
                      <a:pt x="229" y="430"/>
                      <a:pt x="239" y="427"/>
                      <a:pt x="241" y="425"/>
                    </a:cubicBezTo>
                    <a:cubicBezTo>
                      <a:pt x="243" y="423"/>
                      <a:pt x="236" y="416"/>
                      <a:pt x="234" y="412"/>
                    </a:cubicBezTo>
                    <a:cubicBezTo>
                      <a:pt x="233" y="408"/>
                      <a:pt x="226" y="406"/>
                      <a:pt x="220" y="405"/>
                    </a:cubicBezTo>
                    <a:cubicBezTo>
                      <a:pt x="214" y="404"/>
                      <a:pt x="209" y="403"/>
                      <a:pt x="204" y="401"/>
                    </a:cubicBezTo>
                    <a:cubicBezTo>
                      <a:pt x="198" y="399"/>
                      <a:pt x="201" y="404"/>
                      <a:pt x="203" y="407"/>
                    </a:cubicBezTo>
                    <a:cubicBezTo>
                      <a:pt x="205" y="410"/>
                      <a:pt x="210" y="415"/>
                      <a:pt x="212" y="421"/>
                    </a:cubicBezTo>
                    <a:cubicBezTo>
                      <a:pt x="213" y="427"/>
                      <a:pt x="203" y="445"/>
                      <a:pt x="203" y="449"/>
                    </a:cubicBezTo>
                    <a:cubicBezTo>
                      <a:pt x="203" y="453"/>
                      <a:pt x="213" y="456"/>
                      <a:pt x="216" y="462"/>
                    </a:cubicBezTo>
                    <a:cubicBezTo>
                      <a:pt x="220" y="469"/>
                      <a:pt x="209" y="482"/>
                      <a:pt x="207" y="485"/>
                    </a:cubicBezTo>
                    <a:cubicBezTo>
                      <a:pt x="205" y="488"/>
                      <a:pt x="200" y="486"/>
                      <a:pt x="200" y="484"/>
                    </a:cubicBezTo>
                    <a:cubicBezTo>
                      <a:pt x="200" y="482"/>
                      <a:pt x="196" y="478"/>
                      <a:pt x="193" y="478"/>
                    </a:cubicBezTo>
                    <a:cubicBezTo>
                      <a:pt x="190" y="479"/>
                      <a:pt x="189" y="475"/>
                      <a:pt x="187" y="474"/>
                    </a:cubicBezTo>
                    <a:cubicBezTo>
                      <a:pt x="186" y="474"/>
                      <a:pt x="180" y="481"/>
                      <a:pt x="178" y="485"/>
                    </a:cubicBezTo>
                    <a:cubicBezTo>
                      <a:pt x="175" y="488"/>
                      <a:pt x="167" y="490"/>
                      <a:pt x="164" y="493"/>
                    </a:cubicBezTo>
                    <a:cubicBezTo>
                      <a:pt x="161" y="497"/>
                      <a:pt x="155" y="502"/>
                      <a:pt x="153" y="506"/>
                    </a:cubicBezTo>
                    <a:cubicBezTo>
                      <a:pt x="150" y="510"/>
                      <a:pt x="161" y="521"/>
                      <a:pt x="163" y="523"/>
                    </a:cubicBezTo>
                    <a:cubicBezTo>
                      <a:pt x="165" y="525"/>
                      <a:pt x="164" y="529"/>
                      <a:pt x="162" y="532"/>
                    </a:cubicBezTo>
                    <a:cubicBezTo>
                      <a:pt x="159" y="536"/>
                      <a:pt x="147" y="528"/>
                      <a:pt x="143" y="526"/>
                    </a:cubicBezTo>
                    <a:cubicBezTo>
                      <a:pt x="139" y="525"/>
                      <a:pt x="138" y="525"/>
                      <a:pt x="135" y="527"/>
                    </a:cubicBezTo>
                    <a:cubicBezTo>
                      <a:pt x="132" y="529"/>
                      <a:pt x="127" y="523"/>
                      <a:pt x="125" y="518"/>
                    </a:cubicBezTo>
                    <a:cubicBezTo>
                      <a:pt x="123" y="514"/>
                      <a:pt x="121" y="517"/>
                      <a:pt x="117" y="516"/>
                    </a:cubicBezTo>
                    <a:cubicBezTo>
                      <a:pt x="114" y="515"/>
                      <a:pt x="115" y="516"/>
                      <a:pt x="115" y="519"/>
                    </a:cubicBezTo>
                    <a:cubicBezTo>
                      <a:pt x="115" y="521"/>
                      <a:pt x="113" y="522"/>
                      <a:pt x="111" y="523"/>
                    </a:cubicBezTo>
                    <a:cubicBezTo>
                      <a:pt x="109" y="524"/>
                      <a:pt x="110" y="531"/>
                      <a:pt x="116" y="538"/>
                    </a:cubicBezTo>
                    <a:cubicBezTo>
                      <a:pt x="122" y="545"/>
                      <a:pt x="121" y="540"/>
                      <a:pt x="126" y="538"/>
                    </a:cubicBezTo>
                    <a:cubicBezTo>
                      <a:pt x="131" y="536"/>
                      <a:pt x="129" y="549"/>
                      <a:pt x="131" y="552"/>
                    </a:cubicBezTo>
                    <a:cubicBezTo>
                      <a:pt x="134" y="555"/>
                      <a:pt x="127" y="555"/>
                      <a:pt x="124" y="556"/>
                    </a:cubicBezTo>
                    <a:cubicBezTo>
                      <a:pt x="121" y="557"/>
                      <a:pt x="113" y="555"/>
                      <a:pt x="108" y="551"/>
                    </a:cubicBezTo>
                    <a:cubicBezTo>
                      <a:pt x="103" y="547"/>
                      <a:pt x="105" y="543"/>
                      <a:pt x="101" y="543"/>
                    </a:cubicBezTo>
                    <a:cubicBezTo>
                      <a:pt x="98" y="543"/>
                      <a:pt x="95" y="540"/>
                      <a:pt x="92" y="537"/>
                    </a:cubicBezTo>
                    <a:cubicBezTo>
                      <a:pt x="90" y="533"/>
                      <a:pt x="87" y="533"/>
                      <a:pt x="89" y="531"/>
                    </a:cubicBezTo>
                    <a:cubicBezTo>
                      <a:pt x="90" y="529"/>
                      <a:pt x="90" y="519"/>
                      <a:pt x="88" y="513"/>
                    </a:cubicBezTo>
                    <a:cubicBezTo>
                      <a:pt x="86" y="507"/>
                      <a:pt x="83" y="509"/>
                      <a:pt x="86" y="508"/>
                    </a:cubicBezTo>
                    <a:cubicBezTo>
                      <a:pt x="89" y="507"/>
                      <a:pt x="89" y="497"/>
                      <a:pt x="88" y="496"/>
                    </a:cubicBezTo>
                    <a:cubicBezTo>
                      <a:pt x="87" y="494"/>
                      <a:pt x="77" y="484"/>
                      <a:pt x="75" y="484"/>
                    </a:cubicBezTo>
                    <a:cubicBezTo>
                      <a:pt x="73" y="484"/>
                      <a:pt x="69" y="478"/>
                      <a:pt x="69" y="476"/>
                    </a:cubicBezTo>
                    <a:cubicBezTo>
                      <a:pt x="69" y="475"/>
                      <a:pt x="65" y="469"/>
                      <a:pt x="63" y="469"/>
                    </a:cubicBezTo>
                    <a:cubicBezTo>
                      <a:pt x="61" y="469"/>
                      <a:pt x="55" y="469"/>
                      <a:pt x="51" y="467"/>
                    </a:cubicBezTo>
                    <a:cubicBezTo>
                      <a:pt x="48" y="465"/>
                      <a:pt x="53" y="462"/>
                      <a:pt x="55" y="461"/>
                    </a:cubicBezTo>
                    <a:cubicBezTo>
                      <a:pt x="57" y="461"/>
                      <a:pt x="57" y="456"/>
                      <a:pt x="59" y="455"/>
                    </a:cubicBezTo>
                    <a:cubicBezTo>
                      <a:pt x="60" y="454"/>
                      <a:pt x="64" y="463"/>
                      <a:pt x="69" y="466"/>
                    </a:cubicBezTo>
                    <a:cubicBezTo>
                      <a:pt x="74" y="469"/>
                      <a:pt x="87" y="474"/>
                      <a:pt x="91" y="477"/>
                    </a:cubicBezTo>
                    <a:cubicBezTo>
                      <a:pt x="95" y="480"/>
                      <a:pt x="110" y="483"/>
                      <a:pt x="116" y="484"/>
                    </a:cubicBezTo>
                    <a:cubicBezTo>
                      <a:pt x="123" y="485"/>
                      <a:pt x="133" y="488"/>
                      <a:pt x="138" y="488"/>
                    </a:cubicBezTo>
                    <a:cubicBezTo>
                      <a:pt x="142" y="488"/>
                      <a:pt x="148" y="484"/>
                      <a:pt x="153" y="484"/>
                    </a:cubicBezTo>
                    <a:cubicBezTo>
                      <a:pt x="158" y="484"/>
                      <a:pt x="162" y="480"/>
                      <a:pt x="167" y="473"/>
                    </a:cubicBezTo>
                    <a:cubicBezTo>
                      <a:pt x="172" y="465"/>
                      <a:pt x="172" y="453"/>
                      <a:pt x="171" y="451"/>
                    </a:cubicBezTo>
                    <a:cubicBezTo>
                      <a:pt x="170" y="449"/>
                      <a:pt x="171" y="433"/>
                      <a:pt x="168" y="431"/>
                    </a:cubicBezTo>
                    <a:cubicBezTo>
                      <a:pt x="165" y="429"/>
                      <a:pt x="164" y="427"/>
                      <a:pt x="160" y="423"/>
                    </a:cubicBezTo>
                    <a:cubicBezTo>
                      <a:pt x="157" y="419"/>
                      <a:pt x="154" y="418"/>
                      <a:pt x="152" y="420"/>
                    </a:cubicBezTo>
                    <a:cubicBezTo>
                      <a:pt x="149" y="421"/>
                      <a:pt x="149" y="417"/>
                      <a:pt x="145" y="414"/>
                    </a:cubicBezTo>
                    <a:cubicBezTo>
                      <a:pt x="141" y="411"/>
                      <a:pt x="140" y="411"/>
                      <a:pt x="135" y="411"/>
                    </a:cubicBezTo>
                    <a:cubicBezTo>
                      <a:pt x="130" y="410"/>
                      <a:pt x="129" y="407"/>
                      <a:pt x="126" y="403"/>
                    </a:cubicBezTo>
                    <a:cubicBezTo>
                      <a:pt x="122" y="399"/>
                      <a:pt x="107" y="388"/>
                      <a:pt x="103" y="385"/>
                    </a:cubicBezTo>
                    <a:cubicBezTo>
                      <a:pt x="99" y="382"/>
                      <a:pt x="93" y="381"/>
                      <a:pt x="88" y="381"/>
                    </a:cubicBezTo>
                    <a:cubicBezTo>
                      <a:pt x="83" y="382"/>
                      <a:pt x="80" y="379"/>
                      <a:pt x="77" y="380"/>
                    </a:cubicBezTo>
                    <a:cubicBezTo>
                      <a:pt x="74" y="380"/>
                      <a:pt x="72" y="379"/>
                      <a:pt x="71" y="376"/>
                    </a:cubicBezTo>
                    <a:cubicBezTo>
                      <a:pt x="70" y="374"/>
                      <a:pt x="67" y="376"/>
                      <a:pt x="63" y="379"/>
                    </a:cubicBezTo>
                    <a:cubicBezTo>
                      <a:pt x="59" y="382"/>
                      <a:pt x="65" y="373"/>
                      <a:pt x="61" y="373"/>
                    </a:cubicBezTo>
                    <a:cubicBezTo>
                      <a:pt x="58" y="373"/>
                      <a:pt x="53" y="369"/>
                      <a:pt x="57" y="370"/>
                    </a:cubicBezTo>
                    <a:cubicBezTo>
                      <a:pt x="60" y="370"/>
                      <a:pt x="69" y="365"/>
                      <a:pt x="64" y="361"/>
                    </a:cubicBezTo>
                    <a:cubicBezTo>
                      <a:pt x="58" y="358"/>
                      <a:pt x="51" y="357"/>
                      <a:pt x="49" y="360"/>
                    </a:cubicBezTo>
                    <a:cubicBezTo>
                      <a:pt x="47" y="363"/>
                      <a:pt x="43" y="363"/>
                      <a:pt x="37" y="363"/>
                    </a:cubicBezTo>
                    <a:cubicBezTo>
                      <a:pt x="34" y="370"/>
                      <a:pt x="31" y="377"/>
                      <a:pt x="29" y="378"/>
                    </a:cubicBezTo>
                    <a:cubicBezTo>
                      <a:pt x="26" y="379"/>
                      <a:pt x="23" y="382"/>
                      <a:pt x="22" y="385"/>
                    </a:cubicBezTo>
                    <a:cubicBezTo>
                      <a:pt x="21" y="388"/>
                      <a:pt x="13" y="393"/>
                      <a:pt x="14" y="397"/>
                    </a:cubicBezTo>
                    <a:cubicBezTo>
                      <a:pt x="15" y="401"/>
                      <a:pt x="8" y="407"/>
                      <a:pt x="8" y="414"/>
                    </a:cubicBezTo>
                    <a:cubicBezTo>
                      <a:pt x="8" y="420"/>
                      <a:pt x="25" y="431"/>
                      <a:pt x="26" y="437"/>
                    </a:cubicBezTo>
                    <a:cubicBezTo>
                      <a:pt x="26" y="443"/>
                      <a:pt x="20" y="450"/>
                      <a:pt x="17" y="454"/>
                    </a:cubicBezTo>
                    <a:cubicBezTo>
                      <a:pt x="14" y="459"/>
                      <a:pt x="32" y="492"/>
                      <a:pt x="32" y="495"/>
                    </a:cubicBezTo>
                    <a:cubicBezTo>
                      <a:pt x="32" y="498"/>
                      <a:pt x="30" y="501"/>
                      <a:pt x="27" y="505"/>
                    </a:cubicBezTo>
                    <a:cubicBezTo>
                      <a:pt x="24" y="510"/>
                      <a:pt x="29" y="526"/>
                      <a:pt x="29" y="531"/>
                    </a:cubicBezTo>
                    <a:cubicBezTo>
                      <a:pt x="29" y="536"/>
                      <a:pt x="31" y="541"/>
                      <a:pt x="36" y="545"/>
                    </a:cubicBezTo>
                    <a:cubicBezTo>
                      <a:pt x="40" y="548"/>
                      <a:pt x="36" y="552"/>
                      <a:pt x="34" y="558"/>
                    </a:cubicBezTo>
                    <a:cubicBezTo>
                      <a:pt x="32" y="564"/>
                      <a:pt x="37" y="564"/>
                      <a:pt x="41" y="569"/>
                    </a:cubicBezTo>
                    <a:cubicBezTo>
                      <a:pt x="45" y="574"/>
                      <a:pt x="41" y="592"/>
                      <a:pt x="37" y="602"/>
                    </a:cubicBezTo>
                    <a:cubicBezTo>
                      <a:pt x="34" y="610"/>
                      <a:pt x="13" y="634"/>
                      <a:pt x="1" y="648"/>
                    </a:cubicBezTo>
                    <a:cubicBezTo>
                      <a:pt x="2" y="647"/>
                      <a:pt x="4" y="647"/>
                      <a:pt x="5" y="647"/>
                    </a:cubicBezTo>
                    <a:cubicBezTo>
                      <a:pt x="9" y="645"/>
                      <a:pt x="11" y="643"/>
                      <a:pt x="9" y="650"/>
                    </a:cubicBezTo>
                    <a:cubicBezTo>
                      <a:pt x="8" y="656"/>
                      <a:pt x="15" y="653"/>
                      <a:pt x="18" y="655"/>
                    </a:cubicBezTo>
                    <a:cubicBezTo>
                      <a:pt x="22" y="657"/>
                      <a:pt x="23" y="662"/>
                      <a:pt x="18" y="663"/>
                    </a:cubicBezTo>
                    <a:cubicBezTo>
                      <a:pt x="13" y="665"/>
                      <a:pt x="4" y="664"/>
                      <a:pt x="5" y="667"/>
                    </a:cubicBezTo>
                    <a:cubicBezTo>
                      <a:pt x="6" y="669"/>
                      <a:pt x="6" y="671"/>
                      <a:pt x="2" y="672"/>
                    </a:cubicBezTo>
                    <a:cubicBezTo>
                      <a:pt x="2" y="677"/>
                      <a:pt x="1" y="681"/>
                      <a:pt x="0" y="686"/>
                    </a:cubicBezTo>
                    <a:cubicBezTo>
                      <a:pt x="2" y="687"/>
                      <a:pt x="2" y="687"/>
                      <a:pt x="2" y="689"/>
                    </a:cubicBezTo>
                    <a:cubicBezTo>
                      <a:pt x="2" y="692"/>
                      <a:pt x="3" y="695"/>
                      <a:pt x="3" y="697"/>
                    </a:cubicBezTo>
                    <a:cubicBezTo>
                      <a:pt x="2" y="698"/>
                      <a:pt x="1" y="699"/>
                      <a:pt x="0" y="700"/>
                    </a:cubicBezTo>
                    <a:cubicBezTo>
                      <a:pt x="1" y="707"/>
                      <a:pt x="2" y="713"/>
                      <a:pt x="3" y="719"/>
                    </a:cubicBezTo>
                    <a:cubicBezTo>
                      <a:pt x="4" y="723"/>
                      <a:pt x="5" y="727"/>
                      <a:pt x="6" y="729"/>
                    </a:cubicBezTo>
                    <a:cubicBezTo>
                      <a:pt x="9" y="734"/>
                      <a:pt x="9" y="745"/>
                      <a:pt x="8" y="752"/>
                    </a:cubicBezTo>
                    <a:cubicBezTo>
                      <a:pt x="12" y="751"/>
                      <a:pt x="16" y="751"/>
                      <a:pt x="18" y="751"/>
                    </a:cubicBezTo>
                    <a:cubicBezTo>
                      <a:pt x="22" y="751"/>
                      <a:pt x="20" y="751"/>
                      <a:pt x="21" y="757"/>
                    </a:cubicBezTo>
                    <a:cubicBezTo>
                      <a:pt x="21" y="762"/>
                      <a:pt x="32" y="753"/>
                      <a:pt x="35" y="756"/>
                    </a:cubicBezTo>
                    <a:cubicBezTo>
                      <a:pt x="38" y="758"/>
                      <a:pt x="45" y="782"/>
                      <a:pt x="47" y="789"/>
                    </a:cubicBezTo>
                    <a:cubicBezTo>
                      <a:pt x="50" y="796"/>
                      <a:pt x="57" y="796"/>
                      <a:pt x="59" y="803"/>
                    </a:cubicBezTo>
                    <a:cubicBezTo>
                      <a:pt x="62" y="810"/>
                      <a:pt x="51" y="817"/>
                      <a:pt x="49" y="820"/>
                    </a:cubicBezTo>
                    <a:cubicBezTo>
                      <a:pt x="47" y="822"/>
                      <a:pt x="47" y="829"/>
                      <a:pt x="47" y="836"/>
                    </a:cubicBezTo>
                    <a:cubicBezTo>
                      <a:pt x="51" y="834"/>
                      <a:pt x="60" y="833"/>
                      <a:pt x="62" y="833"/>
                    </a:cubicBezTo>
                    <a:cubicBezTo>
                      <a:pt x="65" y="833"/>
                      <a:pt x="71" y="832"/>
                      <a:pt x="75" y="829"/>
                    </a:cubicBezTo>
                    <a:cubicBezTo>
                      <a:pt x="78" y="826"/>
                      <a:pt x="80" y="828"/>
                      <a:pt x="82" y="833"/>
                    </a:cubicBezTo>
                    <a:cubicBezTo>
                      <a:pt x="84" y="839"/>
                      <a:pt x="87" y="850"/>
                      <a:pt x="91" y="853"/>
                    </a:cubicBezTo>
                    <a:cubicBezTo>
                      <a:pt x="95" y="856"/>
                      <a:pt x="104" y="866"/>
                      <a:pt x="107" y="870"/>
                    </a:cubicBezTo>
                    <a:cubicBezTo>
                      <a:pt x="111" y="874"/>
                      <a:pt x="127" y="875"/>
                      <a:pt x="133" y="878"/>
                    </a:cubicBezTo>
                    <a:cubicBezTo>
                      <a:pt x="139" y="881"/>
                      <a:pt x="142" y="881"/>
                      <a:pt x="149" y="881"/>
                    </a:cubicBezTo>
                    <a:cubicBezTo>
                      <a:pt x="156" y="881"/>
                      <a:pt x="159" y="889"/>
                      <a:pt x="161" y="894"/>
                    </a:cubicBezTo>
                    <a:cubicBezTo>
                      <a:pt x="163" y="898"/>
                      <a:pt x="161" y="909"/>
                      <a:pt x="160" y="915"/>
                    </a:cubicBezTo>
                    <a:cubicBezTo>
                      <a:pt x="160" y="922"/>
                      <a:pt x="152" y="926"/>
                      <a:pt x="146" y="927"/>
                    </a:cubicBezTo>
                    <a:cubicBezTo>
                      <a:pt x="142" y="928"/>
                      <a:pt x="142" y="930"/>
                      <a:pt x="142" y="932"/>
                    </a:cubicBezTo>
                    <a:cubicBezTo>
                      <a:pt x="143" y="932"/>
                      <a:pt x="144" y="931"/>
                      <a:pt x="145" y="931"/>
                    </a:cubicBezTo>
                    <a:cubicBezTo>
                      <a:pt x="147" y="930"/>
                      <a:pt x="151" y="931"/>
                      <a:pt x="151" y="933"/>
                    </a:cubicBezTo>
                    <a:cubicBezTo>
                      <a:pt x="150" y="935"/>
                      <a:pt x="142" y="940"/>
                      <a:pt x="138" y="942"/>
                    </a:cubicBezTo>
                    <a:cubicBezTo>
                      <a:pt x="135" y="944"/>
                      <a:pt x="131" y="943"/>
                      <a:pt x="132" y="948"/>
                    </a:cubicBezTo>
                    <a:cubicBezTo>
                      <a:pt x="133" y="952"/>
                      <a:pt x="132" y="963"/>
                      <a:pt x="128" y="966"/>
                    </a:cubicBezTo>
                    <a:cubicBezTo>
                      <a:pt x="124" y="969"/>
                      <a:pt x="124" y="967"/>
                      <a:pt x="120" y="968"/>
                    </a:cubicBezTo>
                    <a:cubicBezTo>
                      <a:pt x="116" y="970"/>
                      <a:pt x="123" y="974"/>
                      <a:pt x="128" y="978"/>
                    </a:cubicBezTo>
                    <a:cubicBezTo>
                      <a:pt x="133" y="982"/>
                      <a:pt x="137" y="979"/>
                      <a:pt x="142" y="981"/>
                    </a:cubicBezTo>
                    <a:cubicBezTo>
                      <a:pt x="146" y="984"/>
                      <a:pt x="155" y="996"/>
                      <a:pt x="159" y="1001"/>
                    </a:cubicBezTo>
                    <a:cubicBezTo>
                      <a:pt x="159" y="1001"/>
                      <a:pt x="159" y="1002"/>
                      <a:pt x="160" y="1002"/>
                    </a:cubicBezTo>
                    <a:cubicBezTo>
                      <a:pt x="164" y="1000"/>
                      <a:pt x="169" y="997"/>
                      <a:pt x="171" y="997"/>
                    </a:cubicBezTo>
                    <a:cubicBezTo>
                      <a:pt x="175" y="996"/>
                      <a:pt x="184" y="1002"/>
                      <a:pt x="192" y="1006"/>
                    </a:cubicBezTo>
                    <a:cubicBezTo>
                      <a:pt x="199" y="1009"/>
                      <a:pt x="228" y="1017"/>
                      <a:pt x="236" y="1020"/>
                    </a:cubicBezTo>
                    <a:cubicBezTo>
                      <a:pt x="244" y="1022"/>
                      <a:pt x="255" y="1031"/>
                      <a:pt x="259" y="1034"/>
                    </a:cubicBezTo>
                    <a:cubicBezTo>
                      <a:pt x="263" y="1036"/>
                      <a:pt x="268" y="1033"/>
                      <a:pt x="275" y="1030"/>
                    </a:cubicBezTo>
                    <a:cubicBezTo>
                      <a:pt x="273" y="1025"/>
                      <a:pt x="262" y="1017"/>
                      <a:pt x="261" y="1013"/>
                    </a:cubicBezTo>
                    <a:cubicBezTo>
                      <a:pt x="259" y="1009"/>
                      <a:pt x="258" y="1002"/>
                      <a:pt x="257" y="998"/>
                    </a:cubicBezTo>
                    <a:cubicBezTo>
                      <a:pt x="256" y="993"/>
                      <a:pt x="252" y="986"/>
                      <a:pt x="249" y="985"/>
                    </a:cubicBezTo>
                    <a:cubicBezTo>
                      <a:pt x="245" y="984"/>
                      <a:pt x="242" y="985"/>
                      <a:pt x="246" y="981"/>
                    </a:cubicBezTo>
                    <a:cubicBezTo>
                      <a:pt x="250" y="976"/>
                      <a:pt x="250" y="959"/>
                      <a:pt x="251" y="957"/>
                    </a:cubicBezTo>
                    <a:cubicBezTo>
                      <a:pt x="253" y="954"/>
                      <a:pt x="257" y="952"/>
                      <a:pt x="259" y="955"/>
                    </a:cubicBezTo>
                    <a:cubicBezTo>
                      <a:pt x="261" y="957"/>
                      <a:pt x="262" y="955"/>
                      <a:pt x="264" y="953"/>
                    </a:cubicBezTo>
                    <a:cubicBezTo>
                      <a:pt x="265" y="952"/>
                      <a:pt x="269" y="949"/>
                      <a:pt x="273" y="947"/>
                    </a:cubicBezTo>
                    <a:cubicBezTo>
                      <a:pt x="271" y="944"/>
                      <a:pt x="269" y="941"/>
                      <a:pt x="268" y="941"/>
                    </a:cubicBezTo>
                    <a:cubicBezTo>
                      <a:pt x="267" y="939"/>
                      <a:pt x="270" y="931"/>
                      <a:pt x="270" y="928"/>
                    </a:cubicBezTo>
                    <a:cubicBezTo>
                      <a:pt x="270" y="924"/>
                      <a:pt x="268" y="925"/>
                      <a:pt x="261" y="923"/>
                    </a:cubicBezTo>
                    <a:cubicBezTo>
                      <a:pt x="255" y="922"/>
                      <a:pt x="252" y="915"/>
                      <a:pt x="248" y="910"/>
                    </a:cubicBezTo>
                    <a:cubicBezTo>
                      <a:pt x="244" y="906"/>
                      <a:pt x="247" y="896"/>
                      <a:pt x="249" y="890"/>
                    </a:cubicBezTo>
                    <a:cubicBezTo>
                      <a:pt x="252" y="883"/>
                      <a:pt x="260" y="873"/>
                      <a:pt x="261" y="872"/>
                    </a:cubicBezTo>
                    <a:cubicBezTo>
                      <a:pt x="262" y="871"/>
                      <a:pt x="262" y="861"/>
                      <a:pt x="265" y="858"/>
                    </a:cubicBezTo>
                    <a:cubicBezTo>
                      <a:pt x="268" y="855"/>
                      <a:pt x="281" y="857"/>
                      <a:pt x="288" y="856"/>
                    </a:cubicBezTo>
                    <a:cubicBezTo>
                      <a:pt x="294" y="855"/>
                      <a:pt x="296" y="840"/>
                      <a:pt x="298" y="838"/>
                    </a:cubicBezTo>
                    <a:cubicBezTo>
                      <a:pt x="300" y="836"/>
                      <a:pt x="310" y="838"/>
                      <a:pt x="315" y="838"/>
                    </a:cubicBezTo>
                    <a:cubicBezTo>
                      <a:pt x="321" y="839"/>
                      <a:pt x="324" y="832"/>
                      <a:pt x="326" y="834"/>
                    </a:cubicBezTo>
                    <a:cubicBezTo>
                      <a:pt x="328" y="836"/>
                      <a:pt x="339" y="857"/>
                      <a:pt x="347" y="857"/>
                    </a:cubicBezTo>
                    <a:cubicBezTo>
                      <a:pt x="354" y="857"/>
                      <a:pt x="354" y="850"/>
                      <a:pt x="354" y="846"/>
                    </a:cubicBezTo>
                    <a:cubicBezTo>
                      <a:pt x="354" y="843"/>
                      <a:pt x="358" y="840"/>
                      <a:pt x="364" y="843"/>
                    </a:cubicBezTo>
                    <a:cubicBezTo>
                      <a:pt x="369" y="846"/>
                      <a:pt x="383" y="854"/>
                      <a:pt x="387" y="855"/>
                    </a:cubicBezTo>
                    <a:cubicBezTo>
                      <a:pt x="391" y="856"/>
                      <a:pt x="395" y="851"/>
                      <a:pt x="398" y="850"/>
                    </a:cubicBezTo>
                    <a:cubicBezTo>
                      <a:pt x="400" y="850"/>
                      <a:pt x="411" y="854"/>
                      <a:pt x="414" y="853"/>
                    </a:cubicBezTo>
                    <a:cubicBezTo>
                      <a:pt x="418" y="853"/>
                      <a:pt x="417" y="846"/>
                      <a:pt x="414" y="844"/>
                    </a:cubicBezTo>
                    <a:cubicBezTo>
                      <a:pt x="411" y="841"/>
                      <a:pt x="411" y="837"/>
                      <a:pt x="418" y="834"/>
                    </a:cubicBezTo>
                    <a:cubicBezTo>
                      <a:pt x="424" y="831"/>
                      <a:pt x="429" y="825"/>
                      <a:pt x="432" y="821"/>
                    </a:cubicBezTo>
                    <a:cubicBezTo>
                      <a:pt x="435" y="817"/>
                      <a:pt x="437" y="804"/>
                      <a:pt x="442" y="799"/>
                    </a:cubicBezTo>
                    <a:cubicBezTo>
                      <a:pt x="446" y="794"/>
                      <a:pt x="463" y="790"/>
                      <a:pt x="468" y="789"/>
                    </a:cubicBezTo>
                    <a:cubicBezTo>
                      <a:pt x="474" y="789"/>
                      <a:pt x="472" y="788"/>
                      <a:pt x="473" y="786"/>
                    </a:cubicBezTo>
                    <a:cubicBezTo>
                      <a:pt x="475" y="784"/>
                      <a:pt x="486" y="784"/>
                      <a:pt x="491" y="784"/>
                    </a:cubicBezTo>
                    <a:cubicBezTo>
                      <a:pt x="496" y="784"/>
                      <a:pt x="521" y="773"/>
                      <a:pt x="524" y="773"/>
                    </a:cubicBezTo>
                    <a:cubicBezTo>
                      <a:pt x="527" y="772"/>
                      <a:pt x="530" y="775"/>
                      <a:pt x="537" y="776"/>
                    </a:cubicBezTo>
                    <a:cubicBezTo>
                      <a:pt x="543" y="777"/>
                      <a:pt x="546" y="774"/>
                      <a:pt x="549" y="774"/>
                    </a:cubicBezTo>
                    <a:cubicBezTo>
                      <a:pt x="553" y="774"/>
                      <a:pt x="548" y="787"/>
                      <a:pt x="550" y="791"/>
                    </a:cubicBezTo>
                    <a:cubicBezTo>
                      <a:pt x="552" y="795"/>
                      <a:pt x="577" y="792"/>
                      <a:pt x="580" y="796"/>
                    </a:cubicBezTo>
                    <a:cubicBezTo>
                      <a:pt x="583" y="799"/>
                      <a:pt x="582" y="802"/>
                      <a:pt x="581" y="807"/>
                    </a:cubicBezTo>
                    <a:cubicBezTo>
                      <a:pt x="579" y="811"/>
                      <a:pt x="587" y="819"/>
                      <a:pt x="593" y="822"/>
                    </a:cubicBezTo>
                    <a:cubicBezTo>
                      <a:pt x="600" y="824"/>
                      <a:pt x="614" y="805"/>
                      <a:pt x="622" y="805"/>
                    </a:cubicBezTo>
                    <a:cubicBezTo>
                      <a:pt x="630" y="805"/>
                      <a:pt x="654" y="842"/>
                      <a:pt x="657" y="850"/>
                    </a:cubicBezTo>
                    <a:cubicBezTo>
                      <a:pt x="661" y="858"/>
                      <a:pt x="672" y="859"/>
                      <a:pt x="677" y="859"/>
                    </a:cubicBezTo>
                    <a:cubicBezTo>
                      <a:pt x="682" y="859"/>
                      <a:pt x="686" y="863"/>
                      <a:pt x="692" y="868"/>
                    </a:cubicBezTo>
                    <a:cubicBezTo>
                      <a:pt x="698" y="872"/>
                      <a:pt x="704" y="870"/>
                      <a:pt x="711" y="870"/>
                    </a:cubicBezTo>
                    <a:cubicBezTo>
                      <a:pt x="718" y="870"/>
                      <a:pt x="759" y="889"/>
                      <a:pt x="764" y="893"/>
                    </a:cubicBezTo>
                    <a:cubicBezTo>
                      <a:pt x="769" y="897"/>
                      <a:pt x="772" y="889"/>
                      <a:pt x="775" y="890"/>
                    </a:cubicBezTo>
                    <a:cubicBezTo>
                      <a:pt x="779" y="891"/>
                      <a:pt x="784" y="890"/>
                      <a:pt x="787" y="887"/>
                    </a:cubicBezTo>
                    <a:cubicBezTo>
                      <a:pt x="790" y="885"/>
                      <a:pt x="787" y="872"/>
                      <a:pt x="789" y="870"/>
                    </a:cubicBezTo>
                    <a:cubicBezTo>
                      <a:pt x="791" y="867"/>
                      <a:pt x="805" y="867"/>
                      <a:pt x="811" y="866"/>
                    </a:cubicBezTo>
                    <a:cubicBezTo>
                      <a:pt x="817" y="865"/>
                      <a:pt x="829" y="861"/>
                      <a:pt x="835" y="860"/>
                    </a:cubicBezTo>
                    <a:cubicBezTo>
                      <a:pt x="841" y="859"/>
                      <a:pt x="843" y="860"/>
                      <a:pt x="849" y="863"/>
                    </a:cubicBezTo>
                    <a:cubicBezTo>
                      <a:pt x="855" y="866"/>
                      <a:pt x="857" y="865"/>
                      <a:pt x="862" y="868"/>
                    </a:cubicBezTo>
                    <a:cubicBezTo>
                      <a:pt x="867" y="871"/>
                      <a:pt x="875" y="880"/>
                      <a:pt x="883" y="882"/>
                    </a:cubicBezTo>
                    <a:cubicBezTo>
                      <a:pt x="891" y="884"/>
                      <a:pt x="897" y="874"/>
                      <a:pt x="898" y="870"/>
                    </a:cubicBezTo>
                    <a:cubicBezTo>
                      <a:pt x="899" y="867"/>
                      <a:pt x="899" y="866"/>
                      <a:pt x="897" y="865"/>
                    </a:cubicBezTo>
                    <a:cubicBezTo>
                      <a:pt x="896" y="864"/>
                      <a:pt x="904" y="851"/>
                      <a:pt x="907" y="848"/>
                    </a:cubicBezTo>
                    <a:cubicBezTo>
                      <a:pt x="910" y="845"/>
                      <a:pt x="910" y="844"/>
                      <a:pt x="909" y="841"/>
                    </a:cubicBezTo>
                    <a:cubicBezTo>
                      <a:pt x="909" y="839"/>
                      <a:pt x="911" y="840"/>
                      <a:pt x="915" y="842"/>
                    </a:cubicBezTo>
                    <a:cubicBezTo>
                      <a:pt x="919" y="844"/>
                      <a:pt x="929" y="848"/>
                      <a:pt x="931" y="848"/>
                    </a:cubicBezTo>
                    <a:cubicBezTo>
                      <a:pt x="933" y="849"/>
                      <a:pt x="946" y="851"/>
                      <a:pt x="946" y="858"/>
                    </a:cubicBezTo>
                    <a:cubicBezTo>
                      <a:pt x="947" y="866"/>
                      <a:pt x="956" y="873"/>
                      <a:pt x="965" y="875"/>
                    </a:cubicBezTo>
                    <a:cubicBezTo>
                      <a:pt x="974" y="876"/>
                      <a:pt x="986" y="874"/>
                      <a:pt x="990" y="872"/>
                    </a:cubicBezTo>
                    <a:cubicBezTo>
                      <a:pt x="995" y="870"/>
                      <a:pt x="1001" y="872"/>
                      <a:pt x="1004" y="875"/>
                    </a:cubicBezTo>
                    <a:cubicBezTo>
                      <a:pt x="1007" y="878"/>
                      <a:pt x="1010" y="880"/>
                      <a:pt x="1016" y="882"/>
                    </a:cubicBezTo>
                    <a:cubicBezTo>
                      <a:pt x="1021" y="883"/>
                      <a:pt x="1030" y="889"/>
                      <a:pt x="1036" y="891"/>
                    </a:cubicBezTo>
                    <a:cubicBezTo>
                      <a:pt x="1042" y="892"/>
                      <a:pt x="1051" y="895"/>
                      <a:pt x="1055" y="895"/>
                    </a:cubicBezTo>
                    <a:cubicBezTo>
                      <a:pt x="1059" y="895"/>
                      <a:pt x="1063" y="892"/>
                      <a:pt x="1067" y="890"/>
                    </a:cubicBezTo>
                    <a:cubicBezTo>
                      <a:pt x="1072" y="889"/>
                      <a:pt x="1090" y="882"/>
                      <a:pt x="1096" y="878"/>
                    </a:cubicBezTo>
                    <a:cubicBezTo>
                      <a:pt x="1102" y="874"/>
                      <a:pt x="1101" y="875"/>
                      <a:pt x="1106" y="878"/>
                    </a:cubicBezTo>
                    <a:cubicBezTo>
                      <a:pt x="1111" y="880"/>
                      <a:pt x="1118" y="881"/>
                      <a:pt x="1124" y="882"/>
                    </a:cubicBezTo>
                    <a:cubicBezTo>
                      <a:pt x="1130" y="884"/>
                      <a:pt x="1143" y="886"/>
                      <a:pt x="1146" y="885"/>
                    </a:cubicBezTo>
                    <a:cubicBezTo>
                      <a:pt x="1149" y="884"/>
                      <a:pt x="1158" y="876"/>
                      <a:pt x="1159" y="875"/>
                    </a:cubicBezTo>
                    <a:cubicBezTo>
                      <a:pt x="1160" y="874"/>
                      <a:pt x="1162" y="865"/>
                      <a:pt x="1163" y="862"/>
                    </a:cubicBezTo>
                    <a:cubicBezTo>
                      <a:pt x="1164" y="858"/>
                      <a:pt x="1170" y="849"/>
                      <a:pt x="1173" y="845"/>
                    </a:cubicBezTo>
                    <a:cubicBezTo>
                      <a:pt x="1175" y="842"/>
                      <a:pt x="1174" y="843"/>
                      <a:pt x="1172" y="841"/>
                    </a:cubicBezTo>
                    <a:cubicBezTo>
                      <a:pt x="1169" y="839"/>
                      <a:pt x="1173" y="833"/>
                      <a:pt x="1173" y="829"/>
                    </a:cubicBezTo>
                    <a:cubicBezTo>
                      <a:pt x="1173" y="825"/>
                      <a:pt x="1170" y="826"/>
                      <a:pt x="1167" y="823"/>
                    </a:cubicBezTo>
                    <a:cubicBezTo>
                      <a:pt x="1163" y="821"/>
                      <a:pt x="1175" y="809"/>
                      <a:pt x="1178" y="808"/>
                    </a:cubicBezTo>
                    <a:cubicBezTo>
                      <a:pt x="1181" y="807"/>
                      <a:pt x="1212" y="804"/>
                      <a:pt x="1215" y="804"/>
                    </a:cubicBezTo>
                    <a:cubicBezTo>
                      <a:pt x="1217" y="804"/>
                      <a:pt x="1224" y="807"/>
                      <a:pt x="1227" y="808"/>
                    </a:cubicBezTo>
                    <a:cubicBezTo>
                      <a:pt x="1231" y="810"/>
                      <a:pt x="1233" y="806"/>
                      <a:pt x="1239" y="809"/>
                    </a:cubicBezTo>
                    <a:cubicBezTo>
                      <a:pt x="1245" y="812"/>
                      <a:pt x="1258" y="841"/>
                      <a:pt x="1262" y="845"/>
                    </a:cubicBezTo>
                    <a:cubicBezTo>
                      <a:pt x="1265" y="849"/>
                      <a:pt x="1263" y="851"/>
                      <a:pt x="1263" y="854"/>
                    </a:cubicBezTo>
                    <a:cubicBezTo>
                      <a:pt x="1263" y="858"/>
                      <a:pt x="1271" y="868"/>
                      <a:pt x="1270" y="874"/>
                    </a:cubicBezTo>
                    <a:cubicBezTo>
                      <a:pt x="1269" y="880"/>
                      <a:pt x="1273" y="879"/>
                      <a:pt x="1278" y="881"/>
                    </a:cubicBezTo>
                    <a:cubicBezTo>
                      <a:pt x="1283" y="883"/>
                      <a:pt x="1291" y="887"/>
                      <a:pt x="1294" y="890"/>
                    </a:cubicBezTo>
                    <a:cubicBezTo>
                      <a:pt x="1298" y="893"/>
                      <a:pt x="1306" y="900"/>
                      <a:pt x="1309" y="902"/>
                    </a:cubicBezTo>
                    <a:cubicBezTo>
                      <a:pt x="1312" y="904"/>
                      <a:pt x="1310" y="911"/>
                      <a:pt x="1311" y="915"/>
                    </a:cubicBezTo>
                    <a:cubicBezTo>
                      <a:pt x="1312" y="919"/>
                      <a:pt x="1320" y="922"/>
                      <a:pt x="1324" y="922"/>
                    </a:cubicBezTo>
                    <a:cubicBezTo>
                      <a:pt x="1327" y="922"/>
                      <a:pt x="1341" y="914"/>
                      <a:pt x="1345" y="914"/>
                    </a:cubicBezTo>
                    <a:cubicBezTo>
                      <a:pt x="1348" y="914"/>
                      <a:pt x="1356" y="913"/>
                      <a:pt x="1359" y="911"/>
                    </a:cubicBezTo>
                    <a:cubicBezTo>
                      <a:pt x="1362" y="909"/>
                      <a:pt x="1357" y="924"/>
                      <a:pt x="1356" y="928"/>
                    </a:cubicBezTo>
                    <a:cubicBezTo>
                      <a:pt x="1355" y="933"/>
                      <a:pt x="1354" y="945"/>
                      <a:pt x="1351" y="952"/>
                    </a:cubicBezTo>
                    <a:cubicBezTo>
                      <a:pt x="1348" y="960"/>
                      <a:pt x="1340" y="971"/>
                      <a:pt x="1337" y="973"/>
                    </a:cubicBezTo>
                    <a:cubicBezTo>
                      <a:pt x="1333" y="975"/>
                      <a:pt x="1328" y="971"/>
                      <a:pt x="1325" y="972"/>
                    </a:cubicBezTo>
                    <a:cubicBezTo>
                      <a:pt x="1321" y="974"/>
                      <a:pt x="1317" y="976"/>
                      <a:pt x="1316" y="978"/>
                    </a:cubicBezTo>
                    <a:cubicBezTo>
                      <a:pt x="1315" y="980"/>
                      <a:pt x="1316" y="984"/>
                      <a:pt x="1318" y="989"/>
                    </a:cubicBezTo>
                    <a:cubicBezTo>
                      <a:pt x="1320" y="993"/>
                      <a:pt x="1315" y="1004"/>
                      <a:pt x="1313" y="1008"/>
                    </a:cubicBezTo>
                    <a:cubicBezTo>
                      <a:pt x="1312" y="1010"/>
                      <a:pt x="1309" y="1010"/>
                      <a:pt x="1305" y="1011"/>
                    </a:cubicBezTo>
                    <a:cubicBezTo>
                      <a:pt x="1307" y="1019"/>
                      <a:pt x="1307" y="1019"/>
                      <a:pt x="1307" y="1019"/>
                    </a:cubicBezTo>
                    <a:cubicBezTo>
                      <a:pt x="1310" y="1017"/>
                      <a:pt x="1316" y="1015"/>
                      <a:pt x="1317" y="1015"/>
                    </a:cubicBezTo>
                    <a:cubicBezTo>
                      <a:pt x="1318" y="1014"/>
                      <a:pt x="1321" y="1007"/>
                      <a:pt x="1323" y="1006"/>
                    </a:cubicBezTo>
                    <a:cubicBezTo>
                      <a:pt x="1325" y="1004"/>
                      <a:pt x="1329" y="1010"/>
                      <a:pt x="1333" y="1014"/>
                    </a:cubicBezTo>
                    <a:cubicBezTo>
                      <a:pt x="1338" y="1017"/>
                      <a:pt x="1350" y="1012"/>
                      <a:pt x="1355" y="1010"/>
                    </a:cubicBezTo>
                    <a:cubicBezTo>
                      <a:pt x="1360" y="1008"/>
                      <a:pt x="1368" y="996"/>
                      <a:pt x="1370" y="994"/>
                    </a:cubicBezTo>
                    <a:cubicBezTo>
                      <a:pt x="1372" y="991"/>
                      <a:pt x="1378" y="983"/>
                      <a:pt x="1381" y="979"/>
                    </a:cubicBezTo>
                    <a:cubicBezTo>
                      <a:pt x="1385" y="976"/>
                      <a:pt x="1389" y="973"/>
                      <a:pt x="1394" y="969"/>
                    </a:cubicBezTo>
                    <a:cubicBezTo>
                      <a:pt x="1400" y="965"/>
                      <a:pt x="1405" y="954"/>
                      <a:pt x="1406" y="950"/>
                    </a:cubicBezTo>
                    <a:cubicBezTo>
                      <a:pt x="1407" y="946"/>
                      <a:pt x="1415" y="934"/>
                      <a:pt x="1419" y="928"/>
                    </a:cubicBezTo>
                    <a:cubicBezTo>
                      <a:pt x="1422" y="922"/>
                      <a:pt x="1425" y="920"/>
                      <a:pt x="1428" y="917"/>
                    </a:cubicBezTo>
                    <a:cubicBezTo>
                      <a:pt x="1432" y="913"/>
                      <a:pt x="1432" y="894"/>
                      <a:pt x="1434" y="882"/>
                    </a:cubicBezTo>
                    <a:cubicBezTo>
                      <a:pt x="1437" y="870"/>
                      <a:pt x="1433" y="867"/>
                      <a:pt x="1435" y="861"/>
                    </a:cubicBezTo>
                    <a:cubicBezTo>
                      <a:pt x="1436" y="855"/>
                      <a:pt x="1444" y="843"/>
                      <a:pt x="1445" y="839"/>
                    </a:cubicBezTo>
                    <a:cubicBezTo>
                      <a:pt x="1446" y="835"/>
                      <a:pt x="1443" y="831"/>
                      <a:pt x="1441" y="832"/>
                    </a:cubicBezTo>
                    <a:cubicBezTo>
                      <a:pt x="1439" y="833"/>
                      <a:pt x="1436" y="821"/>
                      <a:pt x="1435" y="818"/>
                    </a:cubicBezTo>
                    <a:cubicBezTo>
                      <a:pt x="1433" y="816"/>
                      <a:pt x="1436" y="816"/>
                      <a:pt x="1438" y="815"/>
                    </a:cubicBezTo>
                    <a:cubicBezTo>
                      <a:pt x="1440" y="813"/>
                      <a:pt x="1430" y="805"/>
                      <a:pt x="1426" y="804"/>
                    </a:cubicBezTo>
                    <a:cubicBezTo>
                      <a:pt x="1421" y="803"/>
                      <a:pt x="1424" y="795"/>
                      <a:pt x="1420" y="793"/>
                    </a:cubicBezTo>
                    <a:cubicBezTo>
                      <a:pt x="1415" y="791"/>
                      <a:pt x="1406" y="787"/>
                      <a:pt x="1402" y="788"/>
                    </a:cubicBezTo>
                    <a:cubicBezTo>
                      <a:pt x="1398" y="788"/>
                      <a:pt x="1406" y="797"/>
                      <a:pt x="1403" y="797"/>
                    </a:cubicBezTo>
                    <a:cubicBezTo>
                      <a:pt x="1400" y="797"/>
                      <a:pt x="1398" y="802"/>
                      <a:pt x="1391" y="802"/>
                    </a:cubicBezTo>
                    <a:cubicBezTo>
                      <a:pt x="1384" y="801"/>
                      <a:pt x="1392" y="799"/>
                      <a:pt x="1392" y="797"/>
                    </a:cubicBezTo>
                    <a:cubicBezTo>
                      <a:pt x="1391" y="795"/>
                      <a:pt x="1382" y="799"/>
                      <a:pt x="1379" y="799"/>
                    </a:cubicBezTo>
                    <a:cubicBezTo>
                      <a:pt x="1376" y="800"/>
                      <a:pt x="1381" y="792"/>
                      <a:pt x="1381" y="790"/>
                    </a:cubicBezTo>
                    <a:cubicBezTo>
                      <a:pt x="1381" y="788"/>
                      <a:pt x="1378" y="789"/>
                      <a:pt x="1376" y="790"/>
                    </a:cubicBezTo>
                    <a:cubicBezTo>
                      <a:pt x="1373" y="790"/>
                      <a:pt x="1366" y="784"/>
                      <a:pt x="1362" y="785"/>
                    </a:cubicBezTo>
                    <a:cubicBezTo>
                      <a:pt x="1358" y="786"/>
                      <a:pt x="1355" y="781"/>
                      <a:pt x="1364" y="775"/>
                    </a:cubicBezTo>
                    <a:cubicBezTo>
                      <a:pt x="1373" y="769"/>
                      <a:pt x="1393" y="750"/>
                      <a:pt x="1396" y="745"/>
                    </a:cubicBezTo>
                    <a:cubicBezTo>
                      <a:pt x="1398" y="740"/>
                      <a:pt x="1411" y="733"/>
                      <a:pt x="1415" y="729"/>
                    </a:cubicBezTo>
                    <a:cubicBezTo>
                      <a:pt x="1420" y="726"/>
                      <a:pt x="1426" y="714"/>
                      <a:pt x="1432" y="708"/>
                    </a:cubicBezTo>
                    <a:cubicBezTo>
                      <a:pt x="1437" y="701"/>
                      <a:pt x="1435" y="698"/>
                      <a:pt x="1447" y="687"/>
                    </a:cubicBezTo>
                    <a:cubicBezTo>
                      <a:pt x="1459" y="676"/>
                      <a:pt x="1487" y="680"/>
                      <a:pt x="1493" y="682"/>
                    </a:cubicBezTo>
                    <a:cubicBezTo>
                      <a:pt x="1499" y="684"/>
                      <a:pt x="1508" y="684"/>
                      <a:pt x="1513" y="684"/>
                    </a:cubicBezTo>
                    <a:cubicBezTo>
                      <a:pt x="1518" y="684"/>
                      <a:pt x="1529" y="688"/>
                      <a:pt x="1533" y="685"/>
                    </a:cubicBezTo>
                    <a:cubicBezTo>
                      <a:pt x="1537" y="682"/>
                      <a:pt x="1533" y="682"/>
                      <a:pt x="1527" y="681"/>
                    </a:cubicBezTo>
                    <a:cubicBezTo>
                      <a:pt x="1521" y="680"/>
                      <a:pt x="1533" y="677"/>
                      <a:pt x="1536" y="676"/>
                    </a:cubicBezTo>
                    <a:cubicBezTo>
                      <a:pt x="1539" y="675"/>
                      <a:pt x="1538" y="675"/>
                      <a:pt x="1536" y="673"/>
                    </a:cubicBezTo>
                    <a:cubicBezTo>
                      <a:pt x="1534" y="671"/>
                      <a:pt x="1545" y="672"/>
                      <a:pt x="1549" y="672"/>
                    </a:cubicBezTo>
                    <a:cubicBezTo>
                      <a:pt x="1553" y="672"/>
                      <a:pt x="1551" y="676"/>
                      <a:pt x="1552" y="676"/>
                    </a:cubicBezTo>
                    <a:cubicBezTo>
                      <a:pt x="1553" y="677"/>
                      <a:pt x="1558" y="673"/>
                      <a:pt x="1560" y="673"/>
                    </a:cubicBezTo>
                    <a:cubicBezTo>
                      <a:pt x="1561" y="672"/>
                      <a:pt x="1561" y="677"/>
                      <a:pt x="1561" y="679"/>
                    </a:cubicBezTo>
                    <a:cubicBezTo>
                      <a:pt x="1561" y="682"/>
                      <a:pt x="1565" y="682"/>
                      <a:pt x="1568" y="686"/>
                    </a:cubicBezTo>
                    <a:cubicBezTo>
                      <a:pt x="1571" y="690"/>
                      <a:pt x="1562" y="689"/>
                      <a:pt x="1560" y="690"/>
                    </a:cubicBezTo>
                    <a:cubicBezTo>
                      <a:pt x="1557" y="692"/>
                      <a:pt x="1563" y="698"/>
                      <a:pt x="1565" y="698"/>
                    </a:cubicBezTo>
                    <a:cubicBezTo>
                      <a:pt x="1567" y="698"/>
                      <a:pt x="1580" y="692"/>
                      <a:pt x="1584" y="690"/>
                    </a:cubicBezTo>
                    <a:cubicBezTo>
                      <a:pt x="1587" y="687"/>
                      <a:pt x="1589" y="687"/>
                      <a:pt x="1593" y="689"/>
                    </a:cubicBezTo>
                    <a:cubicBezTo>
                      <a:pt x="1598" y="690"/>
                      <a:pt x="1598" y="690"/>
                      <a:pt x="1600" y="689"/>
                    </a:cubicBezTo>
                    <a:cubicBezTo>
                      <a:pt x="1602" y="688"/>
                      <a:pt x="1605" y="690"/>
                      <a:pt x="1607" y="690"/>
                    </a:cubicBezTo>
                    <a:cubicBezTo>
                      <a:pt x="1610" y="690"/>
                      <a:pt x="1612" y="688"/>
                      <a:pt x="1616" y="686"/>
                    </a:cubicBezTo>
                    <a:cubicBezTo>
                      <a:pt x="1621" y="685"/>
                      <a:pt x="1622" y="684"/>
                      <a:pt x="1621" y="680"/>
                    </a:cubicBezTo>
                    <a:cubicBezTo>
                      <a:pt x="1621" y="676"/>
                      <a:pt x="1611" y="678"/>
                      <a:pt x="1607" y="679"/>
                    </a:cubicBezTo>
                    <a:cubicBezTo>
                      <a:pt x="1604" y="680"/>
                      <a:pt x="1605" y="676"/>
                      <a:pt x="1609" y="673"/>
                    </a:cubicBezTo>
                    <a:cubicBezTo>
                      <a:pt x="1612" y="671"/>
                      <a:pt x="1616" y="664"/>
                      <a:pt x="1618" y="661"/>
                    </a:cubicBezTo>
                    <a:cubicBezTo>
                      <a:pt x="1620" y="658"/>
                      <a:pt x="1625" y="657"/>
                      <a:pt x="1629" y="655"/>
                    </a:cubicBezTo>
                    <a:cubicBezTo>
                      <a:pt x="1634" y="652"/>
                      <a:pt x="1639" y="631"/>
                      <a:pt x="1644" y="625"/>
                    </a:cubicBezTo>
                    <a:cubicBezTo>
                      <a:pt x="1649" y="620"/>
                      <a:pt x="1660" y="618"/>
                      <a:pt x="1662" y="616"/>
                    </a:cubicBezTo>
                    <a:cubicBezTo>
                      <a:pt x="1665" y="615"/>
                      <a:pt x="1666" y="617"/>
                      <a:pt x="1671" y="616"/>
                    </a:cubicBezTo>
                    <a:cubicBezTo>
                      <a:pt x="1676" y="614"/>
                      <a:pt x="1679" y="605"/>
                      <a:pt x="1681" y="604"/>
                    </a:cubicBezTo>
                    <a:cubicBezTo>
                      <a:pt x="1683" y="603"/>
                      <a:pt x="1676" y="615"/>
                      <a:pt x="1676" y="620"/>
                    </a:cubicBezTo>
                    <a:cubicBezTo>
                      <a:pt x="1675" y="625"/>
                      <a:pt x="1670" y="628"/>
                      <a:pt x="1669" y="633"/>
                    </a:cubicBezTo>
                    <a:cubicBezTo>
                      <a:pt x="1669" y="638"/>
                      <a:pt x="1676" y="640"/>
                      <a:pt x="1678" y="641"/>
                    </a:cubicBezTo>
                    <a:cubicBezTo>
                      <a:pt x="1680" y="643"/>
                      <a:pt x="1681" y="639"/>
                      <a:pt x="1684" y="636"/>
                    </a:cubicBezTo>
                    <a:cubicBezTo>
                      <a:pt x="1686" y="633"/>
                      <a:pt x="1697" y="622"/>
                      <a:pt x="1699" y="620"/>
                    </a:cubicBezTo>
                    <a:cubicBezTo>
                      <a:pt x="1701" y="618"/>
                      <a:pt x="1698" y="612"/>
                      <a:pt x="1697" y="607"/>
                    </a:cubicBezTo>
                    <a:cubicBezTo>
                      <a:pt x="1696" y="602"/>
                      <a:pt x="1700" y="599"/>
                      <a:pt x="1704" y="598"/>
                    </a:cubicBezTo>
                    <a:cubicBezTo>
                      <a:pt x="1707" y="597"/>
                      <a:pt x="1709" y="594"/>
                      <a:pt x="1712" y="593"/>
                    </a:cubicBezTo>
                    <a:cubicBezTo>
                      <a:pt x="1714" y="592"/>
                      <a:pt x="1713" y="598"/>
                      <a:pt x="1713" y="600"/>
                    </a:cubicBezTo>
                    <a:cubicBezTo>
                      <a:pt x="1714" y="602"/>
                      <a:pt x="1714" y="602"/>
                      <a:pt x="1711" y="606"/>
                    </a:cubicBezTo>
                    <a:cubicBezTo>
                      <a:pt x="1707" y="609"/>
                      <a:pt x="1705" y="621"/>
                      <a:pt x="1705" y="623"/>
                    </a:cubicBezTo>
                    <a:cubicBezTo>
                      <a:pt x="1705" y="625"/>
                      <a:pt x="1707" y="629"/>
                      <a:pt x="1708" y="631"/>
                    </a:cubicBezTo>
                    <a:cubicBezTo>
                      <a:pt x="1710" y="633"/>
                      <a:pt x="1706" y="635"/>
                      <a:pt x="1704" y="637"/>
                    </a:cubicBezTo>
                    <a:cubicBezTo>
                      <a:pt x="1702" y="639"/>
                      <a:pt x="1705" y="641"/>
                      <a:pt x="1707" y="642"/>
                    </a:cubicBezTo>
                    <a:cubicBezTo>
                      <a:pt x="1709" y="644"/>
                      <a:pt x="1694" y="652"/>
                      <a:pt x="1693" y="656"/>
                    </a:cubicBezTo>
                    <a:cubicBezTo>
                      <a:pt x="1693" y="660"/>
                      <a:pt x="1689" y="663"/>
                      <a:pt x="1685" y="666"/>
                    </a:cubicBezTo>
                    <a:cubicBezTo>
                      <a:pt x="1680" y="669"/>
                      <a:pt x="1668" y="682"/>
                      <a:pt x="1663" y="687"/>
                    </a:cubicBezTo>
                    <a:cubicBezTo>
                      <a:pt x="1659" y="692"/>
                      <a:pt x="1652" y="708"/>
                      <a:pt x="1650" y="711"/>
                    </a:cubicBezTo>
                    <a:cubicBezTo>
                      <a:pt x="1648" y="715"/>
                      <a:pt x="1640" y="715"/>
                      <a:pt x="1637" y="717"/>
                    </a:cubicBezTo>
                    <a:cubicBezTo>
                      <a:pt x="1634" y="718"/>
                      <a:pt x="1634" y="721"/>
                      <a:pt x="1634" y="725"/>
                    </a:cubicBezTo>
                    <a:cubicBezTo>
                      <a:pt x="1633" y="730"/>
                      <a:pt x="1620" y="747"/>
                      <a:pt x="1618" y="751"/>
                    </a:cubicBezTo>
                    <a:cubicBezTo>
                      <a:pt x="1616" y="754"/>
                      <a:pt x="1615" y="778"/>
                      <a:pt x="1618" y="787"/>
                    </a:cubicBezTo>
                    <a:cubicBezTo>
                      <a:pt x="1621" y="796"/>
                      <a:pt x="1621" y="810"/>
                      <a:pt x="1621" y="818"/>
                    </a:cubicBezTo>
                    <a:cubicBezTo>
                      <a:pt x="1622" y="826"/>
                      <a:pt x="1626" y="833"/>
                      <a:pt x="1627" y="834"/>
                    </a:cubicBezTo>
                    <a:cubicBezTo>
                      <a:pt x="1628" y="835"/>
                      <a:pt x="1632" y="841"/>
                      <a:pt x="1633" y="845"/>
                    </a:cubicBezTo>
                    <a:cubicBezTo>
                      <a:pt x="1635" y="850"/>
                      <a:pt x="1634" y="859"/>
                      <a:pt x="1638" y="864"/>
                    </a:cubicBezTo>
                    <a:cubicBezTo>
                      <a:pt x="1642" y="870"/>
                      <a:pt x="1644" y="855"/>
                      <a:pt x="1648" y="854"/>
                    </a:cubicBezTo>
                    <a:cubicBezTo>
                      <a:pt x="1651" y="852"/>
                      <a:pt x="1655" y="844"/>
                      <a:pt x="1657" y="840"/>
                    </a:cubicBezTo>
                    <a:cubicBezTo>
                      <a:pt x="1659" y="836"/>
                      <a:pt x="1653" y="835"/>
                      <a:pt x="1654" y="833"/>
                    </a:cubicBezTo>
                    <a:cubicBezTo>
                      <a:pt x="1656" y="832"/>
                      <a:pt x="1654" y="829"/>
                      <a:pt x="1653" y="826"/>
                    </a:cubicBezTo>
                    <a:cubicBezTo>
                      <a:pt x="1653" y="823"/>
                      <a:pt x="1657" y="817"/>
                      <a:pt x="1660" y="816"/>
                    </a:cubicBezTo>
                    <a:cubicBezTo>
                      <a:pt x="1662" y="815"/>
                      <a:pt x="1668" y="816"/>
                      <a:pt x="1670" y="816"/>
                    </a:cubicBezTo>
                    <a:cubicBezTo>
                      <a:pt x="1672" y="815"/>
                      <a:pt x="1667" y="805"/>
                      <a:pt x="1668" y="801"/>
                    </a:cubicBezTo>
                    <a:cubicBezTo>
                      <a:pt x="1670" y="796"/>
                      <a:pt x="1674" y="794"/>
                      <a:pt x="1677" y="790"/>
                    </a:cubicBezTo>
                    <a:cubicBezTo>
                      <a:pt x="1679" y="786"/>
                      <a:pt x="1688" y="783"/>
                      <a:pt x="1691" y="783"/>
                    </a:cubicBezTo>
                    <a:cubicBezTo>
                      <a:pt x="1694" y="783"/>
                      <a:pt x="1698" y="784"/>
                      <a:pt x="1699" y="781"/>
                    </a:cubicBezTo>
                    <a:cubicBezTo>
                      <a:pt x="1700" y="778"/>
                      <a:pt x="1701" y="774"/>
                      <a:pt x="1698" y="773"/>
                    </a:cubicBezTo>
                    <a:cubicBezTo>
                      <a:pt x="1695" y="771"/>
                      <a:pt x="1696" y="767"/>
                      <a:pt x="1697" y="766"/>
                    </a:cubicBezTo>
                    <a:cubicBezTo>
                      <a:pt x="1699" y="764"/>
                      <a:pt x="1699" y="762"/>
                      <a:pt x="1698" y="760"/>
                    </a:cubicBezTo>
                    <a:cubicBezTo>
                      <a:pt x="1698" y="757"/>
                      <a:pt x="1703" y="752"/>
                      <a:pt x="1706" y="751"/>
                    </a:cubicBezTo>
                    <a:cubicBezTo>
                      <a:pt x="1710" y="750"/>
                      <a:pt x="1710" y="753"/>
                      <a:pt x="1713" y="753"/>
                    </a:cubicBezTo>
                    <a:cubicBezTo>
                      <a:pt x="1716" y="752"/>
                      <a:pt x="1717" y="747"/>
                      <a:pt x="1717" y="744"/>
                    </a:cubicBezTo>
                    <a:cubicBezTo>
                      <a:pt x="1717" y="741"/>
                      <a:pt x="1712" y="739"/>
                      <a:pt x="1709" y="740"/>
                    </a:cubicBezTo>
                    <a:cubicBezTo>
                      <a:pt x="1706" y="740"/>
                      <a:pt x="1705" y="735"/>
                      <a:pt x="1704" y="729"/>
                    </a:cubicBezTo>
                    <a:cubicBezTo>
                      <a:pt x="1704" y="722"/>
                      <a:pt x="1709" y="722"/>
                      <a:pt x="1712" y="720"/>
                    </a:cubicBezTo>
                    <a:cubicBezTo>
                      <a:pt x="1714" y="718"/>
                      <a:pt x="1709" y="710"/>
                      <a:pt x="1706" y="711"/>
                    </a:cubicBezTo>
                    <a:cubicBezTo>
                      <a:pt x="1702" y="712"/>
                      <a:pt x="1702" y="709"/>
                      <a:pt x="1704" y="707"/>
                    </a:cubicBezTo>
                    <a:cubicBezTo>
                      <a:pt x="1705" y="705"/>
                      <a:pt x="1702" y="697"/>
                      <a:pt x="1704" y="694"/>
                    </a:cubicBezTo>
                    <a:cubicBezTo>
                      <a:pt x="1706" y="691"/>
                      <a:pt x="1711" y="679"/>
                      <a:pt x="1714" y="677"/>
                    </a:cubicBezTo>
                    <a:cubicBezTo>
                      <a:pt x="1718" y="675"/>
                      <a:pt x="1719" y="673"/>
                      <a:pt x="1719" y="669"/>
                    </a:cubicBezTo>
                    <a:cubicBezTo>
                      <a:pt x="1719" y="665"/>
                      <a:pt x="1722" y="665"/>
                      <a:pt x="1726" y="663"/>
                    </a:cubicBezTo>
                    <a:cubicBezTo>
                      <a:pt x="1730" y="661"/>
                      <a:pt x="1730" y="663"/>
                      <a:pt x="1733" y="663"/>
                    </a:cubicBezTo>
                    <a:cubicBezTo>
                      <a:pt x="1736" y="663"/>
                      <a:pt x="1733" y="662"/>
                      <a:pt x="1736" y="658"/>
                    </a:cubicBezTo>
                    <a:cubicBezTo>
                      <a:pt x="1739" y="655"/>
                      <a:pt x="1746" y="651"/>
                      <a:pt x="1749" y="651"/>
                    </a:cubicBezTo>
                    <a:cubicBezTo>
                      <a:pt x="1751" y="651"/>
                      <a:pt x="1747" y="659"/>
                      <a:pt x="1749" y="660"/>
                    </a:cubicBezTo>
                    <a:cubicBezTo>
                      <a:pt x="1751" y="662"/>
                      <a:pt x="1759" y="652"/>
                      <a:pt x="1762" y="650"/>
                    </a:cubicBezTo>
                    <a:cubicBezTo>
                      <a:pt x="1765" y="648"/>
                      <a:pt x="1766" y="647"/>
                      <a:pt x="1767" y="645"/>
                    </a:cubicBezTo>
                    <a:cubicBezTo>
                      <a:pt x="1769" y="643"/>
                      <a:pt x="1774" y="641"/>
                      <a:pt x="1778" y="642"/>
                    </a:cubicBezTo>
                    <a:cubicBezTo>
                      <a:pt x="1782" y="643"/>
                      <a:pt x="1784" y="650"/>
                      <a:pt x="1785" y="655"/>
                    </a:cubicBezTo>
                    <a:cubicBezTo>
                      <a:pt x="1786" y="659"/>
                      <a:pt x="1791" y="657"/>
                      <a:pt x="1792" y="654"/>
                    </a:cubicBezTo>
                    <a:cubicBezTo>
                      <a:pt x="1793" y="650"/>
                      <a:pt x="1797" y="644"/>
                      <a:pt x="1798" y="643"/>
                    </a:cubicBezTo>
                    <a:cubicBezTo>
                      <a:pt x="1800" y="641"/>
                      <a:pt x="1805" y="640"/>
                      <a:pt x="1806" y="640"/>
                    </a:cubicBezTo>
                    <a:cubicBezTo>
                      <a:pt x="1808" y="639"/>
                      <a:pt x="1807" y="634"/>
                      <a:pt x="1808" y="631"/>
                    </a:cubicBezTo>
                    <a:cubicBezTo>
                      <a:pt x="1809" y="629"/>
                      <a:pt x="1812" y="633"/>
                      <a:pt x="1814" y="632"/>
                    </a:cubicBezTo>
                    <a:cubicBezTo>
                      <a:pt x="1817" y="631"/>
                      <a:pt x="1813" y="626"/>
                      <a:pt x="1813" y="624"/>
                    </a:cubicBezTo>
                    <a:cubicBezTo>
                      <a:pt x="1813" y="622"/>
                      <a:pt x="1816" y="624"/>
                      <a:pt x="1817" y="624"/>
                    </a:cubicBezTo>
                    <a:cubicBezTo>
                      <a:pt x="1818" y="624"/>
                      <a:pt x="1823" y="620"/>
                      <a:pt x="1824" y="619"/>
                    </a:cubicBezTo>
                    <a:cubicBezTo>
                      <a:pt x="1825" y="618"/>
                      <a:pt x="1826" y="620"/>
                      <a:pt x="1828" y="620"/>
                    </a:cubicBezTo>
                    <a:cubicBezTo>
                      <a:pt x="1830" y="620"/>
                      <a:pt x="1835" y="611"/>
                      <a:pt x="1850" y="598"/>
                    </a:cubicBezTo>
                    <a:cubicBezTo>
                      <a:pt x="1866" y="586"/>
                      <a:pt x="1881" y="586"/>
                      <a:pt x="1885" y="586"/>
                    </a:cubicBezTo>
                    <a:cubicBezTo>
                      <a:pt x="1889" y="585"/>
                      <a:pt x="1890" y="587"/>
                      <a:pt x="1895" y="589"/>
                    </a:cubicBezTo>
                    <a:cubicBezTo>
                      <a:pt x="1901" y="592"/>
                      <a:pt x="1901" y="588"/>
                      <a:pt x="1904" y="586"/>
                    </a:cubicBezTo>
                    <a:cubicBezTo>
                      <a:pt x="1907" y="585"/>
                      <a:pt x="1906" y="580"/>
                      <a:pt x="1906" y="578"/>
                    </a:cubicBezTo>
                    <a:cubicBezTo>
                      <a:pt x="1907" y="575"/>
                      <a:pt x="1905" y="567"/>
                      <a:pt x="1901" y="566"/>
                    </a:cubicBezTo>
                    <a:cubicBezTo>
                      <a:pt x="1898" y="565"/>
                      <a:pt x="1899" y="559"/>
                      <a:pt x="1894" y="557"/>
                    </a:cubicBezTo>
                    <a:cubicBezTo>
                      <a:pt x="1890" y="556"/>
                      <a:pt x="1892" y="552"/>
                      <a:pt x="1891" y="549"/>
                    </a:cubicBezTo>
                    <a:cubicBezTo>
                      <a:pt x="1891" y="545"/>
                      <a:pt x="1890" y="548"/>
                      <a:pt x="1888" y="551"/>
                    </a:cubicBezTo>
                    <a:cubicBezTo>
                      <a:pt x="1885" y="553"/>
                      <a:pt x="1886" y="554"/>
                      <a:pt x="1878" y="552"/>
                    </a:cubicBezTo>
                    <a:cubicBezTo>
                      <a:pt x="1870" y="550"/>
                      <a:pt x="1875" y="537"/>
                      <a:pt x="1876" y="534"/>
                    </a:cubicBezTo>
                    <a:cubicBezTo>
                      <a:pt x="1877" y="530"/>
                      <a:pt x="1877" y="529"/>
                      <a:pt x="1871" y="527"/>
                    </a:cubicBezTo>
                    <a:cubicBezTo>
                      <a:pt x="1865" y="526"/>
                      <a:pt x="1870" y="522"/>
                      <a:pt x="1873" y="522"/>
                    </a:cubicBezTo>
                    <a:cubicBezTo>
                      <a:pt x="1876" y="522"/>
                      <a:pt x="1882" y="525"/>
                      <a:pt x="1885" y="525"/>
                    </a:cubicBezTo>
                    <a:cubicBezTo>
                      <a:pt x="1889" y="525"/>
                      <a:pt x="1891" y="528"/>
                      <a:pt x="1895" y="527"/>
                    </a:cubicBezTo>
                    <a:cubicBezTo>
                      <a:pt x="1899" y="526"/>
                      <a:pt x="1907" y="523"/>
                      <a:pt x="1913" y="520"/>
                    </a:cubicBezTo>
                    <a:cubicBezTo>
                      <a:pt x="1918" y="517"/>
                      <a:pt x="1921" y="507"/>
                      <a:pt x="1921" y="504"/>
                    </a:cubicBezTo>
                    <a:cubicBezTo>
                      <a:pt x="1921" y="501"/>
                      <a:pt x="1920" y="499"/>
                      <a:pt x="1918" y="498"/>
                    </a:cubicBezTo>
                    <a:cubicBezTo>
                      <a:pt x="1917" y="497"/>
                      <a:pt x="1921" y="484"/>
                      <a:pt x="1921" y="481"/>
                    </a:cubicBezTo>
                    <a:cubicBezTo>
                      <a:pt x="1921" y="479"/>
                      <a:pt x="1924" y="482"/>
                      <a:pt x="1926" y="484"/>
                    </a:cubicBezTo>
                    <a:cubicBezTo>
                      <a:pt x="1929" y="486"/>
                      <a:pt x="1930" y="488"/>
                      <a:pt x="1928" y="489"/>
                    </a:cubicBezTo>
                    <a:cubicBezTo>
                      <a:pt x="1926" y="491"/>
                      <a:pt x="1927" y="494"/>
                      <a:pt x="1928" y="497"/>
                    </a:cubicBezTo>
                    <a:cubicBezTo>
                      <a:pt x="1930" y="500"/>
                      <a:pt x="1931" y="502"/>
                      <a:pt x="1935" y="504"/>
                    </a:cubicBezTo>
                    <a:cubicBezTo>
                      <a:pt x="1939" y="506"/>
                      <a:pt x="1957" y="505"/>
                      <a:pt x="1960" y="506"/>
                    </a:cubicBezTo>
                    <a:cubicBezTo>
                      <a:pt x="1963" y="507"/>
                      <a:pt x="1968" y="516"/>
                      <a:pt x="1965" y="518"/>
                    </a:cubicBezTo>
                    <a:cubicBezTo>
                      <a:pt x="1962" y="520"/>
                      <a:pt x="1966" y="525"/>
                      <a:pt x="1968" y="527"/>
                    </a:cubicBezTo>
                    <a:cubicBezTo>
                      <a:pt x="1971" y="529"/>
                      <a:pt x="1982" y="529"/>
                      <a:pt x="1987" y="530"/>
                    </a:cubicBezTo>
                    <a:cubicBezTo>
                      <a:pt x="1992" y="532"/>
                      <a:pt x="1993" y="537"/>
                      <a:pt x="1998" y="538"/>
                    </a:cubicBezTo>
                    <a:cubicBezTo>
                      <a:pt x="2003" y="539"/>
                      <a:pt x="2011" y="535"/>
                      <a:pt x="2011" y="532"/>
                    </a:cubicBezTo>
                    <a:cubicBezTo>
                      <a:pt x="2011" y="529"/>
                      <a:pt x="2007" y="528"/>
                      <a:pt x="2005" y="529"/>
                    </a:cubicBezTo>
                    <a:cubicBezTo>
                      <a:pt x="2003" y="531"/>
                      <a:pt x="2002" y="528"/>
                      <a:pt x="2001" y="525"/>
                    </a:cubicBezTo>
                    <a:cubicBezTo>
                      <a:pt x="2000" y="523"/>
                      <a:pt x="2005" y="523"/>
                      <a:pt x="2008" y="522"/>
                    </a:cubicBezTo>
                    <a:cubicBezTo>
                      <a:pt x="2011" y="521"/>
                      <a:pt x="2009" y="513"/>
                      <a:pt x="2009" y="510"/>
                    </a:cubicBezTo>
                    <a:cubicBezTo>
                      <a:pt x="2008" y="507"/>
                      <a:pt x="2006" y="502"/>
                      <a:pt x="2008" y="502"/>
                    </a:cubicBezTo>
                    <a:cubicBezTo>
                      <a:pt x="2010" y="502"/>
                      <a:pt x="2017" y="504"/>
                      <a:pt x="2021" y="504"/>
                    </a:cubicBezTo>
                    <a:cubicBezTo>
                      <a:pt x="2025" y="504"/>
                      <a:pt x="2022" y="500"/>
                      <a:pt x="2021" y="496"/>
                    </a:cubicBezTo>
                    <a:cubicBezTo>
                      <a:pt x="2020" y="493"/>
                      <a:pt x="2026" y="500"/>
                      <a:pt x="2030" y="502"/>
                    </a:cubicBezTo>
                    <a:cubicBezTo>
                      <a:pt x="2033" y="504"/>
                      <a:pt x="2032" y="501"/>
                      <a:pt x="2034" y="496"/>
                    </a:cubicBezTo>
                    <a:cubicBezTo>
                      <a:pt x="2036" y="491"/>
                      <a:pt x="2037" y="490"/>
                      <a:pt x="2041" y="489"/>
                    </a:cubicBezTo>
                    <a:cubicBezTo>
                      <a:pt x="2045" y="488"/>
                      <a:pt x="2043" y="485"/>
                      <a:pt x="2036" y="483"/>
                    </a:cubicBezTo>
                    <a:close/>
                    <a:moveTo>
                      <a:pt x="541" y="390"/>
                    </a:moveTo>
                    <a:cubicBezTo>
                      <a:pt x="537" y="389"/>
                      <a:pt x="539" y="388"/>
                      <a:pt x="539" y="386"/>
                    </a:cubicBezTo>
                    <a:cubicBezTo>
                      <a:pt x="538" y="383"/>
                      <a:pt x="535" y="380"/>
                      <a:pt x="538" y="379"/>
                    </a:cubicBezTo>
                    <a:cubicBezTo>
                      <a:pt x="541" y="379"/>
                      <a:pt x="549" y="381"/>
                      <a:pt x="548" y="384"/>
                    </a:cubicBezTo>
                    <a:cubicBezTo>
                      <a:pt x="547" y="389"/>
                      <a:pt x="544" y="391"/>
                      <a:pt x="541" y="390"/>
                    </a:cubicBezTo>
                    <a:close/>
                    <a:moveTo>
                      <a:pt x="534" y="320"/>
                    </a:moveTo>
                    <a:cubicBezTo>
                      <a:pt x="536" y="317"/>
                      <a:pt x="543" y="318"/>
                      <a:pt x="545" y="315"/>
                    </a:cubicBezTo>
                    <a:cubicBezTo>
                      <a:pt x="547" y="312"/>
                      <a:pt x="555" y="315"/>
                      <a:pt x="555" y="318"/>
                    </a:cubicBezTo>
                    <a:cubicBezTo>
                      <a:pt x="555" y="323"/>
                      <a:pt x="545" y="332"/>
                      <a:pt x="542" y="331"/>
                    </a:cubicBezTo>
                    <a:cubicBezTo>
                      <a:pt x="538" y="330"/>
                      <a:pt x="532" y="323"/>
                      <a:pt x="534" y="320"/>
                    </a:cubicBezTo>
                    <a:close/>
                    <a:moveTo>
                      <a:pt x="43" y="704"/>
                    </a:moveTo>
                    <a:cubicBezTo>
                      <a:pt x="41" y="702"/>
                      <a:pt x="44" y="699"/>
                      <a:pt x="47" y="698"/>
                    </a:cubicBezTo>
                    <a:cubicBezTo>
                      <a:pt x="49" y="697"/>
                      <a:pt x="50" y="699"/>
                      <a:pt x="50" y="700"/>
                    </a:cubicBezTo>
                    <a:cubicBezTo>
                      <a:pt x="50" y="702"/>
                      <a:pt x="45" y="705"/>
                      <a:pt x="43" y="704"/>
                    </a:cubicBezTo>
                    <a:close/>
                    <a:moveTo>
                      <a:pt x="65" y="647"/>
                    </a:moveTo>
                    <a:cubicBezTo>
                      <a:pt x="63" y="647"/>
                      <a:pt x="62" y="656"/>
                      <a:pt x="62" y="656"/>
                    </a:cubicBezTo>
                    <a:cubicBezTo>
                      <a:pt x="61" y="656"/>
                      <a:pt x="59" y="653"/>
                      <a:pt x="57" y="653"/>
                    </a:cubicBezTo>
                    <a:cubicBezTo>
                      <a:pt x="54" y="653"/>
                      <a:pt x="51" y="654"/>
                      <a:pt x="51" y="656"/>
                    </a:cubicBezTo>
                    <a:cubicBezTo>
                      <a:pt x="50" y="659"/>
                      <a:pt x="48" y="660"/>
                      <a:pt x="46" y="659"/>
                    </a:cubicBezTo>
                    <a:cubicBezTo>
                      <a:pt x="44" y="658"/>
                      <a:pt x="41" y="654"/>
                      <a:pt x="41" y="651"/>
                    </a:cubicBezTo>
                    <a:cubicBezTo>
                      <a:pt x="41" y="647"/>
                      <a:pt x="29" y="635"/>
                      <a:pt x="29" y="633"/>
                    </a:cubicBezTo>
                    <a:cubicBezTo>
                      <a:pt x="29" y="630"/>
                      <a:pt x="30" y="622"/>
                      <a:pt x="33" y="620"/>
                    </a:cubicBezTo>
                    <a:cubicBezTo>
                      <a:pt x="35" y="618"/>
                      <a:pt x="37" y="615"/>
                      <a:pt x="42" y="616"/>
                    </a:cubicBezTo>
                    <a:cubicBezTo>
                      <a:pt x="46" y="616"/>
                      <a:pt x="50" y="620"/>
                      <a:pt x="53" y="624"/>
                    </a:cubicBezTo>
                    <a:cubicBezTo>
                      <a:pt x="57" y="627"/>
                      <a:pt x="66" y="641"/>
                      <a:pt x="67" y="643"/>
                    </a:cubicBezTo>
                    <a:cubicBezTo>
                      <a:pt x="68" y="645"/>
                      <a:pt x="66" y="647"/>
                      <a:pt x="65" y="647"/>
                    </a:cubicBezTo>
                    <a:close/>
                    <a:moveTo>
                      <a:pt x="142" y="623"/>
                    </a:moveTo>
                    <a:cubicBezTo>
                      <a:pt x="143" y="623"/>
                      <a:pt x="140" y="628"/>
                      <a:pt x="138" y="628"/>
                    </a:cubicBezTo>
                    <a:cubicBezTo>
                      <a:pt x="137" y="627"/>
                      <a:pt x="134" y="617"/>
                      <a:pt x="142" y="623"/>
                    </a:cubicBezTo>
                    <a:close/>
                    <a:moveTo>
                      <a:pt x="74" y="572"/>
                    </a:moveTo>
                    <a:cubicBezTo>
                      <a:pt x="72" y="570"/>
                      <a:pt x="73" y="569"/>
                      <a:pt x="72" y="567"/>
                    </a:cubicBezTo>
                    <a:cubicBezTo>
                      <a:pt x="71" y="564"/>
                      <a:pt x="76" y="564"/>
                      <a:pt x="77" y="564"/>
                    </a:cubicBezTo>
                    <a:cubicBezTo>
                      <a:pt x="77" y="565"/>
                      <a:pt x="83" y="569"/>
                      <a:pt x="82" y="569"/>
                    </a:cubicBezTo>
                    <a:cubicBezTo>
                      <a:pt x="80" y="570"/>
                      <a:pt x="77" y="573"/>
                      <a:pt x="74" y="572"/>
                    </a:cubicBezTo>
                    <a:close/>
                    <a:moveTo>
                      <a:pt x="110" y="626"/>
                    </a:moveTo>
                    <a:cubicBezTo>
                      <a:pt x="108" y="630"/>
                      <a:pt x="103" y="635"/>
                      <a:pt x="102" y="635"/>
                    </a:cubicBezTo>
                    <a:cubicBezTo>
                      <a:pt x="100" y="636"/>
                      <a:pt x="99" y="633"/>
                      <a:pt x="99" y="630"/>
                    </a:cubicBezTo>
                    <a:cubicBezTo>
                      <a:pt x="99" y="627"/>
                      <a:pt x="99" y="624"/>
                      <a:pt x="93" y="621"/>
                    </a:cubicBezTo>
                    <a:cubicBezTo>
                      <a:pt x="88" y="619"/>
                      <a:pt x="80" y="613"/>
                      <a:pt x="81" y="611"/>
                    </a:cubicBezTo>
                    <a:cubicBezTo>
                      <a:pt x="83" y="608"/>
                      <a:pt x="85" y="611"/>
                      <a:pt x="86" y="608"/>
                    </a:cubicBezTo>
                    <a:cubicBezTo>
                      <a:pt x="87" y="605"/>
                      <a:pt x="83" y="602"/>
                      <a:pt x="83" y="599"/>
                    </a:cubicBezTo>
                    <a:cubicBezTo>
                      <a:pt x="83" y="597"/>
                      <a:pt x="87" y="597"/>
                      <a:pt x="88" y="596"/>
                    </a:cubicBezTo>
                    <a:cubicBezTo>
                      <a:pt x="88" y="595"/>
                      <a:pt x="85" y="591"/>
                      <a:pt x="88" y="591"/>
                    </a:cubicBezTo>
                    <a:cubicBezTo>
                      <a:pt x="91" y="592"/>
                      <a:pt x="98" y="603"/>
                      <a:pt x="98" y="599"/>
                    </a:cubicBezTo>
                    <a:cubicBezTo>
                      <a:pt x="99" y="596"/>
                      <a:pt x="86" y="584"/>
                      <a:pt x="88" y="583"/>
                    </a:cubicBezTo>
                    <a:cubicBezTo>
                      <a:pt x="91" y="583"/>
                      <a:pt x="104" y="596"/>
                      <a:pt x="104" y="598"/>
                    </a:cubicBezTo>
                    <a:cubicBezTo>
                      <a:pt x="104" y="601"/>
                      <a:pt x="99" y="604"/>
                      <a:pt x="103" y="609"/>
                    </a:cubicBezTo>
                    <a:cubicBezTo>
                      <a:pt x="106" y="614"/>
                      <a:pt x="112" y="621"/>
                      <a:pt x="110" y="626"/>
                    </a:cubicBezTo>
                    <a:close/>
                    <a:moveTo>
                      <a:pt x="125" y="652"/>
                    </a:moveTo>
                    <a:cubicBezTo>
                      <a:pt x="126" y="652"/>
                      <a:pt x="131" y="657"/>
                      <a:pt x="130" y="657"/>
                    </a:cubicBezTo>
                    <a:cubicBezTo>
                      <a:pt x="129" y="658"/>
                      <a:pt x="122" y="657"/>
                      <a:pt x="120" y="656"/>
                    </a:cubicBezTo>
                    <a:cubicBezTo>
                      <a:pt x="119" y="655"/>
                      <a:pt x="123" y="651"/>
                      <a:pt x="125" y="652"/>
                    </a:cubicBezTo>
                    <a:close/>
                    <a:moveTo>
                      <a:pt x="149" y="700"/>
                    </a:moveTo>
                    <a:cubicBezTo>
                      <a:pt x="148" y="701"/>
                      <a:pt x="142" y="699"/>
                      <a:pt x="138" y="703"/>
                    </a:cubicBezTo>
                    <a:cubicBezTo>
                      <a:pt x="134" y="707"/>
                      <a:pt x="136" y="711"/>
                      <a:pt x="133" y="709"/>
                    </a:cubicBezTo>
                    <a:cubicBezTo>
                      <a:pt x="131" y="707"/>
                      <a:pt x="132" y="703"/>
                      <a:pt x="130" y="700"/>
                    </a:cubicBezTo>
                    <a:cubicBezTo>
                      <a:pt x="128" y="698"/>
                      <a:pt x="121" y="694"/>
                      <a:pt x="123" y="692"/>
                    </a:cubicBezTo>
                    <a:cubicBezTo>
                      <a:pt x="126" y="690"/>
                      <a:pt x="130" y="697"/>
                      <a:pt x="133" y="693"/>
                    </a:cubicBezTo>
                    <a:cubicBezTo>
                      <a:pt x="136" y="690"/>
                      <a:pt x="135" y="686"/>
                      <a:pt x="132" y="685"/>
                    </a:cubicBezTo>
                    <a:cubicBezTo>
                      <a:pt x="130" y="684"/>
                      <a:pt x="128" y="679"/>
                      <a:pt x="132" y="679"/>
                    </a:cubicBezTo>
                    <a:cubicBezTo>
                      <a:pt x="137" y="679"/>
                      <a:pt x="152" y="697"/>
                      <a:pt x="149" y="700"/>
                    </a:cubicBezTo>
                    <a:close/>
                    <a:moveTo>
                      <a:pt x="370" y="670"/>
                    </a:moveTo>
                    <a:cubicBezTo>
                      <a:pt x="369" y="673"/>
                      <a:pt x="367" y="675"/>
                      <a:pt x="367" y="676"/>
                    </a:cubicBezTo>
                    <a:cubicBezTo>
                      <a:pt x="367" y="678"/>
                      <a:pt x="370" y="679"/>
                      <a:pt x="368" y="680"/>
                    </a:cubicBezTo>
                    <a:cubicBezTo>
                      <a:pt x="367" y="682"/>
                      <a:pt x="365" y="683"/>
                      <a:pt x="365" y="685"/>
                    </a:cubicBezTo>
                    <a:cubicBezTo>
                      <a:pt x="365" y="687"/>
                      <a:pt x="368" y="696"/>
                      <a:pt x="366" y="696"/>
                    </a:cubicBezTo>
                    <a:cubicBezTo>
                      <a:pt x="363" y="695"/>
                      <a:pt x="358" y="694"/>
                      <a:pt x="358" y="690"/>
                    </a:cubicBezTo>
                    <a:cubicBezTo>
                      <a:pt x="358" y="686"/>
                      <a:pt x="361" y="685"/>
                      <a:pt x="361" y="682"/>
                    </a:cubicBezTo>
                    <a:cubicBezTo>
                      <a:pt x="361" y="680"/>
                      <a:pt x="356" y="679"/>
                      <a:pt x="357" y="677"/>
                    </a:cubicBezTo>
                    <a:cubicBezTo>
                      <a:pt x="358" y="674"/>
                      <a:pt x="367" y="672"/>
                      <a:pt x="366" y="668"/>
                    </a:cubicBezTo>
                    <a:cubicBezTo>
                      <a:pt x="366" y="664"/>
                      <a:pt x="363" y="654"/>
                      <a:pt x="366" y="657"/>
                    </a:cubicBezTo>
                    <a:cubicBezTo>
                      <a:pt x="369" y="660"/>
                      <a:pt x="371" y="668"/>
                      <a:pt x="370" y="670"/>
                    </a:cubicBezTo>
                    <a:close/>
                    <a:moveTo>
                      <a:pt x="763" y="374"/>
                    </a:moveTo>
                    <a:cubicBezTo>
                      <a:pt x="759" y="374"/>
                      <a:pt x="760" y="363"/>
                      <a:pt x="760" y="358"/>
                    </a:cubicBezTo>
                    <a:cubicBezTo>
                      <a:pt x="760" y="353"/>
                      <a:pt x="767" y="354"/>
                      <a:pt x="767" y="356"/>
                    </a:cubicBezTo>
                    <a:cubicBezTo>
                      <a:pt x="767" y="358"/>
                      <a:pt x="766" y="374"/>
                      <a:pt x="763" y="374"/>
                    </a:cubicBezTo>
                    <a:close/>
                    <a:moveTo>
                      <a:pt x="902" y="202"/>
                    </a:moveTo>
                    <a:cubicBezTo>
                      <a:pt x="899" y="198"/>
                      <a:pt x="903" y="197"/>
                      <a:pt x="901" y="193"/>
                    </a:cubicBezTo>
                    <a:cubicBezTo>
                      <a:pt x="899" y="190"/>
                      <a:pt x="897" y="190"/>
                      <a:pt x="898" y="189"/>
                    </a:cubicBezTo>
                    <a:cubicBezTo>
                      <a:pt x="899" y="188"/>
                      <a:pt x="908" y="191"/>
                      <a:pt x="911" y="187"/>
                    </a:cubicBezTo>
                    <a:cubicBezTo>
                      <a:pt x="914" y="184"/>
                      <a:pt x="914" y="179"/>
                      <a:pt x="912" y="176"/>
                    </a:cubicBezTo>
                    <a:cubicBezTo>
                      <a:pt x="910" y="173"/>
                      <a:pt x="911" y="168"/>
                      <a:pt x="915" y="169"/>
                    </a:cubicBezTo>
                    <a:cubicBezTo>
                      <a:pt x="920" y="170"/>
                      <a:pt x="918" y="180"/>
                      <a:pt x="921" y="181"/>
                    </a:cubicBezTo>
                    <a:cubicBezTo>
                      <a:pt x="925" y="181"/>
                      <a:pt x="931" y="179"/>
                      <a:pt x="932" y="181"/>
                    </a:cubicBezTo>
                    <a:cubicBezTo>
                      <a:pt x="933" y="182"/>
                      <a:pt x="934" y="190"/>
                      <a:pt x="931" y="189"/>
                    </a:cubicBezTo>
                    <a:cubicBezTo>
                      <a:pt x="927" y="189"/>
                      <a:pt x="928" y="187"/>
                      <a:pt x="926" y="187"/>
                    </a:cubicBezTo>
                    <a:cubicBezTo>
                      <a:pt x="923" y="187"/>
                      <a:pt x="924" y="192"/>
                      <a:pt x="923" y="192"/>
                    </a:cubicBezTo>
                    <a:cubicBezTo>
                      <a:pt x="921" y="192"/>
                      <a:pt x="919" y="189"/>
                      <a:pt x="918" y="190"/>
                    </a:cubicBezTo>
                    <a:cubicBezTo>
                      <a:pt x="917" y="192"/>
                      <a:pt x="920" y="197"/>
                      <a:pt x="917" y="197"/>
                    </a:cubicBezTo>
                    <a:cubicBezTo>
                      <a:pt x="915" y="197"/>
                      <a:pt x="910" y="200"/>
                      <a:pt x="909" y="199"/>
                    </a:cubicBezTo>
                    <a:cubicBezTo>
                      <a:pt x="908" y="197"/>
                      <a:pt x="911" y="194"/>
                      <a:pt x="909" y="193"/>
                    </a:cubicBezTo>
                    <a:cubicBezTo>
                      <a:pt x="907" y="192"/>
                      <a:pt x="905" y="206"/>
                      <a:pt x="902" y="202"/>
                    </a:cubicBezTo>
                    <a:close/>
                    <a:moveTo>
                      <a:pt x="909" y="450"/>
                    </a:moveTo>
                    <a:cubicBezTo>
                      <a:pt x="907" y="450"/>
                      <a:pt x="903" y="450"/>
                      <a:pt x="905" y="446"/>
                    </a:cubicBezTo>
                    <a:cubicBezTo>
                      <a:pt x="906" y="442"/>
                      <a:pt x="912" y="430"/>
                      <a:pt x="914" y="428"/>
                    </a:cubicBezTo>
                    <a:cubicBezTo>
                      <a:pt x="916" y="427"/>
                      <a:pt x="920" y="427"/>
                      <a:pt x="920" y="429"/>
                    </a:cubicBezTo>
                    <a:cubicBezTo>
                      <a:pt x="921" y="432"/>
                      <a:pt x="911" y="450"/>
                      <a:pt x="909" y="450"/>
                    </a:cubicBezTo>
                    <a:close/>
                    <a:moveTo>
                      <a:pt x="934" y="422"/>
                    </a:moveTo>
                    <a:cubicBezTo>
                      <a:pt x="931" y="422"/>
                      <a:pt x="926" y="422"/>
                      <a:pt x="927" y="420"/>
                    </a:cubicBezTo>
                    <a:cubicBezTo>
                      <a:pt x="928" y="418"/>
                      <a:pt x="928" y="414"/>
                      <a:pt x="928" y="411"/>
                    </a:cubicBezTo>
                    <a:cubicBezTo>
                      <a:pt x="928" y="409"/>
                      <a:pt x="936" y="404"/>
                      <a:pt x="936" y="406"/>
                    </a:cubicBezTo>
                    <a:cubicBezTo>
                      <a:pt x="937" y="409"/>
                      <a:pt x="932" y="410"/>
                      <a:pt x="933" y="413"/>
                    </a:cubicBezTo>
                    <a:cubicBezTo>
                      <a:pt x="933" y="416"/>
                      <a:pt x="937" y="422"/>
                      <a:pt x="934" y="422"/>
                    </a:cubicBezTo>
                    <a:close/>
                    <a:moveTo>
                      <a:pt x="934" y="394"/>
                    </a:moveTo>
                    <a:cubicBezTo>
                      <a:pt x="932" y="395"/>
                      <a:pt x="924" y="395"/>
                      <a:pt x="922" y="393"/>
                    </a:cubicBezTo>
                    <a:cubicBezTo>
                      <a:pt x="920" y="390"/>
                      <a:pt x="919" y="387"/>
                      <a:pt x="923" y="388"/>
                    </a:cubicBezTo>
                    <a:cubicBezTo>
                      <a:pt x="927" y="388"/>
                      <a:pt x="938" y="386"/>
                      <a:pt x="937" y="389"/>
                    </a:cubicBezTo>
                    <a:cubicBezTo>
                      <a:pt x="937" y="393"/>
                      <a:pt x="936" y="394"/>
                      <a:pt x="934" y="394"/>
                    </a:cubicBezTo>
                    <a:close/>
                    <a:moveTo>
                      <a:pt x="996" y="161"/>
                    </a:moveTo>
                    <a:cubicBezTo>
                      <a:pt x="998" y="161"/>
                      <a:pt x="1001" y="167"/>
                      <a:pt x="1000" y="169"/>
                    </a:cubicBezTo>
                    <a:cubicBezTo>
                      <a:pt x="999" y="171"/>
                      <a:pt x="996" y="173"/>
                      <a:pt x="994" y="171"/>
                    </a:cubicBezTo>
                    <a:cubicBezTo>
                      <a:pt x="992" y="168"/>
                      <a:pt x="993" y="161"/>
                      <a:pt x="996" y="161"/>
                    </a:cubicBezTo>
                    <a:close/>
                    <a:moveTo>
                      <a:pt x="1038" y="778"/>
                    </a:moveTo>
                    <a:cubicBezTo>
                      <a:pt x="1034" y="784"/>
                      <a:pt x="1033" y="790"/>
                      <a:pt x="1033" y="794"/>
                    </a:cubicBezTo>
                    <a:cubicBezTo>
                      <a:pt x="1033" y="797"/>
                      <a:pt x="1030" y="797"/>
                      <a:pt x="1027" y="798"/>
                    </a:cubicBezTo>
                    <a:cubicBezTo>
                      <a:pt x="1023" y="800"/>
                      <a:pt x="1025" y="801"/>
                      <a:pt x="1027" y="804"/>
                    </a:cubicBezTo>
                    <a:cubicBezTo>
                      <a:pt x="1029" y="806"/>
                      <a:pt x="1027" y="808"/>
                      <a:pt x="1023" y="809"/>
                    </a:cubicBezTo>
                    <a:cubicBezTo>
                      <a:pt x="1019" y="811"/>
                      <a:pt x="1011" y="823"/>
                      <a:pt x="1005" y="826"/>
                    </a:cubicBezTo>
                    <a:cubicBezTo>
                      <a:pt x="998" y="829"/>
                      <a:pt x="992" y="834"/>
                      <a:pt x="992" y="839"/>
                    </a:cubicBezTo>
                    <a:cubicBezTo>
                      <a:pt x="992" y="844"/>
                      <a:pt x="987" y="846"/>
                      <a:pt x="982" y="848"/>
                    </a:cubicBezTo>
                    <a:cubicBezTo>
                      <a:pt x="977" y="850"/>
                      <a:pt x="971" y="848"/>
                      <a:pt x="969" y="848"/>
                    </a:cubicBezTo>
                    <a:cubicBezTo>
                      <a:pt x="967" y="848"/>
                      <a:pt x="974" y="844"/>
                      <a:pt x="977" y="843"/>
                    </a:cubicBezTo>
                    <a:cubicBezTo>
                      <a:pt x="981" y="842"/>
                      <a:pt x="987" y="833"/>
                      <a:pt x="989" y="830"/>
                    </a:cubicBezTo>
                    <a:cubicBezTo>
                      <a:pt x="991" y="827"/>
                      <a:pt x="999" y="819"/>
                      <a:pt x="1001" y="815"/>
                    </a:cubicBezTo>
                    <a:cubicBezTo>
                      <a:pt x="1003" y="811"/>
                      <a:pt x="1008" y="804"/>
                      <a:pt x="1013" y="800"/>
                    </a:cubicBezTo>
                    <a:cubicBezTo>
                      <a:pt x="1018" y="797"/>
                      <a:pt x="1029" y="778"/>
                      <a:pt x="1032" y="774"/>
                    </a:cubicBezTo>
                    <a:cubicBezTo>
                      <a:pt x="1034" y="771"/>
                      <a:pt x="1035" y="764"/>
                      <a:pt x="1039" y="762"/>
                    </a:cubicBezTo>
                    <a:cubicBezTo>
                      <a:pt x="1041" y="761"/>
                      <a:pt x="1041" y="772"/>
                      <a:pt x="1038" y="778"/>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27" name="Freeform 376"/>
              <p:cNvSpPr>
                <a:spLocks noEditPoints="1"/>
              </p:cNvSpPr>
              <p:nvPr/>
            </p:nvSpPr>
            <p:spPr bwMode="auto">
              <a:xfrm>
                <a:off x="7387682" y="2632586"/>
                <a:ext cx="463736" cy="227087"/>
              </a:xfrm>
              <a:custGeom>
                <a:avLst/>
                <a:gdLst>
                  <a:gd name="T0" fmla="*/ 15 w 388"/>
                  <a:gd name="T1" fmla="*/ 67 h 190"/>
                  <a:gd name="T2" fmla="*/ 12 w 388"/>
                  <a:gd name="T3" fmla="*/ 78 h 190"/>
                  <a:gd name="T4" fmla="*/ 38 w 388"/>
                  <a:gd name="T5" fmla="*/ 100 h 190"/>
                  <a:gd name="T6" fmla="*/ 44 w 388"/>
                  <a:gd name="T7" fmla="*/ 134 h 190"/>
                  <a:gd name="T8" fmla="*/ 65 w 388"/>
                  <a:gd name="T9" fmla="*/ 141 h 190"/>
                  <a:gd name="T10" fmla="*/ 75 w 388"/>
                  <a:gd name="T11" fmla="*/ 147 h 190"/>
                  <a:gd name="T12" fmla="*/ 70 w 388"/>
                  <a:gd name="T13" fmla="*/ 157 h 190"/>
                  <a:gd name="T14" fmla="*/ 82 w 388"/>
                  <a:gd name="T15" fmla="*/ 173 h 190"/>
                  <a:gd name="T16" fmla="*/ 117 w 388"/>
                  <a:gd name="T17" fmla="*/ 170 h 190"/>
                  <a:gd name="T18" fmla="*/ 136 w 388"/>
                  <a:gd name="T19" fmla="*/ 172 h 190"/>
                  <a:gd name="T20" fmla="*/ 154 w 388"/>
                  <a:gd name="T21" fmla="*/ 176 h 190"/>
                  <a:gd name="T22" fmla="*/ 177 w 388"/>
                  <a:gd name="T23" fmla="*/ 188 h 190"/>
                  <a:gd name="T24" fmla="*/ 235 w 388"/>
                  <a:gd name="T25" fmla="*/ 173 h 190"/>
                  <a:gd name="T26" fmla="*/ 259 w 388"/>
                  <a:gd name="T27" fmla="*/ 168 h 190"/>
                  <a:gd name="T28" fmla="*/ 302 w 388"/>
                  <a:gd name="T29" fmla="*/ 121 h 190"/>
                  <a:gd name="T30" fmla="*/ 312 w 388"/>
                  <a:gd name="T31" fmla="*/ 113 h 190"/>
                  <a:gd name="T32" fmla="*/ 325 w 388"/>
                  <a:gd name="T33" fmla="*/ 130 h 190"/>
                  <a:gd name="T34" fmla="*/ 361 w 388"/>
                  <a:gd name="T35" fmla="*/ 109 h 190"/>
                  <a:gd name="T36" fmla="*/ 382 w 388"/>
                  <a:gd name="T37" fmla="*/ 106 h 190"/>
                  <a:gd name="T38" fmla="*/ 386 w 388"/>
                  <a:gd name="T39" fmla="*/ 87 h 190"/>
                  <a:gd name="T40" fmla="*/ 368 w 388"/>
                  <a:gd name="T41" fmla="*/ 80 h 190"/>
                  <a:gd name="T42" fmla="*/ 350 w 388"/>
                  <a:gd name="T43" fmla="*/ 87 h 190"/>
                  <a:gd name="T44" fmla="*/ 341 w 388"/>
                  <a:gd name="T45" fmla="*/ 68 h 190"/>
                  <a:gd name="T46" fmla="*/ 347 w 388"/>
                  <a:gd name="T47" fmla="*/ 44 h 190"/>
                  <a:gd name="T48" fmla="*/ 342 w 388"/>
                  <a:gd name="T49" fmla="*/ 43 h 190"/>
                  <a:gd name="T50" fmla="*/ 324 w 388"/>
                  <a:gd name="T51" fmla="*/ 39 h 190"/>
                  <a:gd name="T52" fmla="*/ 314 w 388"/>
                  <a:gd name="T53" fmla="*/ 39 h 190"/>
                  <a:gd name="T54" fmla="*/ 285 w 388"/>
                  <a:gd name="T55" fmla="*/ 51 h 190"/>
                  <a:gd name="T56" fmla="*/ 273 w 388"/>
                  <a:gd name="T57" fmla="*/ 56 h 190"/>
                  <a:gd name="T58" fmla="*/ 254 w 388"/>
                  <a:gd name="T59" fmla="*/ 52 h 190"/>
                  <a:gd name="T60" fmla="*/ 234 w 388"/>
                  <a:gd name="T61" fmla="*/ 43 h 190"/>
                  <a:gd name="T62" fmla="*/ 222 w 388"/>
                  <a:gd name="T63" fmla="*/ 36 h 190"/>
                  <a:gd name="T64" fmla="*/ 208 w 388"/>
                  <a:gd name="T65" fmla="*/ 33 h 190"/>
                  <a:gd name="T66" fmla="*/ 183 w 388"/>
                  <a:gd name="T67" fmla="*/ 36 h 190"/>
                  <a:gd name="T68" fmla="*/ 164 w 388"/>
                  <a:gd name="T69" fmla="*/ 19 h 190"/>
                  <a:gd name="T70" fmla="*/ 149 w 388"/>
                  <a:gd name="T71" fmla="*/ 9 h 190"/>
                  <a:gd name="T72" fmla="*/ 133 w 388"/>
                  <a:gd name="T73" fmla="*/ 3 h 190"/>
                  <a:gd name="T74" fmla="*/ 127 w 388"/>
                  <a:gd name="T75" fmla="*/ 2 h 190"/>
                  <a:gd name="T76" fmla="*/ 125 w 388"/>
                  <a:gd name="T77" fmla="*/ 9 h 190"/>
                  <a:gd name="T78" fmla="*/ 115 w 388"/>
                  <a:gd name="T79" fmla="*/ 26 h 190"/>
                  <a:gd name="T80" fmla="*/ 116 w 388"/>
                  <a:gd name="T81" fmla="*/ 31 h 190"/>
                  <a:gd name="T82" fmla="*/ 101 w 388"/>
                  <a:gd name="T83" fmla="*/ 43 h 190"/>
                  <a:gd name="T84" fmla="*/ 80 w 388"/>
                  <a:gd name="T85" fmla="*/ 29 h 190"/>
                  <a:gd name="T86" fmla="*/ 67 w 388"/>
                  <a:gd name="T87" fmla="*/ 24 h 190"/>
                  <a:gd name="T88" fmla="*/ 53 w 388"/>
                  <a:gd name="T89" fmla="*/ 21 h 190"/>
                  <a:gd name="T90" fmla="*/ 29 w 388"/>
                  <a:gd name="T91" fmla="*/ 27 h 190"/>
                  <a:gd name="T92" fmla="*/ 7 w 388"/>
                  <a:gd name="T93" fmla="*/ 31 h 190"/>
                  <a:gd name="T94" fmla="*/ 5 w 388"/>
                  <a:gd name="T95" fmla="*/ 48 h 190"/>
                  <a:gd name="T96" fmla="*/ 0 w 388"/>
                  <a:gd name="T97" fmla="*/ 51 h 190"/>
                  <a:gd name="T98" fmla="*/ 0 w 388"/>
                  <a:gd name="T99" fmla="*/ 56 h 190"/>
                  <a:gd name="T100" fmla="*/ 15 w 388"/>
                  <a:gd name="T101" fmla="*/ 67 h 190"/>
                  <a:gd name="T102" fmla="*/ 43 w 388"/>
                  <a:gd name="T103" fmla="*/ 30 h 190"/>
                  <a:gd name="T104" fmla="*/ 50 w 388"/>
                  <a:gd name="T105" fmla="*/ 36 h 190"/>
                  <a:gd name="T106" fmla="*/ 43 w 388"/>
                  <a:gd name="T107" fmla="*/ 42 h 190"/>
                  <a:gd name="T108" fmla="*/ 37 w 388"/>
                  <a:gd name="T109" fmla="*/ 36 h 190"/>
                  <a:gd name="T110" fmla="*/ 43 w 388"/>
                  <a:gd name="T111" fmla="*/ 30 h 19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88"/>
                  <a:gd name="T169" fmla="*/ 0 h 190"/>
                  <a:gd name="T170" fmla="*/ 388 w 388"/>
                  <a:gd name="T171" fmla="*/ 190 h 19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88" h="190">
                    <a:moveTo>
                      <a:pt x="15" y="67"/>
                    </a:moveTo>
                    <a:cubicBezTo>
                      <a:pt x="18" y="71"/>
                      <a:pt x="16" y="70"/>
                      <a:pt x="12" y="78"/>
                    </a:cubicBezTo>
                    <a:cubicBezTo>
                      <a:pt x="8" y="85"/>
                      <a:pt x="32" y="94"/>
                      <a:pt x="38" y="100"/>
                    </a:cubicBezTo>
                    <a:cubicBezTo>
                      <a:pt x="44" y="106"/>
                      <a:pt x="44" y="130"/>
                      <a:pt x="44" y="134"/>
                    </a:cubicBezTo>
                    <a:cubicBezTo>
                      <a:pt x="44" y="139"/>
                      <a:pt x="62" y="138"/>
                      <a:pt x="65" y="141"/>
                    </a:cubicBezTo>
                    <a:cubicBezTo>
                      <a:pt x="69" y="144"/>
                      <a:pt x="74" y="145"/>
                      <a:pt x="75" y="147"/>
                    </a:cubicBezTo>
                    <a:cubicBezTo>
                      <a:pt x="77" y="149"/>
                      <a:pt x="72" y="153"/>
                      <a:pt x="70" y="157"/>
                    </a:cubicBezTo>
                    <a:cubicBezTo>
                      <a:pt x="68" y="161"/>
                      <a:pt x="79" y="169"/>
                      <a:pt x="82" y="173"/>
                    </a:cubicBezTo>
                    <a:cubicBezTo>
                      <a:pt x="85" y="177"/>
                      <a:pt x="112" y="173"/>
                      <a:pt x="117" y="170"/>
                    </a:cubicBezTo>
                    <a:cubicBezTo>
                      <a:pt x="122" y="168"/>
                      <a:pt x="131" y="170"/>
                      <a:pt x="136" y="172"/>
                    </a:cubicBezTo>
                    <a:cubicBezTo>
                      <a:pt x="141" y="175"/>
                      <a:pt x="142" y="176"/>
                      <a:pt x="154" y="176"/>
                    </a:cubicBezTo>
                    <a:cubicBezTo>
                      <a:pt x="165" y="176"/>
                      <a:pt x="168" y="185"/>
                      <a:pt x="177" y="188"/>
                    </a:cubicBezTo>
                    <a:cubicBezTo>
                      <a:pt x="186" y="190"/>
                      <a:pt x="227" y="177"/>
                      <a:pt x="235" y="173"/>
                    </a:cubicBezTo>
                    <a:cubicBezTo>
                      <a:pt x="243" y="168"/>
                      <a:pt x="249" y="169"/>
                      <a:pt x="259" y="168"/>
                    </a:cubicBezTo>
                    <a:cubicBezTo>
                      <a:pt x="270" y="166"/>
                      <a:pt x="299" y="126"/>
                      <a:pt x="302" y="121"/>
                    </a:cubicBezTo>
                    <a:cubicBezTo>
                      <a:pt x="304" y="115"/>
                      <a:pt x="307" y="112"/>
                      <a:pt x="312" y="113"/>
                    </a:cubicBezTo>
                    <a:cubicBezTo>
                      <a:pt x="316" y="114"/>
                      <a:pt x="319" y="127"/>
                      <a:pt x="325" y="130"/>
                    </a:cubicBezTo>
                    <a:cubicBezTo>
                      <a:pt x="332" y="133"/>
                      <a:pt x="357" y="112"/>
                      <a:pt x="361" y="109"/>
                    </a:cubicBezTo>
                    <a:cubicBezTo>
                      <a:pt x="366" y="106"/>
                      <a:pt x="376" y="108"/>
                      <a:pt x="382" y="106"/>
                    </a:cubicBezTo>
                    <a:cubicBezTo>
                      <a:pt x="388" y="104"/>
                      <a:pt x="387" y="89"/>
                      <a:pt x="386" y="87"/>
                    </a:cubicBezTo>
                    <a:cubicBezTo>
                      <a:pt x="385" y="84"/>
                      <a:pt x="374" y="81"/>
                      <a:pt x="368" y="80"/>
                    </a:cubicBezTo>
                    <a:cubicBezTo>
                      <a:pt x="361" y="79"/>
                      <a:pt x="354" y="87"/>
                      <a:pt x="350" y="87"/>
                    </a:cubicBezTo>
                    <a:cubicBezTo>
                      <a:pt x="347" y="87"/>
                      <a:pt x="343" y="77"/>
                      <a:pt x="341" y="68"/>
                    </a:cubicBezTo>
                    <a:cubicBezTo>
                      <a:pt x="340" y="62"/>
                      <a:pt x="344" y="52"/>
                      <a:pt x="347" y="44"/>
                    </a:cubicBezTo>
                    <a:cubicBezTo>
                      <a:pt x="345" y="44"/>
                      <a:pt x="343" y="44"/>
                      <a:pt x="342" y="43"/>
                    </a:cubicBezTo>
                    <a:cubicBezTo>
                      <a:pt x="336" y="42"/>
                      <a:pt x="329" y="41"/>
                      <a:pt x="324" y="39"/>
                    </a:cubicBezTo>
                    <a:cubicBezTo>
                      <a:pt x="319" y="36"/>
                      <a:pt x="320" y="35"/>
                      <a:pt x="314" y="39"/>
                    </a:cubicBezTo>
                    <a:cubicBezTo>
                      <a:pt x="308" y="43"/>
                      <a:pt x="290" y="50"/>
                      <a:pt x="285" y="51"/>
                    </a:cubicBezTo>
                    <a:cubicBezTo>
                      <a:pt x="281" y="53"/>
                      <a:pt x="277" y="56"/>
                      <a:pt x="273" y="56"/>
                    </a:cubicBezTo>
                    <a:cubicBezTo>
                      <a:pt x="269" y="56"/>
                      <a:pt x="260" y="53"/>
                      <a:pt x="254" y="52"/>
                    </a:cubicBezTo>
                    <a:cubicBezTo>
                      <a:pt x="248" y="50"/>
                      <a:pt x="239" y="44"/>
                      <a:pt x="234" y="43"/>
                    </a:cubicBezTo>
                    <a:cubicBezTo>
                      <a:pt x="228" y="41"/>
                      <a:pt x="225" y="39"/>
                      <a:pt x="222" y="36"/>
                    </a:cubicBezTo>
                    <a:cubicBezTo>
                      <a:pt x="219" y="33"/>
                      <a:pt x="213" y="31"/>
                      <a:pt x="208" y="33"/>
                    </a:cubicBezTo>
                    <a:cubicBezTo>
                      <a:pt x="204" y="35"/>
                      <a:pt x="192" y="37"/>
                      <a:pt x="183" y="36"/>
                    </a:cubicBezTo>
                    <a:cubicBezTo>
                      <a:pt x="174" y="34"/>
                      <a:pt x="165" y="27"/>
                      <a:pt x="164" y="19"/>
                    </a:cubicBezTo>
                    <a:cubicBezTo>
                      <a:pt x="164" y="12"/>
                      <a:pt x="151" y="10"/>
                      <a:pt x="149" y="9"/>
                    </a:cubicBezTo>
                    <a:cubicBezTo>
                      <a:pt x="147" y="9"/>
                      <a:pt x="137" y="5"/>
                      <a:pt x="133" y="3"/>
                    </a:cubicBezTo>
                    <a:cubicBezTo>
                      <a:pt x="129" y="1"/>
                      <a:pt x="127" y="0"/>
                      <a:pt x="127" y="2"/>
                    </a:cubicBezTo>
                    <a:cubicBezTo>
                      <a:pt x="128" y="5"/>
                      <a:pt x="128" y="6"/>
                      <a:pt x="125" y="9"/>
                    </a:cubicBezTo>
                    <a:cubicBezTo>
                      <a:pt x="122" y="12"/>
                      <a:pt x="114" y="25"/>
                      <a:pt x="115" y="26"/>
                    </a:cubicBezTo>
                    <a:cubicBezTo>
                      <a:pt x="117" y="27"/>
                      <a:pt x="117" y="28"/>
                      <a:pt x="116" y="31"/>
                    </a:cubicBezTo>
                    <a:cubicBezTo>
                      <a:pt x="115" y="35"/>
                      <a:pt x="109" y="45"/>
                      <a:pt x="101" y="43"/>
                    </a:cubicBezTo>
                    <a:cubicBezTo>
                      <a:pt x="93" y="41"/>
                      <a:pt x="85" y="32"/>
                      <a:pt x="80" y="29"/>
                    </a:cubicBezTo>
                    <a:cubicBezTo>
                      <a:pt x="75" y="26"/>
                      <a:pt x="73" y="27"/>
                      <a:pt x="67" y="24"/>
                    </a:cubicBezTo>
                    <a:cubicBezTo>
                      <a:pt x="61" y="21"/>
                      <a:pt x="59" y="20"/>
                      <a:pt x="53" y="21"/>
                    </a:cubicBezTo>
                    <a:cubicBezTo>
                      <a:pt x="47" y="22"/>
                      <a:pt x="35" y="26"/>
                      <a:pt x="29" y="27"/>
                    </a:cubicBezTo>
                    <a:cubicBezTo>
                      <a:pt x="23" y="28"/>
                      <a:pt x="9" y="28"/>
                      <a:pt x="7" y="31"/>
                    </a:cubicBezTo>
                    <a:cubicBezTo>
                      <a:pt x="5" y="33"/>
                      <a:pt x="8" y="46"/>
                      <a:pt x="5" y="48"/>
                    </a:cubicBezTo>
                    <a:cubicBezTo>
                      <a:pt x="4" y="49"/>
                      <a:pt x="2" y="50"/>
                      <a:pt x="0" y="51"/>
                    </a:cubicBezTo>
                    <a:cubicBezTo>
                      <a:pt x="0" y="53"/>
                      <a:pt x="0" y="55"/>
                      <a:pt x="0" y="56"/>
                    </a:cubicBezTo>
                    <a:cubicBezTo>
                      <a:pt x="1" y="60"/>
                      <a:pt x="12" y="63"/>
                      <a:pt x="15" y="67"/>
                    </a:cubicBezTo>
                    <a:close/>
                    <a:moveTo>
                      <a:pt x="43" y="30"/>
                    </a:moveTo>
                    <a:cubicBezTo>
                      <a:pt x="45" y="30"/>
                      <a:pt x="50" y="33"/>
                      <a:pt x="50" y="36"/>
                    </a:cubicBezTo>
                    <a:cubicBezTo>
                      <a:pt x="50" y="39"/>
                      <a:pt x="46" y="44"/>
                      <a:pt x="43" y="42"/>
                    </a:cubicBezTo>
                    <a:cubicBezTo>
                      <a:pt x="40" y="41"/>
                      <a:pt x="36" y="39"/>
                      <a:pt x="37" y="36"/>
                    </a:cubicBezTo>
                    <a:cubicBezTo>
                      <a:pt x="37" y="34"/>
                      <a:pt x="41" y="30"/>
                      <a:pt x="43" y="30"/>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28" name="Freeform 377"/>
              <p:cNvSpPr>
                <a:spLocks noEditPoints="1"/>
              </p:cNvSpPr>
              <p:nvPr/>
            </p:nvSpPr>
            <p:spPr bwMode="auto">
              <a:xfrm>
                <a:off x="7154549" y="2591114"/>
                <a:ext cx="925954" cy="648387"/>
              </a:xfrm>
              <a:custGeom>
                <a:avLst/>
                <a:gdLst>
                  <a:gd name="T0" fmla="*/ 737 w 775"/>
                  <a:gd name="T1" fmla="*/ 118 h 543"/>
                  <a:gd name="T2" fmla="*/ 707 w 775"/>
                  <a:gd name="T3" fmla="*/ 86 h 543"/>
                  <a:gd name="T4" fmla="*/ 676 w 775"/>
                  <a:gd name="T5" fmla="*/ 50 h 543"/>
                  <a:gd name="T6" fmla="*/ 640 w 775"/>
                  <a:gd name="T7" fmla="*/ 4 h 543"/>
                  <a:gd name="T8" fmla="*/ 580 w 775"/>
                  <a:gd name="T9" fmla="*/ 19 h 543"/>
                  <a:gd name="T10" fmla="*/ 586 w 775"/>
                  <a:gd name="T11" fmla="*/ 41 h 543"/>
                  <a:gd name="T12" fmla="*/ 559 w 775"/>
                  <a:gd name="T13" fmla="*/ 81 h 543"/>
                  <a:gd name="T14" fmla="*/ 545 w 775"/>
                  <a:gd name="T15" fmla="*/ 122 h 543"/>
                  <a:gd name="T16" fmla="*/ 577 w 775"/>
                  <a:gd name="T17" fmla="*/ 141 h 543"/>
                  <a:gd name="T18" fmla="*/ 507 w 775"/>
                  <a:gd name="T19" fmla="*/ 148 h 543"/>
                  <a:gd name="T20" fmla="*/ 430 w 775"/>
                  <a:gd name="T21" fmla="*/ 208 h 543"/>
                  <a:gd name="T22" fmla="*/ 331 w 775"/>
                  <a:gd name="T23" fmla="*/ 207 h 543"/>
                  <a:gd name="T24" fmla="*/ 265 w 775"/>
                  <a:gd name="T25" fmla="*/ 192 h 543"/>
                  <a:gd name="T26" fmla="*/ 239 w 775"/>
                  <a:gd name="T27" fmla="*/ 169 h 543"/>
                  <a:gd name="T28" fmla="*/ 210 w 775"/>
                  <a:gd name="T29" fmla="*/ 102 h 543"/>
                  <a:gd name="T30" fmla="*/ 188 w 775"/>
                  <a:gd name="T31" fmla="*/ 86 h 543"/>
                  <a:gd name="T32" fmla="*/ 163 w 775"/>
                  <a:gd name="T33" fmla="*/ 101 h 543"/>
                  <a:gd name="T34" fmla="*/ 143 w 775"/>
                  <a:gd name="T35" fmla="*/ 133 h 543"/>
                  <a:gd name="T36" fmla="*/ 114 w 775"/>
                  <a:gd name="T37" fmla="*/ 146 h 543"/>
                  <a:gd name="T38" fmla="*/ 95 w 775"/>
                  <a:gd name="T39" fmla="*/ 164 h 543"/>
                  <a:gd name="T40" fmla="*/ 87 w 775"/>
                  <a:gd name="T41" fmla="*/ 205 h 543"/>
                  <a:gd name="T42" fmla="*/ 59 w 775"/>
                  <a:gd name="T43" fmla="*/ 236 h 543"/>
                  <a:gd name="T44" fmla="*/ 25 w 775"/>
                  <a:gd name="T45" fmla="*/ 249 h 543"/>
                  <a:gd name="T46" fmla="*/ 3 w 775"/>
                  <a:gd name="T47" fmla="*/ 263 h 543"/>
                  <a:gd name="T48" fmla="*/ 16 w 775"/>
                  <a:gd name="T49" fmla="*/ 294 h 543"/>
                  <a:gd name="T50" fmla="*/ 20 w 775"/>
                  <a:gd name="T51" fmla="*/ 322 h 543"/>
                  <a:gd name="T52" fmla="*/ 40 w 775"/>
                  <a:gd name="T53" fmla="*/ 344 h 543"/>
                  <a:gd name="T54" fmla="*/ 66 w 775"/>
                  <a:gd name="T55" fmla="*/ 380 h 543"/>
                  <a:gd name="T56" fmla="*/ 122 w 775"/>
                  <a:gd name="T57" fmla="*/ 415 h 543"/>
                  <a:gd name="T58" fmla="*/ 176 w 775"/>
                  <a:gd name="T59" fmla="*/ 442 h 543"/>
                  <a:gd name="T60" fmla="*/ 231 w 775"/>
                  <a:gd name="T61" fmla="*/ 432 h 543"/>
                  <a:gd name="T62" fmla="*/ 269 w 775"/>
                  <a:gd name="T63" fmla="*/ 435 h 543"/>
                  <a:gd name="T64" fmla="*/ 311 w 775"/>
                  <a:gd name="T65" fmla="*/ 424 h 543"/>
                  <a:gd name="T66" fmla="*/ 306 w 775"/>
                  <a:gd name="T67" fmla="*/ 477 h 543"/>
                  <a:gd name="T68" fmla="*/ 327 w 775"/>
                  <a:gd name="T69" fmla="*/ 512 h 543"/>
                  <a:gd name="T70" fmla="*/ 347 w 775"/>
                  <a:gd name="T71" fmla="*/ 525 h 543"/>
                  <a:gd name="T72" fmla="*/ 366 w 775"/>
                  <a:gd name="T73" fmla="*/ 518 h 543"/>
                  <a:gd name="T74" fmla="*/ 389 w 775"/>
                  <a:gd name="T75" fmla="*/ 517 h 543"/>
                  <a:gd name="T76" fmla="*/ 421 w 775"/>
                  <a:gd name="T77" fmla="*/ 523 h 543"/>
                  <a:gd name="T78" fmla="*/ 447 w 775"/>
                  <a:gd name="T79" fmla="*/ 533 h 543"/>
                  <a:gd name="T80" fmla="*/ 466 w 775"/>
                  <a:gd name="T81" fmla="*/ 540 h 543"/>
                  <a:gd name="T82" fmla="*/ 505 w 775"/>
                  <a:gd name="T83" fmla="*/ 524 h 543"/>
                  <a:gd name="T84" fmla="*/ 523 w 775"/>
                  <a:gd name="T85" fmla="*/ 511 h 543"/>
                  <a:gd name="T86" fmla="*/ 550 w 775"/>
                  <a:gd name="T87" fmla="*/ 504 h 543"/>
                  <a:gd name="T88" fmla="*/ 572 w 775"/>
                  <a:gd name="T89" fmla="*/ 479 h 543"/>
                  <a:gd name="T90" fmla="*/ 591 w 775"/>
                  <a:gd name="T91" fmla="*/ 447 h 543"/>
                  <a:gd name="T92" fmla="*/ 613 w 775"/>
                  <a:gd name="T93" fmla="*/ 422 h 543"/>
                  <a:gd name="T94" fmla="*/ 611 w 775"/>
                  <a:gd name="T95" fmla="*/ 395 h 543"/>
                  <a:gd name="T96" fmla="*/ 603 w 775"/>
                  <a:gd name="T97" fmla="*/ 373 h 543"/>
                  <a:gd name="T98" fmla="*/ 581 w 775"/>
                  <a:gd name="T99" fmla="*/ 331 h 543"/>
                  <a:gd name="T100" fmla="*/ 620 w 775"/>
                  <a:gd name="T101" fmla="*/ 307 h 543"/>
                  <a:gd name="T102" fmla="*/ 581 w 775"/>
                  <a:gd name="T103" fmla="*/ 303 h 543"/>
                  <a:gd name="T104" fmla="*/ 560 w 775"/>
                  <a:gd name="T105" fmla="*/ 271 h 543"/>
                  <a:gd name="T106" fmla="*/ 603 w 775"/>
                  <a:gd name="T107" fmla="*/ 243 h 543"/>
                  <a:gd name="T108" fmla="*/ 607 w 775"/>
                  <a:gd name="T109" fmla="*/ 259 h 543"/>
                  <a:gd name="T110" fmla="*/ 632 w 775"/>
                  <a:gd name="T111" fmla="*/ 263 h 543"/>
                  <a:gd name="T112" fmla="*/ 656 w 775"/>
                  <a:gd name="T113" fmla="*/ 245 h 543"/>
                  <a:gd name="T114" fmla="*/ 688 w 775"/>
                  <a:gd name="T115" fmla="*/ 230 h 543"/>
                  <a:gd name="T116" fmla="*/ 713 w 775"/>
                  <a:gd name="T117" fmla="*/ 207 h 543"/>
                  <a:gd name="T118" fmla="*/ 729 w 775"/>
                  <a:gd name="T119" fmla="*/ 174 h 543"/>
                  <a:gd name="T120" fmla="*/ 764 w 775"/>
                  <a:gd name="T121" fmla="*/ 148 h 543"/>
                  <a:gd name="T122" fmla="*/ 343 w 775"/>
                  <a:gd name="T123" fmla="*/ 308 h 543"/>
                  <a:gd name="T124" fmla="*/ 343 w 775"/>
                  <a:gd name="T125" fmla="*/ 308 h 54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775"/>
                  <a:gd name="T190" fmla="*/ 0 h 543"/>
                  <a:gd name="T191" fmla="*/ 775 w 775"/>
                  <a:gd name="T192" fmla="*/ 543 h 54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775" h="543">
                    <a:moveTo>
                      <a:pt x="772" y="107"/>
                    </a:moveTo>
                    <a:cubicBezTo>
                      <a:pt x="769" y="109"/>
                      <a:pt x="761" y="110"/>
                      <a:pt x="758" y="110"/>
                    </a:cubicBezTo>
                    <a:cubicBezTo>
                      <a:pt x="754" y="110"/>
                      <a:pt x="740" y="118"/>
                      <a:pt x="737" y="118"/>
                    </a:cubicBezTo>
                    <a:cubicBezTo>
                      <a:pt x="733" y="118"/>
                      <a:pt x="725" y="115"/>
                      <a:pt x="724" y="111"/>
                    </a:cubicBezTo>
                    <a:cubicBezTo>
                      <a:pt x="723" y="107"/>
                      <a:pt x="725" y="100"/>
                      <a:pt x="722" y="98"/>
                    </a:cubicBezTo>
                    <a:cubicBezTo>
                      <a:pt x="719" y="96"/>
                      <a:pt x="711" y="89"/>
                      <a:pt x="707" y="86"/>
                    </a:cubicBezTo>
                    <a:cubicBezTo>
                      <a:pt x="704" y="83"/>
                      <a:pt x="696" y="79"/>
                      <a:pt x="691" y="77"/>
                    </a:cubicBezTo>
                    <a:cubicBezTo>
                      <a:pt x="686" y="75"/>
                      <a:pt x="682" y="76"/>
                      <a:pt x="683" y="70"/>
                    </a:cubicBezTo>
                    <a:cubicBezTo>
                      <a:pt x="684" y="64"/>
                      <a:pt x="676" y="54"/>
                      <a:pt x="676" y="50"/>
                    </a:cubicBezTo>
                    <a:cubicBezTo>
                      <a:pt x="676" y="47"/>
                      <a:pt x="678" y="45"/>
                      <a:pt x="675" y="41"/>
                    </a:cubicBezTo>
                    <a:cubicBezTo>
                      <a:pt x="671" y="37"/>
                      <a:pt x="658" y="8"/>
                      <a:pt x="652" y="5"/>
                    </a:cubicBezTo>
                    <a:cubicBezTo>
                      <a:pt x="646" y="2"/>
                      <a:pt x="644" y="6"/>
                      <a:pt x="640" y="4"/>
                    </a:cubicBezTo>
                    <a:cubicBezTo>
                      <a:pt x="637" y="3"/>
                      <a:pt x="630" y="0"/>
                      <a:pt x="628" y="0"/>
                    </a:cubicBezTo>
                    <a:cubicBezTo>
                      <a:pt x="625" y="0"/>
                      <a:pt x="594" y="3"/>
                      <a:pt x="591" y="4"/>
                    </a:cubicBezTo>
                    <a:cubicBezTo>
                      <a:pt x="588" y="5"/>
                      <a:pt x="576" y="17"/>
                      <a:pt x="580" y="19"/>
                    </a:cubicBezTo>
                    <a:cubicBezTo>
                      <a:pt x="583" y="22"/>
                      <a:pt x="586" y="21"/>
                      <a:pt x="586" y="25"/>
                    </a:cubicBezTo>
                    <a:cubicBezTo>
                      <a:pt x="586" y="29"/>
                      <a:pt x="582" y="35"/>
                      <a:pt x="585" y="37"/>
                    </a:cubicBezTo>
                    <a:cubicBezTo>
                      <a:pt x="587" y="39"/>
                      <a:pt x="588" y="38"/>
                      <a:pt x="586" y="41"/>
                    </a:cubicBezTo>
                    <a:cubicBezTo>
                      <a:pt x="583" y="45"/>
                      <a:pt x="577" y="54"/>
                      <a:pt x="576" y="58"/>
                    </a:cubicBezTo>
                    <a:cubicBezTo>
                      <a:pt x="575" y="61"/>
                      <a:pt x="573" y="70"/>
                      <a:pt x="572" y="71"/>
                    </a:cubicBezTo>
                    <a:cubicBezTo>
                      <a:pt x="571" y="72"/>
                      <a:pt x="562" y="80"/>
                      <a:pt x="559" y="81"/>
                    </a:cubicBezTo>
                    <a:cubicBezTo>
                      <a:pt x="557" y="82"/>
                      <a:pt x="549" y="81"/>
                      <a:pt x="542" y="79"/>
                    </a:cubicBezTo>
                    <a:cubicBezTo>
                      <a:pt x="539" y="87"/>
                      <a:pt x="535" y="97"/>
                      <a:pt x="536" y="103"/>
                    </a:cubicBezTo>
                    <a:cubicBezTo>
                      <a:pt x="538" y="112"/>
                      <a:pt x="542" y="122"/>
                      <a:pt x="545" y="122"/>
                    </a:cubicBezTo>
                    <a:cubicBezTo>
                      <a:pt x="549" y="122"/>
                      <a:pt x="556" y="114"/>
                      <a:pt x="563" y="115"/>
                    </a:cubicBezTo>
                    <a:cubicBezTo>
                      <a:pt x="569" y="116"/>
                      <a:pt x="580" y="119"/>
                      <a:pt x="581" y="122"/>
                    </a:cubicBezTo>
                    <a:cubicBezTo>
                      <a:pt x="582" y="124"/>
                      <a:pt x="583" y="139"/>
                      <a:pt x="577" y="141"/>
                    </a:cubicBezTo>
                    <a:cubicBezTo>
                      <a:pt x="571" y="143"/>
                      <a:pt x="561" y="141"/>
                      <a:pt x="556" y="144"/>
                    </a:cubicBezTo>
                    <a:cubicBezTo>
                      <a:pt x="552" y="147"/>
                      <a:pt x="527" y="168"/>
                      <a:pt x="520" y="165"/>
                    </a:cubicBezTo>
                    <a:cubicBezTo>
                      <a:pt x="514" y="162"/>
                      <a:pt x="511" y="149"/>
                      <a:pt x="507" y="148"/>
                    </a:cubicBezTo>
                    <a:cubicBezTo>
                      <a:pt x="502" y="147"/>
                      <a:pt x="499" y="150"/>
                      <a:pt x="497" y="156"/>
                    </a:cubicBezTo>
                    <a:cubicBezTo>
                      <a:pt x="494" y="161"/>
                      <a:pt x="465" y="201"/>
                      <a:pt x="454" y="203"/>
                    </a:cubicBezTo>
                    <a:cubicBezTo>
                      <a:pt x="444" y="204"/>
                      <a:pt x="438" y="203"/>
                      <a:pt x="430" y="208"/>
                    </a:cubicBezTo>
                    <a:cubicBezTo>
                      <a:pt x="422" y="212"/>
                      <a:pt x="381" y="225"/>
                      <a:pt x="372" y="223"/>
                    </a:cubicBezTo>
                    <a:cubicBezTo>
                      <a:pt x="363" y="220"/>
                      <a:pt x="360" y="211"/>
                      <a:pt x="349" y="211"/>
                    </a:cubicBezTo>
                    <a:cubicBezTo>
                      <a:pt x="337" y="211"/>
                      <a:pt x="336" y="210"/>
                      <a:pt x="331" y="207"/>
                    </a:cubicBezTo>
                    <a:cubicBezTo>
                      <a:pt x="326" y="205"/>
                      <a:pt x="317" y="203"/>
                      <a:pt x="312" y="205"/>
                    </a:cubicBezTo>
                    <a:cubicBezTo>
                      <a:pt x="307" y="208"/>
                      <a:pt x="280" y="212"/>
                      <a:pt x="277" y="208"/>
                    </a:cubicBezTo>
                    <a:cubicBezTo>
                      <a:pt x="274" y="204"/>
                      <a:pt x="263" y="196"/>
                      <a:pt x="265" y="192"/>
                    </a:cubicBezTo>
                    <a:cubicBezTo>
                      <a:pt x="267" y="188"/>
                      <a:pt x="272" y="184"/>
                      <a:pt x="270" y="182"/>
                    </a:cubicBezTo>
                    <a:cubicBezTo>
                      <a:pt x="269" y="180"/>
                      <a:pt x="264" y="179"/>
                      <a:pt x="260" y="176"/>
                    </a:cubicBezTo>
                    <a:cubicBezTo>
                      <a:pt x="257" y="173"/>
                      <a:pt x="239" y="174"/>
                      <a:pt x="239" y="169"/>
                    </a:cubicBezTo>
                    <a:cubicBezTo>
                      <a:pt x="239" y="165"/>
                      <a:pt x="239" y="141"/>
                      <a:pt x="233" y="135"/>
                    </a:cubicBezTo>
                    <a:cubicBezTo>
                      <a:pt x="227" y="129"/>
                      <a:pt x="203" y="120"/>
                      <a:pt x="207" y="113"/>
                    </a:cubicBezTo>
                    <a:cubicBezTo>
                      <a:pt x="211" y="105"/>
                      <a:pt x="213" y="106"/>
                      <a:pt x="210" y="102"/>
                    </a:cubicBezTo>
                    <a:cubicBezTo>
                      <a:pt x="207" y="98"/>
                      <a:pt x="196" y="95"/>
                      <a:pt x="195" y="91"/>
                    </a:cubicBezTo>
                    <a:cubicBezTo>
                      <a:pt x="195" y="90"/>
                      <a:pt x="195" y="88"/>
                      <a:pt x="195" y="86"/>
                    </a:cubicBezTo>
                    <a:cubicBezTo>
                      <a:pt x="193" y="87"/>
                      <a:pt x="190" y="87"/>
                      <a:pt x="188" y="86"/>
                    </a:cubicBezTo>
                    <a:cubicBezTo>
                      <a:pt x="185" y="85"/>
                      <a:pt x="183" y="91"/>
                      <a:pt x="178" y="90"/>
                    </a:cubicBezTo>
                    <a:cubicBezTo>
                      <a:pt x="177" y="93"/>
                      <a:pt x="176" y="95"/>
                      <a:pt x="175" y="95"/>
                    </a:cubicBezTo>
                    <a:cubicBezTo>
                      <a:pt x="173" y="95"/>
                      <a:pt x="166" y="98"/>
                      <a:pt x="163" y="101"/>
                    </a:cubicBezTo>
                    <a:cubicBezTo>
                      <a:pt x="160" y="105"/>
                      <a:pt x="153" y="109"/>
                      <a:pt x="152" y="113"/>
                    </a:cubicBezTo>
                    <a:cubicBezTo>
                      <a:pt x="152" y="116"/>
                      <a:pt x="153" y="127"/>
                      <a:pt x="153" y="129"/>
                    </a:cubicBezTo>
                    <a:cubicBezTo>
                      <a:pt x="152" y="132"/>
                      <a:pt x="147" y="133"/>
                      <a:pt x="143" y="133"/>
                    </a:cubicBezTo>
                    <a:cubicBezTo>
                      <a:pt x="138" y="133"/>
                      <a:pt x="129" y="136"/>
                      <a:pt x="126" y="134"/>
                    </a:cubicBezTo>
                    <a:cubicBezTo>
                      <a:pt x="122" y="132"/>
                      <a:pt x="120" y="128"/>
                      <a:pt x="118" y="134"/>
                    </a:cubicBezTo>
                    <a:cubicBezTo>
                      <a:pt x="115" y="140"/>
                      <a:pt x="116" y="144"/>
                      <a:pt x="114" y="146"/>
                    </a:cubicBezTo>
                    <a:cubicBezTo>
                      <a:pt x="112" y="149"/>
                      <a:pt x="110" y="151"/>
                      <a:pt x="112" y="154"/>
                    </a:cubicBezTo>
                    <a:cubicBezTo>
                      <a:pt x="114" y="157"/>
                      <a:pt x="117" y="160"/>
                      <a:pt x="112" y="162"/>
                    </a:cubicBezTo>
                    <a:cubicBezTo>
                      <a:pt x="107" y="164"/>
                      <a:pt x="97" y="162"/>
                      <a:pt x="95" y="164"/>
                    </a:cubicBezTo>
                    <a:cubicBezTo>
                      <a:pt x="93" y="166"/>
                      <a:pt x="88" y="168"/>
                      <a:pt x="86" y="171"/>
                    </a:cubicBezTo>
                    <a:cubicBezTo>
                      <a:pt x="85" y="174"/>
                      <a:pt x="87" y="180"/>
                      <a:pt x="87" y="183"/>
                    </a:cubicBezTo>
                    <a:cubicBezTo>
                      <a:pt x="87" y="185"/>
                      <a:pt x="89" y="204"/>
                      <a:pt x="87" y="205"/>
                    </a:cubicBezTo>
                    <a:cubicBezTo>
                      <a:pt x="84" y="206"/>
                      <a:pt x="83" y="214"/>
                      <a:pt x="83" y="218"/>
                    </a:cubicBezTo>
                    <a:cubicBezTo>
                      <a:pt x="83" y="223"/>
                      <a:pt x="80" y="223"/>
                      <a:pt x="75" y="225"/>
                    </a:cubicBezTo>
                    <a:cubicBezTo>
                      <a:pt x="69" y="227"/>
                      <a:pt x="62" y="235"/>
                      <a:pt x="59" y="236"/>
                    </a:cubicBezTo>
                    <a:cubicBezTo>
                      <a:pt x="56" y="237"/>
                      <a:pt x="47" y="239"/>
                      <a:pt x="44" y="242"/>
                    </a:cubicBezTo>
                    <a:cubicBezTo>
                      <a:pt x="41" y="245"/>
                      <a:pt x="40" y="252"/>
                      <a:pt x="35" y="252"/>
                    </a:cubicBezTo>
                    <a:cubicBezTo>
                      <a:pt x="30" y="252"/>
                      <a:pt x="27" y="251"/>
                      <a:pt x="25" y="249"/>
                    </a:cubicBezTo>
                    <a:cubicBezTo>
                      <a:pt x="23" y="248"/>
                      <a:pt x="22" y="247"/>
                      <a:pt x="19" y="251"/>
                    </a:cubicBezTo>
                    <a:cubicBezTo>
                      <a:pt x="16" y="255"/>
                      <a:pt x="16" y="254"/>
                      <a:pt x="11" y="254"/>
                    </a:cubicBezTo>
                    <a:cubicBezTo>
                      <a:pt x="7" y="255"/>
                      <a:pt x="6" y="262"/>
                      <a:pt x="3" y="263"/>
                    </a:cubicBezTo>
                    <a:cubicBezTo>
                      <a:pt x="1" y="264"/>
                      <a:pt x="0" y="267"/>
                      <a:pt x="5" y="270"/>
                    </a:cubicBezTo>
                    <a:cubicBezTo>
                      <a:pt x="11" y="272"/>
                      <a:pt x="15" y="276"/>
                      <a:pt x="17" y="281"/>
                    </a:cubicBezTo>
                    <a:cubicBezTo>
                      <a:pt x="19" y="285"/>
                      <a:pt x="18" y="292"/>
                      <a:pt x="16" y="294"/>
                    </a:cubicBezTo>
                    <a:cubicBezTo>
                      <a:pt x="15" y="296"/>
                      <a:pt x="11" y="295"/>
                      <a:pt x="10" y="298"/>
                    </a:cubicBezTo>
                    <a:cubicBezTo>
                      <a:pt x="9" y="301"/>
                      <a:pt x="6" y="302"/>
                      <a:pt x="9" y="305"/>
                    </a:cubicBezTo>
                    <a:cubicBezTo>
                      <a:pt x="15" y="309"/>
                      <a:pt x="18" y="315"/>
                      <a:pt x="20" y="322"/>
                    </a:cubicBezTo>
                    <a:cubicBezTo>
                      <a:pt x="21" y="328"/>
                      <a:pt x="19" y="331"/>
                      <a:pt x="23" y="331"/>
                    </a:cubicBezTo>
                    <a:cubicBezTo>
                      <a:pt x="28" y="331"/>
                      <a:pt x="38" y="329"/>
                      <a:pt x="41" y="332"/>
                    </a:cubicBezTo>
                    <a:cubicBezTo>
                      <a:pt x="43" y="336"/>
                      <a:pt x="41" y="340"/>
                      <a:pt x="40" y="344"/>
                    </a:cubicBezTo>
                    <a:cubicBezTo>
                      <a:pt x="38" y="348"/>
                      <a:pt x="38" y="351"/>
                      <a:pt x="41" y="355"/>
                    </a:cubicBezTo>
                    <a:cubicBezTo>
                      <a:pt x="44" y="358"/>
                      <a:pt x="49" y="367"/>
                      <a:pt x="52" y="369"/>
                    </a:cubicBezTo>
                    <a:cubicBezTo>
                      <a:pt x="55" y="372"/>
                      <a:pt x="62" y="373"/>
                      <a:pt x="66" y="380"/>
                    </a:cubicBezTo>
                    <a:cubicBezTo>
                      <a:pt x="69" y="386"/>
                      <a:pt x="82" y="399"/>
                      <a:pt x="86" y="402"/>
                    </a:cubicBezTo>
                    <a:cubicBezTo>
                      <a:pt x="89" y="405"/>
                      <a:pt x="94" y="406"/>
                      <a:pt x="100" y="406"/>
                    </a:cubicBezTo>
                    <a:cubicBezTo>
                      <a:pt x="105" y="407"/>
                      <a:pt x="117" y="413"/>
                      <a:pt x="122" y="415"/>
                    </a:cubicBezTo>
                    <a:cubicBezTo>
                      <a:pt x="128" y="417"/>
                      <a:pt x="130" y="415"/>
                      <a:pt x="134" y="420"/>
                    </a:cubicBezTo>
                    <a:cubicBezTo>
                      <a:pt x="139" y="426"/>
                      <a:pt x="147" y="434"/>
                      <a:pt x="151" y="434"/>
                    </a:cubicBezTo>
                    <a:cubicBezTo>
                      <a:pt x="155" y="435"/>
                      <a:pt x="171" y="443"/>
                      <a:pt x="176" y="442"/>
                    </a:cubicBezTo>
                    <a:cubicBezTo>
                      <a:pt x="182" y="441"/>
                      <a:pt x="192" y="437"/>
                      <a:pt x="195" y="435"/>
                    </a:cubicBezTo>
                    <a:cubicBezTo>
                      <a:pt x="198" y="434"/>
                      <a:pt x="211" y="433"/>
                      <a:pt x="218" y="435"/>
                    </a:cubicBezTo>
                    <a:cubicBezTo>
                      <a:pt x="224" y="437"/>
                      <a:pt x="228" y="434"/>
                      <a:pt x="231" y="432"/>
                    </a:cubicBezTo>
                    <a:cubicBezTo>
                      <a:pt x="234" y="429"/>
                      <a:pt x="245" y="423"/>
                      <a:pt x="247" y="426"/>
                    </a:cubicBezTo>
                    <a:cubicBezTo>
                      <a:pt x="249" y="428"/>
                      <a:pt x="249" y="432"/>
                      <a:pt x="251" y="434"/>
                    </a:cubicBezTo>
                    <a:cubicBezTo>
                      <a:pt x="254" y="436"/>
                      <a:pt x="263" y="435"/>
                      <a:pt x="269" y="435"/>
                    </a:cubicBezTo>
                    <a:cubicBezTo>
                      <a:pt x="275" y="435"/>
                      <a:pt x="283" y="432"/>
                      <a:pt x="284" y="434"/>
                    </a:cubicBezTo>
                    <a:cubicBezTo>
                      <a:pt x="286" y="435"/>
                      <a:pt x="295" y="433"/>
                      <a:pt x="299" y="430"/>
                    </a:cubicBezTo>
                    <a:cubicBezTo>
                      <a:pt x="304" y="427"/>
                      <a:pt x="310" y="422"/>
                      <a:pt x="311" y="424"/>
                    </a:cubicBezTo>
                    <a:cubicBezTo>
                      <a:pt x="313" y="427"/>
                      <a:pt x="314" y="446"/>
                      <a:pt x="315" y="448"/>
                    </a:cubicBezTo>
                    <a:cubicBezTo>
                      <a:pt x="316" y="450"/>
                      <a:pt x="319" y="456"/>
                      <a:pt x="318" y="460"/>
                    </a:cubicBezTo>
                    <a:cubicBezTo>
                      <a:pt x="316" y="464"/>
                      <a:pt x="306" y="473"/>
                      <a:pt x="306" y="477"/>
                    </a:cubicBezTo>
                    <a:cubicBezTo>
                      <a:pt x="305" y="481"/>
                      <a:pt x="305" y="486"/>
                      <a:pt x="307" y="488"/>
                    </a:cubicBezTo>
                    <a:cubicBezTo>
                      <a:pt x="309" y="490"/>
                      <a:pt x="316" y="492"/>
                      <a:pt x="319" y="497"/>
                    </a:cubicBezTo>
                    <a:cubicBezTo>
                      <a:pt x="321" y="503"/>
                      <a:pt x="328" y="510"/>
                      <a:pt x="327" y="512"/>
                    </a:cubicBezTo>
                    <a:cubicBezTo>
                      <a:pt x="326" y="514"/>
                      <a:pt x="320" y="520"/>
                      <a:pt x="324" y="523"/>
                    </a:cubicBezTo>
                    <a:cubicBezTo>
                      <a:pt x="328" y="525"/>
                      <a:pt x="335" y="528"/>
                      <a:pt x="339" y="526"/>
                    </a:cubicBezTo>
                    <a:cubicBezTo>
                      <a:pt x="343" y="524"/>
                      <a:pt x="346" y="521"/>
                      <a:pt x="347" y="525"/>
                    </a:cubicBezTo>
                    <a:cubicBezTo>
                      <a:pt x="348" y="529"/>
                      <a:pt x="357" y="539"/>
                      <a:pt x="358" y="535"/>
                    </a:cubicBezTo>
                    <a:cubicBezTo>
                      <a:pt x="359" y="530"/>
                      <a:pt x="356" y="510"/>
                      <a:pt x="360" y="514"/>
                    </a:cubicBezTo>
                    <a:cubicBezTo>
                      <a:pt x="365" y="518"/>
                      <a:pt x="364" y="520"/>
                      <a:pt x="366" y="518"/>
                    </a:cubicBezTo>
                    <a:cubicBezTo>
                      <a:pt x="368" y="515"/>
                      <a:pt x="367" y="512"/>
                      <a:pt x="371" y="513"/>
                    </a:cubicBezTo>
                    <a:cubicBezTo>
                      <a:pt x="376" y="515"/>
                      <a:pt x="375" y="513"/>
                      <a:pt x="379" y="514"/>
                    </a:cubicBezTo>
                    <a:cubicBezTo>
                      <a:pt x="384" y="514"/>
                      <a:pt x="383" y="518"/>
                      <a:pt x="389" y="517"/>
                    </a:cubicBezTo>
                    <a:cubicBezTo>
                      <a:pt x="395" y="515"/>
                      <a:pt x="393" y="506"/>
                      <a:pt x="397" y="505"/>
                    </a:cubicBezTo>
                    <a:cubicBezTo>
                      <a:pt x="401" y="505"/>
                      <a:pt x="416" y="511"/>
                      <a:pt x="416" y="514"/>
                    </a:cubicBezTo>
                    <a:cubicBezTo>
                      <a:pt x="417" y="517"/>
                      <a:pt x="415" y="519"/>
                      <a:pt x="421" y="523"/>
                    </a:cubicBezTo>
                    <a:cubicBezTo>
                      <a:pt x="425" y="526"/>
                      <a:pt x="433" y="527"/>
                      <a:pt x="438" y="531"/>
                    </a:cubicBezTo>
                    <a:cubicBezTo>
                      <a:pt x="439" y="531"/>
                      <a:pt x="440" y="530"/>
                      <a:pt x="441" y="530"/>
                    </a:cubicBezTo>
                    <a:cubicBezTo>
                      <a:pt x="444" y="528"/>
                      <a:pt x="443" y="533"/>
                      <a:pt x="447" y="533"/>
                    </a:cubicBezTo>
                    <a:cubicBezTo>
                      <a:pt x="451" y="534"/>
                      <a:pt x="452" y="530"/>
                      <a:pt x="455" y="530"/>
                    </a:cubicBezTo>
                    <a:cubicBezTo>
                      <a:pt x="459" y="530"/>
                      <a:pt x="457" y="532"/>
                      <a:pt x="458" y="538"/>
                    </a:cubicBezTo>
                    <a:cubicBezTo>
                      <a:pt x="458" y="543"/>
                      <a:pt x="466" y="543"/>
                      <a:pt x="466" y="540"/>
                    </a:cubicBezTo>
                    <a:cubicBezTo>
                      <a:pt x="466" y="538"/>
                      <a:pt x="467" y="536"/>
                      <a:pt x="470" y="533"/>
                    </a:cubicBezTo>
                    <a:cubicBezTo>
                      <a:pt x="473" y="530"/>
                      <a:pt x="481" y="530"/>
                      <a:pt x="486" y="530"/>
                    </a:cubicBezTo>
                    <a:cubicBezTo>
                      <a:pt x="490" y="530"/>
                      <a:pt x="503" y="526"/>
                      <a:pt x="505" y="524"/>
                    </a:cubicBezTo>
                    <a:cubicBezTo>
                      <a:pt x="507" y="523"/>
                      <a:pt x="507" y="518"/>
                      <a:pt x="507" y="516"/>
                    </a:cubicBezTo>
                    <a:cubicBezTo>
                      <a:pt x="507" y="514"/>
                      <a:pt x="512" y="518"/>
                      <a:pt x="515" y="518"/>
                    </a:cubicBezTo>
                    <a:cubicBezTo>
                      <a:pt x="519" y="518"/>
                      <a:pt x="521" y="513"/>
                      <a:pt x="523" y="511"/>
                    </a:cubicBezTo>
                    <a:cubicBezTo>
                      <a:pt x="525" y="508"/>
                      <a:pt x="530" y="512"/>
                      <a:pt x="534" y="512"/>
                    </a:cubicBezTo>
                    <a:cubicBezTo>
                      <a:pt x="538" y="512"/>
                      <a:pt x="541" y="509"/>
                      <a:pt x="543" y="507"/>
                    </a:cubicBezTo>
                    <a:cubicBezTo>
                      <a:pt x="544" y="505"/>
                      <a:pt x="547" y="504"/>
                      <a:pt x="550" y="504"/>
                    </a:cubicBezTo>
                    <a:cubicBezTo>
                      <a:pt x="553" y="504"/>
                      <a:pt x="559" y="498"/>
                      <a:pt x="562" y="494"/>
                    </a:cubicBezTo>
                    <a:cubicBezTo>
                      <a:pt x="565" y="490"/>
                      <a:pt x="564" y="487"/>
                      <a:pt x="569" y="486"/>
                    </a:cubicBezTo>
                    <a:cubicBezTo>
                      <a:pt x="573" y="485"/>
                      <a:pt x="572" y="480"/>
                      <a:pt x="572" y="479"/>
                    </a:cubicBezTo>
                    <a:cubicBezTo>
                      <a:pt x="572" y="477"/>
                      <a:pt x="579" y="476"/>
                      <a:pt x="583" y="472"/>
                    </a:cubicBezTo>
                    <a:cubicBezTo>
                      <a:pt x="587" y="469"/>
                      <a:pt x="583" y="466"/>
                      <a:pt x="585" y="464"/>
                    </a:cubicBezTo>
                    <a:cubicBezTo>
                      <a:pt x="586" y="462"/>
                      <a:pt x="589" y="451"/>
                      <a:pt x="591" y="447"/>
                    </a:cubicBezTo>
                    <a:cubicBezTo>
                      <a:pt x="592" y="443"/>
                      <a:pt x="598" y="439"/>
                      <a:pt x="603" y="438"/>
                    </a:cubicBezTo>
                    <a:cubicBezTo>
                      <a:pt x="607" y="438"/>
                      <a:pt x="608" y="437"/>
                      <a:pt x="609" y="432"/>
                    </a:cubicBezTo>
                    <a:cubicBezTo>
                      <a:pt x="610" y="426"/>
                      <a:pt x="612" y="424"/>
                      <a:pt x="613" y="422"/>
                    </a:cubicBezTo>
                    <a:cubicBezTo>
                      <a:pt x="615" y="421"/>
                      <a:pt x="614" y="416"/>
                      <a:pt x="613" y="413"/>
                    </a:cubicBezTo>
                    <a:cubicBezTo>
                      <a:pt x="612" y="410"/>
                      <a:pt x="604" y="410"/>
                      <a:pt x="601" y="408"/>
                    </a:cubicBezTo>
                    <a:cubicBezTo>
                      <a:pt x="598" y="406"/>
                      <a:pt x="610" y="396"/>
                      <a:pt x="611" y="395"/>
                    </a:cubicBezTo>
                    <a:cubicBezTo>
                      <a:pt x="612" y="393"/>
                      <a:pt x="608" y="388"/>
                      <a:pt x="607" y="387"/>
                    </a:cubicBezTo>
                    <a:cubicBezTo>
                      <a:pt x="606" y="386"/>
                      <a:pt x="607" y="386"/>
                      <a:pt x="609" y="384"/>
                    </a:cubicBezTo>
                    <a:cubicBezTo>
                      <a:pt x="610" y="383"/>
                      <a:pt x="606" y="374"/>
                      <a:pt x="603" y="373"/>
                    </a:cubicBezTo>
                    <a:cubicBezTo>
                      <a:pt x="600" y="371"/>
                      <a:pt x="593" y="364"/>
                      <a:pt x="592" y="359"/>
                    </a:cubicBezTo>
                    <a:cubicBezTo>
                      <a:pt x="591" y="354"/>
                      <a:pt x="585" y="342"/>
                      <a:pt x="581" y="340"/>
                    </a:cubicBezTo>
                    <a:cubicBezTo>
                      <a:pt x="578" y="337"/>
                      <a:pt x="578" y="334"/>
                      <a:pt x="581" y="331"/>
                    </a:cubicBezTo>
                    <a:cubicBezTo>
                      <a:pt x="584" y="328"/>
                      <a:pt x="590" y="322"/>
                      <a:pt x="591" y="319"/>
                    </a:cubicBezTo>
                    <a:cubicBezTo>
                      <a:pt x="592" y="315"/>
                      <a:pt x="596" y="311"/>
                      <a:pt x="601" y="310"/>
                    </a:cubicBezTo>
                    <a:cubicBezTo>
                      <a:pt x="605" y="310"/>
                      <a:pt x="614" y="308"/>
                      <a:pt x="620" y="307"/>
                    </a:cubicBezTo>
                    <a:cubicBezTo>
                      <a:pt x="626" y="305"/>
                      <a:pt x="626" y="301"/>
                      <a:pt x="618" y="301"/>
                    </a:cubicBezTo>
                    <a:cubicBezTo>
                      <a:pt x="611" y="301"/>
                      <a:pt x="604" y="297"/>
                      <a:pt x="600" y="295"/>
                    </a:cubicBezTo>
                    <a:cubicBezTo>
                      <a:pt x="596" y="294"/>
                      <a:pt x="583" y="301"/>
                      <a:pt x="581" y="303"/>
                    </a:cubicBezTo>
                    <a:cubicBezTo>
                      <a:pt x="578" y="304"/>
                      <a:pt x="574" y="300"/>
                      <a:pt x="571" y="295"/>
                    </a:cubicBezTo>
                    <a:cubicBezTo>
                      <a:pt x="568" y="289"/>
                      <a:pt x="561" y="284"/>
                      <a:pt x="558" y="279"/>
                    </a:cubicBezTo>
                    <a:cubicBezTo>
                      <a:pt x="555" y="274"/>
                      <a:pt x="555" y="273"/>
                      <a:pt x="560" y="271"/>
                    </a:cubicBezTo>
                    <a:cubicBezTo>
                      <a:pt x="565" y="270"/>
                      <a:pt x="571" y="270"/>
                      <a:pt x="576" y="269"/>
                    </a:cubicBezTo>
                    <a:cubicBezTo>
                      <a:pt x="581" y="269"/>
                      <a:pt x="578" y="263"/>
                      <a:pt x="581" y="259"/>
                    </a:cubicBezTo>
                    <a:cubicBezTo>
                      <a:pt x="585" y="255"/>
                      <a:pt x="601" y="244"/>
                      <a:pt x="603" y="243"/>
                    </a:cubicBezTo>
                    <a:cubicBezTo>
                      <a:pt x="605" y="242"/>
                      <a:pt x="607" y="242"/>
                      <a:pt x="609" y="242"/>
                    </a:cubicBezTo>
                    <a:cubicBezTo>
                      <a:pt x="611" y="242"/>
                      <a:pt x="613" y="243"/>
                      <a:pt x="614" y="248"/>
                    </a:cubicBezTo>
                    <a:cubicBezTo>
                      <a:pt x="615" y="252"/>
                      <a:pt x="610" y="256"/>
                      <a:pt x="607" y="259"/>
                    </a:cubicBezTo>
                    <a:cubicBezTo>
                      <a:pt x="605" y="261"/>
                      <a:pt x="606" y="263"/>
                      <a:pt x="607" y="266"/>
                    </a:cubicBezTo>
                    <a:cubicBezTo>
                      <a:pt x="608" y="269"/>
                      <a:pt x="606" y="272"/>
                      <a:pt x="608" y="274"/>
                    </a:cubicBezTo>
                    <a:cubicBezTo>
                      <a:pt x="610" y="276"/>
                      <a:pt x="625" y="263"/>
                      <a:pt x="632" y="263"/>
                    </a:cubicBezTo>
                    <a:cubicBezTo>
                      <a:pt x="635" y="262"/>
                      <a:pt x="637" y="262"/>
                      <a:pt x="639" y="261"/>
                    </a:cubicBezTo>
                    <a:cubicBezTo>
                      <a:pt x="641" y="257"/>
                      <a:pt x="643" y="252"/>
                      <a:pt x="645" y="250"/>
                    </a:cubicBezTo>
                    <a:cubicBezTo>
                      <a:pt x="648" y="248"/>
                      <a:pt x="651" y="247"/>
                      <a:pt x="656" y="245"/>
                    </a:cubicBezTo>
                    <a:cubicBezTo>
                      <a:pt x="661" y="243"/>
                      <a:pt x="670" y="236"/>
                      <a:pt x="672" y="233"/>
                    </a:cubicBezTo>
                    <a:cubicBezTo>
                      <a:pt x="673" y="230"/>
                      <a:pt x="674" y="228"/>
                      <a:pt x="677" y="228"/>
                    </a:cubicBezTo>
                    <a:cubicBezTo>
                      <a:pt x="681" y="229"/>
                      <a:pt x="684" y="233"/>
                      <a:pt x="688" y="230"/>
                    </a:cubicBezTo>
                    <a:cubicBezTo>
                      <a:pt x="693" y="226"/>
                      <a:pt x="689" y="219"/>
                      <a:pt x="692" y="219"/>
                    </a:cubicBezTo>
                    <a:cubicBezTo>
                      <a:pt x="695" y="219"/>
                      <a:pt x="698" y="221"/>
                      <a:pt x="701" y="218"/>
                    </a:cubicBezTo>
                    <a:cubicBezTo>
                      <a:pt x="704" y="215"/>
                      <a:pt x="709" y="208"/>
                      <a:pt x="713" y="207"/>
                    </a:cubicBezTo>
                    <a:cubicBezTo>
                      <a:pt x="718" y="206"/>
                      <a:pt x="724" y="208"/>
                      <a:pt x="726" y="204"/>
                    </a:cubicBezTo>
                    <a:cubicBezTo>
                      <a:pt x="728" y="200"/>
                      <a:pt x="733" y="189"/>
                      <a:pt x="731" y="185"/>
                    </a:cubicBezTo>
                    <a:cubicBezTo>
                      <a:pt x="729" y="180"/>
                      <a:pt x="728" y="176"/>
                      <a:pt x="729" y="174"/>
                    </a:cubicBezTo>
                    <a:cubicBezTo>
                      <a:pt x="730" y="172"/>
                      <a:pt x="734" y="170"/>
                      <a:pt x="738" y="168"/>
                    </a:cubicBezTo>
                    <a:cubicBezTo>
                      <a:pt x="741" y="167"/>
                      <a:pt x="746" y="171"/>
                      <a:pt x="750" y="169"/>
                    </a:cubicBezTo>
                    <a:cubicBezTo>
                      <a:pt x="753" y="167"/>
                      <a:pt x="761" y="156"/>
                      <a:pt x="764" y="148"/>
                    </a:cubicBezTo>
                    <a:cubicBezTo>
                      <a:pt x="767" y="141"/>
                      <a:pt x="768" y="129"/>
                      <a:pt x="769" y="124"/>
                    </a:cubicBezTo>
                    <a:cubicBezTo>
                      <a:pt x="770" y="120"/>
                      <a:pt x="775" y="105"/>
                      <a:pt x="772" y="107"/>
                    </a:cubicBezTo>
                    <a:close/>
                    <a:moveTo>
                      <a:pt x="343" y="308"/>
                    </a:moveTo>
                    <a:cubicBezTo>
                      <a:pt x="340" y="310"/>
                      <a:pt x="333" y="313"/>
                      <a:pt x="329" y="309"/>
                    </a:cubicBezTo>
                    <a:cubicBezTo>
                      <a:pt x="325" y="305"/>
                      <a:pt x="330" y="298"/>
                      <a:pt x="334" y="299"/>
                    </a:cubicBezTo>
                    <a:cubicBezTo>
                      <a:pt x="337" y="300"/>
                      <a:pt x="344" y="306"/>
                      <a:pt x="343" y="308"/>
                    </a:cubicBezTo>
                    <a:close/>
                  </a:path>
                </a:pathLst>
              </a:custGeom>
              <a:solidFill>
                <a:schemeClr val="accent4"/>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29" name="Freeform 378"/>
              <p:cNvSpPr>
                <a:spLocks noEditPoints="1"/>
              </p:cNvSpPr>
              <p:nvPr/>
            </p:nvSpPr>
            <p:spPr bwMode="auto">
              <a:xfrm>
                <a:off x="7749770" y="3717446"/>
                <a:ext cx="620000" cy="466313"/>
              </a:xfrm>
              <a:custGeom>
                <a:avLst/>
                <a:gdLst>
                  <a:gd name="T0" fmla="*/ 508 w 519"/>
                  <a:gd name="T1" fmla="*/ 200 h 390"/>
                  <a:gd name="T2" fmla="*/ 481 w 519"/>
                  <a:gd name="T3" fmla="*/ 159 h 390"/>
                  <a:gd name="T4" fmla="*/ 466 w 519"/>
                  <a:gd name="T5" fmla="*/ 147 h 390"/>
                  <a:gd name="T6" fmla="*/ 439 w 519"/>
                  <a:gd name="T7" fmla="*/ 114 h 390"/>
                  <a:gd name="T8" fmla="*/ 420 w 519"/>
                  <a:gd name="T9" fmla="*/ 80 h 390"/>
                  <a:gd name="T10" fmla="*/ 399 w 519"/>
                  <a:gd name="T11" fmla="*/ 43 h 390"/>
                  <a:gd name="T12" fmla="*/ 384 w 519"/>
                  <a:gd name="T13" fmla="*/ 13 h 390"/>
                  <a:gd name="T14" fmla="*/ 368 w 519"/>
                  <a:gd name="T15" fmla="*/ 14 h 390"/>
                  <a:gd name="T16" fmla="*/ 364 w 519"/>
                  <a:gd name="T17" fmla="*/ 60 h 390"/>
                  <a:gd name="T18" fmla="*/ 340 w 519"/>
                  <a:gd name="T19" fmla="*/ 86 h 390"/>
                  <a:gd name="T20" fmla="*/ 314 w 519"/>
                  <a:gd name="T21" fmla="*/ 68 h 390"/>
                  <a:gd name="T22" fmla="*/ 287 w 519"/>
                  <a:gd name="T23" fmla="*/ 50 h 390"/>
                  <a:gd name="T24" fmla="*/ 295 w 519"/>
                  <a:gd name="T25" fmla="*/ 30 h 390"/>
                  <a:gd name="T26" fmla="*/ 296 w 519"/>
                  <a:gd name="T27" fmla="*/ 14 h 390"/>
                  <a:gd name="T28" fmla="*/ 282 w 519"/>
                  <a:gd name="T29" fmla="*/ 17 h 390"/>
                  <a:gd name="T30" fmla="*/ 250 w 519"/>
                  <a:gd name="T31" fmla="*/ 7 h 390"/>
                  <a:gd name="T32" fmla="*/ 227 w 519"/>
                  <a:gd name="T33" fmla="*/ 17 h 390"/>
                  <a:gd name="T34" fmla="*/ 212 w 519"/>
                  <a:gd name="T35" fmla="*/ 36 h 390"/>
                  <a:gd name="T36" fmla="*/ 213 w 519"/>
                  <a:gd name="T37" fmla="*/ 55 h 390"/>
                  <a:gd name="T38" fmla="*/ 191 w 519"/>
                  <a:gd name="T39" fmla="*/ 53 h 390"/>
                  <a:gd name="T40" fmla="*/ 169 w 519"/>
                  <a:gd name="T41" fmla="*/ 42 h 390"/>
                  <a:gd name="T42" fmla="*/ 156 w 519"/>
                  <a:gd name="T43" fmla="*/ 53 h 390"/>
                  <a:gd name="T44" fmla="*/ 144 w 519"/>
                  <a:gd name="T45" fmla="*/ 66 h 390"/>
                  <a:gd name="T46" fmla="*/ 134 w 519"/>
                  <a:gd name="T47" fmla="*/ 77 h 390"/>
                  <a:gd name="T48" fmla="*/ 114 w 519"/>
                  <a:gd name="T49" fmla="*/ 86 h 390"/>
                  <a:gd name="T50" fmla="*/ 98 w 519"/>
                  <a:gd name="T51" fmla="*/ 114 h 390"/>
                  <a:gd name="T52" fmla="*/ 33 w 519"/>
                  <a:gd name="T53" fmla="*/ 134 h 390"/>
                  <a:gd name="T54" fmla="*/ 14 w 519"/>
                  <a:gd name="T55" fmla="*/ 148 h 390"/>
                  <a:gd name="T56" fmla="*/ 4 w 519"/>
                  <a:gd name="T57" fmla="*/ 179 h 390"/>
                  <a:gd name="T58" fmla="*/ 9 w 519"/>
                  <a:gd name="T59" fmla="*/ 193 h 390"/>
                  <a:gd name="T60" fmla="*/ 5 w 519"/>
                  <a:gd name="T61" fmla="*/ 204 h 390"/>
                  <a:gd name="T62" fmla="*/ 12 w 519"/>
                  <a:gd name="T63" fmla="*/ 228 h 390"/>
                  <a:gd name="T64" fmla="*/ 30 w 519"/>
                  <a:gd name="T65" fmla="*/ 281 h 390"/>
                  <a:gd name="T66" fmla="*/ 24 w 519"/>
                  <a:gd name="T67" fmla="*/ 306 h 390"/>
                  <a:gd name="T68" fmla="*/ 35 w 519"/>
                  <a:gd name="T69" fmla="*/ 327 h 390"/>
                  <a:gd name="T70" fmla="*/ 83 w 519"/>
                  <a:gd name="T71" fmla="*/ 313 h 390"/>
                  <a:gd name="T72" fmla="*/ 120 w 519"/>
                  <a:gd name="T73" fmla="*/ 311 h 390"/>
                  <a:gd name="T74" fmla="*/ 168 w 519"/>
                  <a:gd name="T75" fmla="*/ 297 h 390"/>
                  <a:gd name="T76" fmla="*/ 233 w 519"/>
                  <a:gd name="T77" fmla="*/ 285 h 390"/>
                  <a:gd name="T78" fmla="*/ 263 w 519"/>
                  <a:gd name="T79" fmla="*/ 301 h 390"/>
                  <a:gd name="T80" fmla="*/ 278 w 519"/>
                  <a:gd name="T81" fmla="*/ 326 h 390"/>
                  <a:gd name="T82" fmla="*/ 296 w 519"/>
                  <a:gd name="T83" fmla="*/ 310 h 390"/>
                  <a:gd name="T84" fmla="*/ 307 w 519"/>
                  <a:gd name="T85" fmla="*/ 310 h 390"/>
                  <a:gd name="T86" fmla="*/ 301 w 519"/>
                  <a:gd name="T87" fmla="*/ 333 h 390"/>
                  <a:gd name="T88" fmla="*/ 317 w 519"/>
                  <a:gd name="T89" fmla="*/ 333 h 390"/>
                  <a:gd name="T90" fmla="*/ 323 w 519"/>
                  <a:gd name="T91" fmla="*/ 341 h 390"/>
                  <a:gd name="T92" fmla="*/ 348 w 519"/>
                  <a:gd name="T93" fmla="*/ 378 h 390"/>
                  <a:gd name="T94" fmla="*/ 378 w 519"/>
                  <a:gd name="T95" fmla="*/ 388 h 390"/>
                  <a:gd name="T96" fmla="*/ 404 w 519"/>
                  <a:gd name="T97" fmla="*/ 382 h 390"/>
                  <a:gd name="T98" fmla="*/ 436 w 519"/>
                  <a:gd name="T99" fmla="*/ 377 h 390"/>
                  <a:gd name="T100" fmla="*/ 466 w 519"/>
                  <a:gd name="T101" fmla="*/ 349 h 390"/>
                  <a:gd name="T102" fmla="*/ 488 w 519"/>
                  <a:gd name="T103" fmla="*/ 304 h 390"/>
                  <a:gd name="T104" fmla="*/ 516 w 519"/>
                  <a:gd name="T105" fmla="*/ 232 h 390"/>
                  <a:gd name="T106" fmla="*/ 298 w 519"/>
                  <a:gd name="T107" fmla="*/ 286 h 390"/>
                  <a:gd name="T108" fmla="*/ 305 w 519"/>
                  <a:gd name="T109" fmla="*/ 232 h 390"/>
                  <a:gd name="T110" fmla="*/ 318 w 519"/>
                  <a:gd name="T111" fmla="*/ 247 h 390"/>
                  <a:gd name="T112" fmla="*/ 316 w 519"/>
                  <a:gd name="T113" fmla="*/ 287 h 390"/>
                  <a:gd name="T114" fmla="*/ 319 w 519"/>
                  <a:gd name="T115" fmla="*/ 279 h 39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19"/>
                  <a:gd name="T175" fmla="*/ 0 h 390"/>
                  <a:gd name="T176" fmla="*/ 519 w 519"/>
                  <a:gd name="T177" fmla="*/ 390 h 39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19" h="390">
                    <a:moveTo>
                      <a:pt x="516" y="232"/>
                    </a:moveTo>
                    <a:cubicBezTo>
                      <a:pt x="513" y="227"/>
                      <a:pt x="513" y="225"/>
                      <a:pt x="513" y="219"/>
                    </a:cubicBezTo>
                    <a:cubicBezTo>
                      <a:pt x="513" y="213"/>
                      <a:pt x="509" y="202"/>
                      <a:pt x="508" y="200"/>
                    </a:cubicBezTo>
                    <a:cubicBezTo>
                      <a:pt x="507" y="197"/>
                      <a:pt x="502" y="183"/>
                      <a:pt x="499" y="180"/>
                    </a:cubicBezTo>
                    <a:cubicBezTo>
                      <a:pt x="496" y="178"/>
                      <a:pt x="491" y="172"/>
                      <a:pt x="488" y="169"/>
                    </a:cubicBezTo>
                    <a:cubicBezTo>
                      <a:pt x="485" y="167"/>
                      <a:pt x="482" y="167"/>
                      <a:pt x="481" y="159"/>
                    </a:cubicBezTo>
                    <a:cubicBezTo>
                      <a:pt x="480" y="152"/>
                      <a:pt x="476" y="152"/>
                      <a:pt x="475" y="152"/>
                    </a:cubicBezTo>
                    <a:cubicBezTo>
                      <a:pt x="474" y="151"/>
                      <a:pt x="473" y="148"/>
                      <a:pt x="472" y="150"/>
                    </a:cubicBezTo>
                    <a:cubicBezTo>
                      <a:pt x="470" y="152"/>
                      <a:pt x="468" y="152"/>
                      <a:pt x="466" y="147"/>
                    </a:cubicBezTo>
                    <a:cubicBezTo>
                      <a:pt x="463" y="142"/>
                      <a:pt x="462" y="136"/>
                      <a:pt x="461" y="133"/>
                    </a:cubicBezTo>
                    <a:cubicBezTo>
                      <a:pt x="459" y="131"/>
                      <a:pt x="455" y="124"/>
                      <a:pt x="452" y="122"/>
                    </a:cubicBezTo>
                    <a:cubicBezTo>
                      <a:pt x="449" y="119"/>
                      <a:pt x="441" y="117"/>
                      <a:pt x="439" y="114"/>
                    </a:cubicBezTo>
                    <a:cubicBezTo>
                      <a:pt x="437" y="111"/>
                      <a:pt x="433" y="109"/>
                      <a:pt x="430" y="106"/>
                    </a:cubicBezTo>
                    <a:cubicBezTo>
                      <a:pt x="428" y="103"/>
                      <a:pt x="423" y="100"/>
                      <a:pt x="423" y="96"/>
                    </a:cubicBezTo>
                    <a:cubicBezTo>
                      <a:pt x="424" y="92"/>
                      <a:pt x="422" y="87"/>
                      <a:pt x="420" y="80"/>
                    </a:cubicBezTo>
                    <a:cubicBezTo>
                      <a:pt x="417" y="74"/>
                      <a:pt x="411" y="64"/>
                      <a:pt x="411" y="60"/>
                    </a:cubicBezTo>
                    <a:cubicBezTo>
                      <a:pt x="411" y="56"/>
                      <a:pt x="407" y="49"/>
                      <a:pt x="405" y="47"/>
                    </a:cubicBezTo>
                    <a:cubicBezTo>
                      <a:pt x="403" y="44"/>
                      <a:pt x="401" y="43"/>
                      <a:pt x="399" y="43"/>
                    </a:cubicBezTo>
                    <a:cubicBezTo>
                      <a:pt x="398" y="43"/>
                      <a:pt x="394" y="47"/>
                      <a:pt x="393" y="44"/>
                    </a:cubicBezTo>
                    <a:cubicBezTo>
                      <a:pt x="393" y="41"/>
                      <a:pt x="391" y="29"/>
                      <a:pt x="388" y="22"/>
                    </a:cubicBezTo>
                    <a:cubicBezTo>
                      <a:pt x="385" y="16"/>
                      <a:pt x="381" y="15"/>
                      <a:pt x="384" y="13"/>
                    </a:cubicBezTo>
                    <a:cubicBezTo>
                      <a:pt x="387" y="12"/>
                      <a:pt x="381" y="11"/>
                      <a:pt x="381" y="8"/>
                    </a:cubicBezTo>
                    <a:cubicBezTo>
                      <a:pt x="380" y="6"/>
                      <a:pt x="378" y="0"/>
                      <a:pt x="375" y="0"/>
                    </a:cubicBezTo>
                    <a:cubicBezTo>
                      <a:pt x="372" y="0"/>
                      <a:pt x="370" y="13"/>
                      <a:pt x="368" y="14"/>
                    </a:cubicBezTo>
                    <a:cubicBezTo>
                      <a:pt x="366" y="16"/>
                      <a:pt x="367" y="24"/>
                      <a:pt x="366" y="26"/>
                    </a:cubicBezTo>
                    <a:cubicBezTo>
                      <a:pt x="365" y="28"/>
                      <a:pt x="365" y="31"/>
                      <a:pt x="365" y="35"/>
                    </a:cubicBezTo>
                    <a:cubicBezTo>
                      <a:pt x="365" y="39"/>
                      <a:pt x="366" y="57"/>
                      <a:pt x="364" y="60"/>
                    </a:cubicBezTo>
                    <a:cubicBezTo>
                      <a:pt x="363" y="63"/>
                      <a:pt x="355" y="87"/>
                      <a:pt x="353" y="87"/>
                    </a:cubicBezTo>
                    <a:cubicBezTo>
                      <a:pt x="351" y="87"/>
                      <a:pt x="348" y="84"/>
                      <a:pt x="345" y="85"/>
                    </a:cubicBezTo>
                    <a:cubicBezTo>
                      <a:pt x="342" y="85"/>
                      <a:pt x="344" y="87"/>
                      <a:pt x="340" y="86"/>
                    </a:cubicBezTo>
                    <a:cubicBezTo>
                      <a:pt x="336" y="85"/>
                      <a:pt x="336" y="82"/>
                      <a:pt x="333" y="79"/>
                    </a:cubicBezTo>
                    <a:cubicBezTo>
                      <a:pt x="330" y="76"/>
                      <a:pt x="322" y="77"/>
                      <a:pt x="320" y="75"/>
                    </a:cubicBezTo>
                    <a:cubicBezTo>
                      <a:pt x="317" y="73"/>
                      <a:pt x="320" y="70"/>
                      <a:pt x="314" y="68"/>
                    </a:cubicBezTo>
                    <a:cubicBezTo>
                      <a:pt x="309" y="65"/>
                      <a:pt x="308" y="61"/>
                      <a:pt x="304" y="60"/>
                    </a:cubicBezTo>
                    <a:cubicBezTo>
                      <a:pt x="300" y="60"/>
                      <a:pt x="300" y="62"/>
                      <a:pt x="297" y="59"/>
                    </a:cubicBezTo>
                    <a:cubicBezTo>
                      <a:pt x="295" y="57"/>
                      <a:pt x="287" y="53"/>
                      <a:pt x="287" y="50"/>
                    </a:cubicBezTo>
                    <a:cubicBezTo>
                      <a:pt x="288" y="47"/>
                      <a:pt x="291" y="41"/>
                      <a:pt x="292" y="41"/>
                    </a:cubicBezTo>
                    <a:cubicBezTo>
                      <a:pt x="293" y="40"/>
                      <a:pt x="295" y="37"/>
                      <a:pt x="294" y="35"/>
                    </a:cubicBezTo>
                    <a:cubicBezTo>
                      <a:pt x="294" y="33"/>
                      <a:pt x="291" y="31"/>
                      <a:pt x="295" y="30"/>
                    </a:cubicBezTo>
                    <a:cubicBezTo>
                      <a:pt x="299" y="29"/>
                      <a:pt x="303" y="31"/>
                      <a:pt x="301" y="27"/>
                    </a:cubicBezTo>
                    <a:cubicBezTo>
                      <a:pt x="300" y="24"/>
                      <a:pt x="307" y="18"/>
                      <a:pt x="303" y="15"/>
                    </a:cubicBezTo>
                    <a:cubicBezTo>
                      <a:pt x="298" y="12"/>
                      <a:pt x="296" y="12"/>
                      <a:pt x="296" y="14"/>
                    </a:cubicBezTo>
                    <a:cubicBezTo>
                      <a:pt x="296" y="16"/>
                      <a:pt x="296" y="19"/>
                      <a:pt x="294" y="17"/>
                    </a:cubicBezTo>
                    <a:cubicBezTo>
                      <a:pt x="291" y="16"/>
                      <a:pt x="291" y="13"/>
                      <a:pt x="289" y="13"/>
                    </a:cubicBezTo>
                    <a:cubicBezTo>
                      <a:pt x="287" y="14"/>
                      <a:pt x="286" y="18"/>
                      <a:pt x="282" y="17"/>
                    </a:cubicBezTo>
                    <a:cubicBezTo>
                      <a:pt x="278" y="15"/>
                      <a:pt x="272" y="11"/>
                      <a:pt x="268" y="11"/>
                    </a:cubicBezTo>
                    <a:cubicBezTo>
                      <a:pt x="264" y="11"/>
                      <a:pt x="260" y="11"/>
                      <a:pt x="258" y="9"/>
                    </a:cubicBezTo>
                    <a:cubicBezTo>
                      <a:pt x="255" y="7"/>
                      <a:pt x="251" y="6"/>
                      <a:pt x="250" y="7"/>
                    </a:cubicBezTo>
                    <a:cubicBezTo>
                      <a:pt x="249" y="8"/>
                      <a:pt x="251" y="12"/>
                      <a:pt x="248" y="14"/>
                    </a:cubicBezTo>
                    <a:cubicBezTo>
                      <a:pt x="245" y="17"/>
                      <a:pt x="235" y="19"/>
                      <a:pt x="233" y="18"/>
                    </a:cubicBezTo>
                    <a:cubicBezTo>
                      <a:pt x="231" y="16"/>
                      <a:pt x="230" y="15"/>
                      <a:pt x="227" y="17"/>
                    </a:cubicBezTo>
                    <a:cubicBezTo>
                      <a:pt x="224" y="19"/>
                      <a:pt x="220" y="24"/>
                      <a:pt x="218" y="25"/>
                    </a:cubicBezTo>
                    <a:cubicBezTo>
                      <a:pt x="216" y="25"/>
                      <a:pt x="220" y="29"/>
                      <a:pt x="218" y="31"/>
                    </a:cubicBezTo>
                    <a:cubicBezTo>
                      <a:pt x="216" y="32"/>
                      <a:pt x="213" y="34"/>
                      <a:pt x="212" y="36"/>
                    </a:cubicBezTo>
                    <a:cubicBezTo>
                      <a:pt x="210" y="38"/>
                      <a:pt x="206" y="46"/>
                      <a:pt x="209" y="47"/>
                    </a:cubicBezTo>
                    <a:cubicBezTo>
                      <a:pt x="211" y="47"/>
                      <a:pt x="215" y="48"/>
                      <a:pt x="214" y="50"/>
                    </a:cubicBezTo>
                    <a:cubicBezTo>
                      <a:pt x="212" y="52"/>
                      <a:pt x="216" y="56"/>
                      <a:pt x="213" y="55"/>
                    </a:cubicBezTo>
                    <a:cubicBezTo>
                      <a:pt x="210" y="54"/>
                      <a:pt x="207" y="52"/>
                      <a:pt x="206" y="52"/>
                    </a:cubicBezTo>
                    <a:cubicBezTo>
                      <a:pt x="204" y="52"/>
                      <a:pt x="197" y="50"/>
                      <a:pt x="196" y="51"/>
                    </a:cubicBezTo>
                    <a:cubicBezTo>
                      <a:pt x="194" y="52"/>
                      <a:pt x="192" y="57"/>
                      <a:pt x="191" y="53"/>
                    </a:cubicBezTo>
                    <a:cubicBezTo>
                      <a:pt x="190" y="49"/>
                      <a:pt x="191" y="49"/>
                      <a:pt x="188" y="47"/>
                    </a:cubicBezTo>
                    <a:cubicBezTo>
                      <a:pt x="185" y="45"/>
                      <a:pt x="182" y="40"/>
                      <a:pt x="180" y="40"/>
                    </a:cubicBezTo>
                    <a:cubicBezTo>
                      <a:pt x="178" y="39"/>
                      <a:pt x="171" y="43"/>
                      <a:pt x="169" y="42"/>
                    </a:cubicBezTo>
                    <a:cubicBezTo>
                      <a:pt x="166" y="42"/>
                      <a:pt x="166" y="39"/>
                      <a:pt x="164" y="42"/>
                    </a:cubicBezTo>
                    <a:cubicBezTo>
                      <a:pt x="163" y="45"/>
                      <a:pt x="162" y="48"/>
                      <a:pt x="160" y="47"/>
                    </a:cubicBezTo>
                    <a:cubicBezTo>
                      <a:pt x="158" y="46"/>
                      <a:pt x="157" y="51"/>
                      <a:pt x="156" y="53"/>
                    </a:cubicBezTo>
                    <a:cubicBezTo>
                      <a:pt x="154" y="55"/>
                      <a:pt x="157" y="60"/>
                      <a:pt x="153" y="60"/>
                    </a:cubicBezTo>
                    <a:cubicBezTo>
                      <a:pt x="149" y="59"/>
                      <a:pt x="148" y="56"/>
                      <a:pt x="146" y="57"/>
                    </a:cubicBezTo>
                    <a:cubicBezTo>
                      <a:pt x="145" y="59"/>
                      <a:pt x="144" y="64"/>
                      <a:pt x="144" y="66"/>
                    </a:cubicBezTo>
                    <a:cubicBezTo>
                      <a:pt x="144" y="68"/>
                      <a:pt x="143" y="71"/>
                      <a:pt x="141" y="71"/>
                    </a:cubicBezTo>
                    <a:cubicBezTo>
                      <a:pt x="140" y="71"/>
                      <a:pt x="136" y="69"/>
                      <a:pt x="135" y="70"/>
                    </a:cubicBezTo>
                    <a:cubicBezTo>
                      <a:pt x="134" y="72"/>
                      <a:pt x="133" y="75"/>
                      <a:pt x="134" y="77"/>
                    </a:cubicBezTo>
                    <a:cubicBezTo>
                      <a:pt x="135" y="79"/>
                      <a:pt x="134" y="88"/>
                      <a:pt x="132" y="85"/>
                    </a:cubicBezTo>
                    <a:cubicBezTo>
                      <a:pt x="129" y="82"/>
                      <a:pt x="128" y="74"/>
                      <a:pt x="125" y="75"/>
                    </a:cubicBezTo>
                    <a:cubicBezTo>
                      <a:pt x="122" y="76"/>
                      <a:pt x="115" y="82"/>
                      <a:pt x="114" y="86"/>
                    </a:cubicBezTo>
                    <a:cubicBezTo>
                      <a:pt x="113" y="89"/>
                      <a:pt x="115" y="96"/>
                      <a:pt x="113" y="98"/>
                    </a:cubicBezTo>
                    <a:cubicBezTo>
                      <a:pt x="110" y="100"/>
                      <a:pt x="109" y="106"/>
                      <a:pt x="107" y="108"/>
                    </a:cubicBezTo>
                    <a:cubicBezTo>
                      <a:pt x="106" y="109"/>
                      <a:pt x="102" y="112"/>
                      <a:pt x="98" y="114"/>
                    </a:cubicBezTo>
                    <a:cubicBezTo>
                      <a:pt x="94" y="116"/>
                      <a:pt x="77" y="121"/>
                      <a:pt x="72" y="123"/>
                    </a:cubicBezTo>
                    <a:cubicBezTo>
                      <a:pt x="68" y="125"/>
                      <a:pt x="62" y="129"/>
                      <a:pt x="56" y="129"/>
                    </a:cubicBezTo>
                    <a:cubicBezTo>
                      <a:pt x="51" y="129"/>
                      <a:pt x="37" y="131"/>
                      <a:pt x="33" y="134"/>
                    </a:cubicBezTo>
                    <a:cubicBezTo>
                      <a:pt x="30" y="136"/>
                      <a:pt x="26" y="142"/>
                      <a:pt x="24" y="142"/>
                    </a:cubicBezTo>
                    <a:cubicBezTo>
                      <a:pt x="22" y="142"/>
                      <a:pt x="16" y="153"/>
                      <a:pt x="15" y="151"/>
                    </a:cubicBezTo>
                    <a:cubicBezTo>
                      <a:pt x="14" y="150"/>
                      <a:pt x="17" y="145"/>
                      <a:pt x="14" y="148"/>
                    </a:cubicBezTo>
                    <a:cubicBezTo>
                      <a:pt x="10" y="151"/>
                      <a:pt x="6" y="154"/>
                      <a:pt x="7" y="159"/>
                    </a:cubicBezTo>
                    <a:cubicBezTo>
                      <a:pt x="8" y="164"/>
                      <a:pt x="7" y="167"/>
                      <a:pt x="6" y="169"/>
                    </a:cubicBezTo>
                    <a:cubicBezTo>
                      <a:pt x="5" y="171"/>
                      <a:pt x="2" y="180"/>
                      <a:pt x="4" y="179"/>
                    </a:cubicBezTo>
                    <a:cubicBezTo>
                      <a:pt x="6" y="178"/>
                      <a:pt x="10" y="173"/>
                      <a:pt x="10" y="174"/>
                    </a:cubicBezTo>
                    <a:cubicBezTo>
                      <a:pt x="9" y="176"/>
                      <a:pt x="6" y="178"/>
                      <a:pt x="6" y="183"/>
                    </a:cubicBezTo>
                    <a:cubicBezTo>
                      <a:pt x="7" y="188"/>
                      <a:pt x="7" y="189"/>
                      <a:pt x="9" y="193"/>
                    </a:cubicBezTo>
                    <a:cubicBezTo>
                      <a:pt x="11" y="196"/>
                      <a:pt x="15" y="204"/>
                      <a:pt x="12" y="202"/>
                    </a:cubicBezTo>
                    <a:cubicBezTo>
                      <a:pt x="9" y="201"/>
                      <a:pt x="5" y="197"/>
                      <a:pt x="5" y="199"/>
                    </a:cubicBezTo>
                    <a:cubicBezTo>
                      <a:pt x="5" y="201"/>
                      <a:pt x="6" y="206"/>
                      <a:pt x="5" y="204"/>
                    </a:cubicBezTo>
                    <a:cubicBezTo>
                      <a:pt x="3" y="203"/>
                      <a:pt x="0" y="199"/>
                      <a:pt x="1" y="203"/>
                    </a:cubicBezTo>
                    <a:cubicBezTo>
                      <a:pt x="2" y="207"/>
                      <a:pt x="2" y="213"/>
                      <a:pt x="5" y="215"/>
                    </a:cubicBezTo>
                    <a:cubicBezTo>
                      <a:pt x="8" y="217"/>
                      <a:pt x="11" y="224"/>
                      <a:pt x="12" y="228"/>
                    </a:cubicBezTo>
                    <a:cubicBezTo>
                      <a:pt x="13" y="233"/>
                      <a:pt x="18" y="241"/>
                      <a:pt x="20" y="243"/>
                    </a:cubicBezTo>
                    <a:cubicBezTo>
                      <a:pt x="21" y="245"/>
                      <a:pt x="24" y="254"/>
                      <a:pt x="24" y="258"/>
                    </a:cubicBezTo>
                    <a:cubicBezTo>
                      <a:pt x="24" y="262"/>
                      <a:pt x="28" y="274"/>
                      <a:pt x="30" y="281"/>
                    </a:cubicBezTo>
                    <a:cubicBezTo>
                      <a:pt x="33" y="288"/>
                      <a:pt x="34" y="297"/>
                      <a:pt x="33" y="296"/>
                    </a:cubicBezTo>
                    <a:cubicBezTo>
                      <a:pt x="32" y="294"/>
                      <a:pt x="30" y="289"/>
                      <a:pt x="28" y="294"/>
                    </a:cubicBezTo>
                    <a:cubicBezTo>
                      <a:pt x="26" y="299"/>
                      <a:pt x="26" y="304"/>
                      <a:pt x="24" y="306"/>
                    </a:cubicBezTo>
                    <a:cubicBezTo>
                      <a:pt x="21" y="308"/>
                      <a:pt x="19" y="309"/>
                      <a:pt x="19" y="311"/>
                    </a:cubicBezTo>
                    <a:cubicBezTo>
                      <a:pt x="19" y="314"/>
                      <a:pt x="20" y="318"/>
                      <a:pt x="24" y="319"/>
                    </a:cubicBezTo>
                    <a:cubicBezTo>
                      <a:pt x="28" y="320"/>
                      <a:pt x="30" y="324"/>
                      <a:pt x="35" y="327"/>
                    </a:cubicBezTo>
                    <a:cubicBezTo>
                      <a:pt x="40" y="330"/>
                      <a:pt x="49" y="332"/>
                      <a:pt x="52" y="330"/>
                    </a:cubicBezTo>
                    <a:cubicBezTo>
                      <a:pt x="56" y="329"/>
                      <a:pt x="65" y="323"/>
                      <a:pt x="69" y="321"/>
                    </a:cubicBezTo>
                    <a:cubicBezTo>
                      <a:pt x="74" y="320"/>
                      <a:pt x="79" y="314"/>
                      <a:pt x="83" y="313"/>
                    </a:cubicBezTo>
                    <a:cubicBezTo>
                      <a:pt x="87" y="312"/>
                      <a:pt x="99" y="311"/>
                      <a:pt x="103" y="312"/>
                    </a:cubicBezTo>
                    <a:cubicBezTo>
                      <a:pt x="107" y="314"/>
                      <a:pt x="111" y="315"/>
                      <a:pt x="114" y="313"/>
                    </a:cubicBezTo>
                    <a:cubicBezTo>
                      <a:pt x="117" y="311"/>
                      <a:pt x="118" y="309"/>
                      <a:pt x="120" y="311"/>
                    </a:cubicBezTo>
                    <a:cubicBezTo>
                      <a:pt x="122" y="313"/>
                      <a:pt x="124" y="316"/>
                      <a:pt x="127" y="313"/>
                    </a:cubicBezTo>
                    <a:cubicBezTo>
                      <a:pt x="130" y="310"/>
                      <a:pt x="132" y="299"/>
                      <a:pt x="138" y="298"/>
                    </a:cubicBezTo>
                    <a:cubicBezTo>
                      <a:pt x="144" y="297"/>
                      <a:pt x="158" y="297"/>
                      <a:pt x="168" y="297"/>
                    </a:cubicBezTo>
                    <a:cubicBezTo>
                      <a:pt x="179" y="298"/>
                      <a:pt x="181" y="298"/>
                      <a:pt x="189" y="294"/>
                    </a:cubicBezTo>
                    <a:cubicBezTo>
                      <a:pt x="196" y="290"/>
                      <a:pt x="211" y="287"/>
                      <a:pt x="217" y="286"/>
                    </a:cubicBezTo>
                    <a:cubicBezTo>
                      <a:pt x="223" y="285"/>
                      <a:pt x="229" y="282"/>
                      <a:pt x="233" y="285"/>
                    </a:cubicBezTo>
                    <a:cubicBezTo>
                      <a:pt x="237" y="287"/>
                      <a:pt x="240" y="291"/>
                      <a:pt x="248" y="292"/>
                    </a:cubicBezTo>
                    <a:cubicBezTo>
                      <a:pt x="256" y="293"/>
                      <a:pt x="264" y="294"/>
                      <a:pt x="264" y="295"/>
                    </a:cubicBezTo>
                    <a:cubicBezTo>
                      <a:pt x="265" y="297"/>
                      <a:pt x="262" y="298"/>
                      <a:pt x="263" y="301"/>
                    </a:cubicBezTo>
                    <a:cubicBezTo>
                      <a:pt x="265" y="304"/>
                      <a:pt x="268" y="301"/>
                      <a:pt x="269" y="305"/>
                    </a:cubicBezTo>
                    <a:cubicBezTo>
                      <a:pt x="270" y="310"/>
                      <a:pt x="275" y="315"/>
                      <a:pt x="275" y="318"/>
                    </a:cubicBezTo>
                    <a:cubicBezTo>
                      <a:pt x="275" y="320"/>
                      <a:pt x="277" y="325"/>
                      <a:pt x="278" y="326"/>
                    </a:cubicBezTo>
                    <a:cubicBezTo>
                      <a:pt x="280" y="328"/>
                      <a:pt x="285" y="332"/>
                      <a:pt x="286" y="329"/>
                    </a:cubicBezTo>
                    <a:cubicBezTo>
                      <a:pt x="286" y="326"/>
                      <a:pt x="283" y="326"/>
                      <a:pt x="287" y="323"/>
                    </a:cubicBezTo>
                    <a:cubicBezTo>
                      <a:pt x="290" y="320"/>
                      <a:pt x="290" y="310"/>
                      <a:pt x="296" y="310"/>
                    </a:cubicBezTo>
                    <a:cubicBezTo>
                      <a:pt x="301" y="310"/>
                      <a:pt x="302" y="308"/>
                      <a:pt x="302" y="305"/>
                    </a:cubicBezTo>
                    <a:cubicBezTo>
                      <a:pt x="303" y="303"/>
                      <a:pt x="308" y="299"/>
                      <a:pt x="308" y="300"/>
                    </a:cubicBezTo>
                    <a:cubicBezTo>
                      <a:pt x="308" y="301"/>
                      <a:pt x="309" y="307"/>
                      <a:pt x="307" y="310"/>
                    </a:cubicBezTo>
                    <a:cubicBezTo>
                      <a:pt x="305" y="313"/>
                      <a:pt x="304" y="326"/>
                      <a:pt x="302" y="327"/>
                    </a:cubicBezTo>
                    <a:cubicBezTo>
                      <a:pt x="301" y="328"/>
                      <a:pt x="299" y="329"/>
                      <a:pt x="297" y="331"/>
                    </a:cubicBezTo>
                    <a:cubicBezTo>
                      <a:pt x="296" y="334"/>
                      <a:pt x="299" y="335"/>
                      <a:pt x="301" y="333"/>
                    </a:cubicBezTo>
                    <a:cubicBezTo>
                      <a:pt x="303" y="331"/>
                      <a:pt x="307" y="330"/>
                      <a:pt x="308" y="327"/>
                    </a:cubicBezTo>
                    <a:cubicBezTo>
                      <a:pt x="309" y="324"/>
                      <a:pt x="312" y="319"/>
                      <a:pt x="313" y="321"/>
                    </a:cubicBezTo>
                    <a:cubicBezTo>
                      <a:pt x="314" y="323"/>
                      <a:pt x="315" y="330"/>
                      <a:pt x="317" y="333"/>
                    </a:cubicBezTo>
                    <a:cubicBezTo>
                      <a:pt x="318" y="336"/>
                      <a:pt x="310" y="340"/>
                      <a:pt x="312" y="340"/>
                    </a:cubicBezTo>
                    <a:cubicBezTo>
                      <a:pt x="313" y="340"/>
                      <a:pt x="316" y="342"/>
                      <a:pt x="319" y="340"/>
                    </a:cubicBezTo>
                    <a:cubicBezTo>
                      <a:pt x="321" y="339"/>
                      <a:pt x="320" y="335"/>
                      <a:pt x="323" y="341"/>
                    </a:cubicBezTo>
                    <a:cubicBezTo>
                      <a:pt x="327" y="346"/>
                      <a:pt x="334" y="353"/>
                      <a:pt x="333" y="357"/>
                    </a:cubicBezTo>
                    <a:cubicBezTo>
                      <a:pt x="332" y="362"/>
                      <a:pt x="334" y="366"/>
                      <a:pt x="338" y="371"/>
                    </a:cubicBezTo>
                    <a:cubicBezTo>
                      <a:pt x="342" y="375"/>
                      <a:pt x="340" y="376"/>
                      <a:pt x="348" y="378"/>
                    </a:cubicBezTo>
                    <a:cubicBezTo>
                      <a:pt x="356" y="380"/>
                      <a:pt x="352" y="387"/>
                      <a:pt x="356" y="385"/>
                    </a:cubicBezTo>
                    <a:cubicBezTo>
                      <a:pt x="361" y="382"/>
                      <a:pt x="358" y="379"/>
                      <a:pt x="362" y="381"/>
                    </a:cubicBezTo>
                    <a:cubicBezTo>
                      <a:pt x="366" y="384"/>
                      <a:pt x="375" y="389"/>
                      <a:pt x="378" y="388"/>
                    </a:cubicBezTo>
                    <a:cubicBezTo>
                      <a:pt x="381" y="388"/>
                      <a:pt x="389" y="384"/>
                      <a:pt x="392" y="383"/>
                    </a:cubicBezTo>
                    <a:cubicBezTo>
                      <a:pt x="394" y="383"/>
                      <a:pt x="397" y="375"/>
                      <a:pt x="398" y="375"/>
                    </a:cubicBezTo>
                    <a:cubicBezTo>
                      <a:pt x="399" y="375"/>
                      <a:pt x="400" y="377"/>
                      <a:pt x="404" y="382"/>
                    </a:cubicBezTo>
                    <a:cubicBezTo>
                      <a:pt x="409" y="387"/>
                      <a:pt x="408" y="390"/>
                      <a:pt x="414" y="389"/>
                    </a:cubicBezTo>
                    <a:cubicBezTo>
                      <a:pt x="419" y="387"/>
                      <a:pt x="424" y="390"/>
                      <a:pt x="428" y="387"/>
                    </a:cubicBezTo>
                    <a:cubicBezTo>
                      <a:pt x="431" y="383"/>
                      <a:pt x="430" y="378"/>
                      <a:pt x="436" y="377"/>
                    </a:cubicBezTo>
                    <a:cubicBezTo>
                      <a:pt x="442" y="376"/>
                      <a:pt x="446" y="376"/>
                      <a:pt x="451" y="373"/>
                    </a:cubicBezTo>
                    <a:cubicBezTo>
                      <a:pt x="456" y="371"/>
                      <a:pt x="463" y="374"/>
                      <a:pt x="463" y="369"/>
                    </a:cubicBezTo>
                    <a:cubicBezTo>
                      <a:pt x="464" y="365"/>
                      <a:pt x="464" y="351"/>
                      <a:pt x="466" y="349"/>
                    </a:cubicBezTo>
                    <a:cubicBezTo>
                      <a:pt x="468" y="348"/>
                      <a:pt x="469" y="338"/>
                      <a:pt x="471" y="333"/>
                    </a:cubicBezTo>
                    <a:cubicBezTo>
                      <a:pt x="473" y="329"/>
                      <a:pt x="471" y="323"/>
                      <a:pt x="475" y="320"/>
                    </a:cubicBezTo>
                    <a:cubicBezTo>
                      <a:pt x="479" y="317"/>
                      <a:pt x="484" y="307"/>
                      <a:pt x="488" y="304"/>
                    </a:cubicBezTo>
                    <a:cubicBezTo>
                      <a:pt x="492" y="302"/>
                      <a:pt x="495" y="301"/>
                      <a:pt x="499" y="297"/>
                    </a:cubicBezTo>
                    <a:cubicBezTo>
                      <a:pt x="504" y="293"/>
                      <a:pt x="512" y="264"/>
                      <a:pt x="513" y="257"/>
                    </a:cubicBezTo>
                    <a:cubicBezTo>
                      <a:pt x="514" y="250"/>
                      <a:pt x="519" y="237"/>
                      <a:pt x="516" y="232"/>
                    </a:cubicBezTo>
                    <a:close/>
                    <a:moveTo>
                      <a:pt x="292" y="292"/>
                    </a:moveTo>
                    <a:cubicBezTo>
                      <a:pt x="290" y="291"/>
                      <a:pt x="290" y="282"/>
                      <a:pt x="292" y="280"/>
                    </a:cubicBezTo>
                    <a:cubicBezTo>
                      <a:pt x="294" y="278"/>
                      <a:pt x="298" y="285"/>
                      <a:pt x="298" y="286"/>
                    </a:cubicBezTo>
                    <a:cubicBezTo>
                      <a:pt x="299" y="290"/>
                      <a:pt x="293" y="294"/>
                      <a:pt x="292" y="292"/>
                    </a:cubicBezTo>
                    <a:close/>
                    <a:moveTo>
                      <a:pt x="304" y="241"/>
                    </a:moveTo>
                    <a:cubicBezTo>
                      <a:pt x="304" y="239"/>
                      <a:pt x="306" y="237"/>
                      <a:pt x="305" y="232"/>
                    </a:cubicBezTo>
                    <a:cubicBezTo>
                      <a:pt x="304" y="227"/>
                      <a:pt x="310" y="226"/>
                      <a:pt x="312" y="230"/>
                    </a:cubicBezTo>
                    <a:cubicBezTo>
                      <a:pt x="315" y="235"/>
                      <a:pt x="316" y="235"/>
                      <a:pt x="316" y="237"/>
                    </a:cubicBezTo>
                    <a:cubicBezTo>
                      <a:pt x="315" y="240"/>
                      <a:pt x="319" y="245"/>
                      <a:pt x="318" y="247"/>
                    </a:cubicBezTo>
                    <a:cubicBezTo>
                      <a:pt x="317" y="249"/>
                      <a:pt x="314" y="253"/>
                      <a:pt x="312" y="251"/>
                    </a:cubicBezTo>
                    <a:cubicBezTo>
                      <a:pt x="310" y="249"/>
                      <a:pt x="304" y="242"/>
                      <a:pt x="304" y="241"/>
                    </a:cubicBezTo>
                    <a:close/>
                    <a:moveTo>
                      <a:pt x="316" y="287"/>
                    </a:moveTo>
                    <a:cubicBezTo>
                      <a:pt x="313" y="287"/>
                      <a:pt x="316" y="281"/>
                      <a:pt x="314" y="277"/>
                    </a:cubicBezTo>
                    <a:cubicBezTo>
                      <a:pt x="312" y="273"/>
                      <a:pt x="305" y="267"/>
                      <a:pt x="311" y="266"/>
                    </a:cubicBezTo>
                    <a:cubicBezTo>
                      <a:pt x="317" y="264"/>
                      <a:pt x="319" y="277"/>
                      <a:pt x="319" y="279"/>
                    </a:cubicBezTo>
                    <a:cubicBezTo>
                      <a:pt x="320" y="282"/>
                      <a:pt x="319" y="287"/>
                      <a:pt x="316" y="287"/>
                    </a:cubicBezTo>
                    <a:close/>
                  </a:path>
                </a:pathLst>
              </a:custGeom>
              <a:solidFill>
                <a:schemeClr val="accent4"/>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30" name="Freeform 379"/>
              <p:cNvSpPr>
                <a:spLocks noEditPoints="1"/>
              </p:cNvSpPr>
              <p:nvPr/>
            </p:nvSpPr>
            <p:spPr bwMode="auto">
              <a:xfrm>
                <a:off x="4810375" y="1853713"/>
                <a:ext cx="437438" cy="510314"/>
              </a:xfrm>
              <a:custGeom>
                <a:avLst/>
                <a:gdLst>
                  <a:gd name="T0" fmla="*/ 354 w 366"/>
                  <a:gd name="T1" fmla="*/ 274 h 427"/>
                  <a:gd name="T2" fmla="*/ 324 w 366"/>
                  <a:gd name="T3" fmla="*/ 274 h 427"/>
                  <a:gd name="T4" fmla="*/ 317 w 366"/>
                  <a:gd name="T5" fmla="*/ 246 h 427"/>
                  <a:gd name="T6" fmla="*/ 298 w 366"/>
                  <a:gd name="T7" fmla="*/ 227 h 427"/>
                  <a:gd name="T8" fmla="*/ 278 w 366"/>
                  <a:gd name="T9" fmla="*/ 210 h 427"/>
                  <a:gd name="T10" fmla="*/ 294 w 366"/>
                  <a:gd name="T11" fmla="*/ 192 h 427"/>
                  <a:gd name="T12" fmla="*/ 278 w 366"/>
                  <a:gd name="T13" fmla="*/ 156 h 427"/>
                  <a:gd name="T14" fmla="*/ 262 w 366"/>
                  <a:gd name="T15" fmla="*/ 132 h 427"/>
                  <a:gd name="T16" fmla="*/ 228 w 366"/>
                  <a:gd name="T17" fmla="*/ 111 h 427"/>
                  <a:gd name="T18" fmla="*/ 192 w 366"/>
                  <a:gd name="T19" fmla="*/ 89 h 427"/>
                  <a:gd name="T20" fmla="*/ 143 w 366"/>
                  <a:gd name="T21" fmla="*/ 69 h 427"/>
                  <a:gd name="T22" fmla="*/ 127 w 366"/>
                  <a:gd name="T23" fmla="*/ 62 h 427"/>
                  <a:gd name="T24" fmla="*/ 104 w 366"/>
                  <a:gd name="T25" fmla="*/ 68 h 427"/>
                  <a:gd name="T26" fmla="*/ 113 w 366"/>
                  <a:gd name="T27" fmla="*/ 20 h 427"/>
                  <a:gd name="T28" fmla="*/ 89 w 366"/>
                  <a:gd name="T29" fmla="*/ 15 h 427"/>
                  <a:gd name="T30" fmla="*/ 78 w 366"/>
                  <a:gd name="T31" fmla="*/ 36 h 427"/>
                  <a:gd name="T32" fmla="*/ 68 w 366"/>
                  <a:gd name="T33" fmla="*/ 70 h 427"/>
                  <a:gd name="T34" fmla="*/ 96 w 366"/>
                  <a:gd name="T35" fmla="*/ 119 h 427"/>
                  <a:gd name="T36" fmla="*/ 77 w 366"/>
                  <a:gd name="T37" fmla="*/ 112 h 427"/>
                  <a:gd name="T38" fmla="*/ 57 w 366"/>
                  <a:gd name="T39" fmla="*/ 39 h 427"/>
                  <a:gd name="T40" fmla="*/ 28 w 366"/>
                  <a:gd name="T41" fmla="*/ 13 h 427"/>
                  <a:gd name="T42" fmla="*/ 8 w 366"/>
                  <a:gd name="T43" fmla="*/ 94 h 427"/>
                  <a:gd name="T44" fmla="*/ 26 w 366"/>
                  <a:gd name="T45" fmla="*/ 126 h 427"/>
                  <a:gd name="T46" fmla="*/ 49 w 366"/>
                  <a:gd name="T47" fmla="*/ 156 h 427"/>
                  <a:gd name="T48" fmla="*/ 98 w 366"/>
                  <a:gd name="T49" fmla="*/ 167 h 427"/>
                  <a:gd name="T50" fmla="*/ 148 w 366"/>
                  <a:gd name="T51" fmla="*/ 163 h 427"/>
                  <a:gd name="T52" fmla="*/ 173 w 366"/>
                  <a:gd name="T53" fmla="*/ 184 h 427"/>
                  <a:gd name="T54" fmla="*/ 210 w 366"/>
                  <a:gd name="T55" fmla="*/ 226 h 427"/>
                  <a:gd name="T56" fmla="*/ 209 w 366"/>
                  <a:gd name="T57" fmla="*/ 271 h 427"/>
                  <a:gd name="T58" fmla="*/ 184 w 366"/>
                  <a:gd name="T59" fmla="*/ 311 h 427"/>
                  <a:gd name="T60" fmla="*/ 158 w 366"/>
                  <a:gd name="T61" fmla="*/ 330 h 427"/>
                  <a:gd name="T62" fmla="*/ 203 w 366"/>
                  <a:gd name="T63" fmla="*/ 353 h 427"/>
                  <a:gd name="T64" fmla="*/ 238 w 366"/>
                  <a:gd name="T65" fmla="*/ 375 h 427"/>
                  <a:gd name="T66" fmla="*/ 251 w 366"/>
                  <a:gd name="T67" fmla="*/ 396 h 427"/>
                  <a:gd name="T68" fmla="*/ 310 w 366"/>
                  <a:gd name="T69" fmla="*/ 417 h 427"/>
                  <a:gd name="T70" fmla="*/ 283 w 366"/>
                  <a:gd name="T71" fmla="*/ 382 h 427"/>
                  <a:gd name="T72" fmla="*/ 286 w 366"/>
                  <a:gd name="T73" fmla="*/ 377 h 427"/>
                  <a:gd name="T74" fmla="*/ 316 w 366"/>
                  <a:gd name="T75" fmla="*/ 405 h 427"/>
                  <a:gd name="T76" fmla="*/ 325 w 366"/>
                  <a:gd name="T77" fmla="*/ 391 h 427"/>
                  <a:gd name="T78" fmla="*/ 328 w 366"/>
                  <a:gd name="T79" fmla="*/ 370 h 427"/>
                  <a:gd name="T80" fmla="*/ 301 w 366"/>
                  <a:gd name="T81" fmla="*/ 336 h 427"/>
                  <a:gd name="T82" fmla="*/ 290 w 366"/>
                  <a:gd name="T83" fmla="*/ 312 h 427"/>
                  <a:gd name="T84" fmla="*/ 291 w 366"/>
                  <a:gd name="T85" fmla="*/ 289 h 427"/>
                  <a:gd name="T86" fmla="*/ 310 w 366"/>
                  <a:gd name="T87" fmla="*/ 303 h 427"/>
                  <a:gd name="T88" fmla="*/ 324 w 366"/>
                  <a:gd name="T89" fmla="*/ 319 h 427"/>
                  <a:gd name="T90" fmla="*/ 338 w 366"/>
                  <a:gd name="T91" fmla="*/ 316 h 427"/>
                  <a:gd name="T92" fmla="*/ 361 w 366"/>
                  <a:gd name="T93" fmla="*/ 302 h 427"/>
                  <a:gd name="T94" fmla="*/ 233 w 366"/>
                  <a:gd name="T95" fmla="*/ 347 h 427"/>
                  <a:gd name="T96" fmla="*/ 237 w 366"/>
                  <a:gd name="T97" fmla="*/ 320 h 427"/>
                  <a:gd name="T98" fmla="*/ 246 w 366"/>
                  <a:gd name="T99" fmla="*/ 291 h 427"/>
                  <a:gd name="T100" fmla="*/ 235 w 366"/>
                  <a:gd name="T101" fmla="*/ 265 h 42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66"/>
                  <a:gd name="T154" fmla="*/ 0 h 427"/>
                  <a:gd name="T155" fmla="*/ 366 w 366"/>
                  <a:gd name="T156" fmla="*/ 427 h 427"/>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66" h="427">
                    <a:moveTo>
                      <a:pt x="359" y="285"/>
                    </a:moveTo>
                    <a:cubicBezTo>
                      <a:pt x="363" y="285"/>
                      <a:pt x="364" y="281"/>
                      <a:pt x="365" y="279"/>
                    </a:cubicBezTo>
                    <a:cubicBezTo>
                      <a:pt x="366" y="277"/>
                      <a:pt x="364" y="276"/>
                      <a:pt x="362" y="276"/>
                    </a:cubicBezTo>
                    <a:cubicBezTo>
                      <a:pt x="360" y="277"/>
                      <a:pt x="357" y="268"/>
                      <a:pt x="355" y="268"/>
                    </a:cubicBezTo>
                    <a:cubicBezTo>
                      <a:pt x="354" y="267"/>
                      <a:pt x="354" y="273"/>
                      <a:pt x="354" y="274"/>
                    </a:cubicBezTo>
                    <a:cubicBezTo>
                      <a:pt x="353" y="276"/>
                      <a:pt x="347" y="274"/>
                      <a:pt x="345" y="273"/>
                    </a:cubicBezTo>
                    <a:cubicBezTo>
                      <a:pt x="342" y="273"/>
                      <a:pt x="346" y="266"/>
                      <a:pt x="345" y="264"/>
                    </a:cubicBezTo>
                    <a:cubicBezTo>
                      <a:pt x="344" y="262"/>
                      <a:pt x="340" y="268"/>
                      <a:pt x="339" y="270"/>
                    </a:cubicBezTo>
                    <a:cubicBezTo>
                      <a:pt x="337" y="272"/>
                      <a:pt x="336" y="267"/>
                      <a:pt x="335" y="266"/>
                    </a:cubicBezTo>
                    <a:cubicBezTo>
                      <a:pt x="334" y="266"/>
                      <a:pt x="327" y="271"/>
                      <a:pt x="324" y="274"/>
                    </a:cubicBezTo>
                    <a:cubicBezTo>
                      <a:pt x="320" y="277"/>
                      <a:pt x="323" y="269"/>
                      <a:pt x="325" y="268"/>
                    </a:cubicBezTo>
                    <a:cubicBezTo>
                      <a:pt x="328" y="268"/>
                      <a:pt x="324" y="263"/>
                      <a:pt x="323" y="262"/>
                    </a:cubicBezTo>
                    <a:cubicBezTo>
                      <a:pt x="323" y="261"/>
                      <a:pt x="328" y="261"/>
                      <a:pt x="330" y="261"/>
                    </a:cubicBezTo>
                    <a:cubicBezTo>
                      <a:pt x="331" y="261"/>
                      <a:pt x="328" y="250"/>
                      <a:pt x="325" y="246"/>
                    </a:cubicBezTo>
                    <a:cubicBezTo>
                      <a:pt x="322" y="242"/>
                      <a:pt x="319" y="249"/>
                      <a:pt x="317" y="246"/>
                    </a:cubicBezTo>
                    <a:cubicBezTo>
                      <a:pt x="314" y="243"/>
                      <a:pt x="319" y="237"/>
                      <a:pt x="318" y="236"/>
                    </a:cubicBezTo>
                    <a:cubicBezTo>
                      <a:pt x="318" y="235"/>
                      <a:pt x="316" y="236"/>
                      <a:pt x="312" y="239"/>
                    </a:cubicBezTo>
                    <a:cubicBezTo>
                      <a:pt x="308" y="242"/>
                      <a:pt x="310" y="236"/>
                      <a:pt x="306" y="237"/>
                    </a:cubicBezTo>
                    <a:cubicBezTo>
                      <a:pt x="301" y="238"/>
                      <a:pt x="301" y="232"/>
                      <a:pt x="298" y="231"/>
                    </a:cubicBezTo>
                    <a:cubicBezTo>
                      <a:pt x="295" y="230"/>
                      <a:pt x="295" y="229"/>
                      <a:pt x="298" y="227"/>
                    </a:cubicBezTo>
                    <a:cubicBezTo>
                      <a:pt x="301" y="226"/>
                      <a:pt x="295" y="222"/>
                      <a:pt x="291" y="222"/>
                    </a:cubicBezTo>
                    <a:cubicBezTo>
                      <a:pt x="288" y="222"/>
                      <a:pt x="285" y="221"/>
                      <a:pt x="281" y="219"/>
                    </a:cubicBezTo>
                    <a:cubicBezTo>
                      <a:pt x="276" y="217"/>
                      <a:pt x="274" y="218"/>
                      <a:pt x="274" y="216"/>
                    </a:cubicBezTo>
                    <a:cubicBezTo>
                      <a:pt x="274" y="214"/>
                      <a:pt x="280" y="216"/>
                      <a:pt x="284" y="216"/>
                    </a:cubicBezTo>
                    <a:cubicBezTo>
                      <a:pt x="288" y="216"/>
                      <a:pt x="280" y="210"/>
                      <a:pt x="278" y="210"/>
                    </a:cubicBezTo>
                    <a:cubicBezTo>
                      <a:pt x="275" y="209"/>
                      <a:pt x="278" y="208"/>
                      <a:pt x="281" y="207"/>
                    </a:cubicBezTo>
                    <a:cubicBezTo>
                      <a:pt x="284" y="206"/>
                      <a:pt x="277" y="204"/>
                      <a:pt x="280" y="203"/>
                    </a:cubicBezTo>
                    <a:cubicBezTo>
                      <a:pt x="283" y="202"/>
                      <a:pt x="276" y="199"/>
                      <a:pt x="273" y="198"/>
                    </a:cubicBezTo>
                    <a:cubicBezTo>
                      <a:pt x="270" y="197"/>
                      <a:pt x="282" y="197"/>
                      <a:pt x="286" y="197"/>
                    </a:cubicBezTo>
                    <a:cubicBezTo>
                      <a:pt x="290" y="197"/>
                      <a:pt x="294" y="195"/>
                      <a:pt x="294" y="192"/>
                    </a:cubicBezTo>
                    <a:cubicBezTo>
                      <a:pt x="294" y="189"/>
                      <a:pt x="282" y="189"/>
                      <a:pt x="277" y="187"/>
                    </a:cubicBezTo>
                    <a:cubicBezTo>
                      <a:pt x="273" y="185"/>
                      <a:pt x="280" y="182"/>
                      <a:pt x="282" y="179"/>
                    </a:cubicBezTo>
                    <a:cubicBezTo>
                      <a:pt x="285" y="176"/>
                      <a:pt x="288" y="174"/>
                      <a:pt x="290" y="174"/>
                    </a:cubicBezTo>
                    <a:cubicBezTo>
                      <a:pt x="292" y="174"/>
                      <a:pt x="288" y="159"/>
                      <a:pt x="287" y="155"/>
                    </a:cubicBezTo>
                    <a:cubicBezTo>
                      <a:pt x="286" y="150"/>
                      <a:pt x="282" y="154"/>
                      <a:pt x="278" y="156"/>
                    </a:cubicBezTo>
                    <a:cubicBezTo>
                      <a:pt x="274" y="158"/>
                      <a:pt x="271" y="158"/>
                      <a:pt x="264" y="158"/>
                    </a:cubicBezTo>
                    <a:cubicBezTo>
                      <a:pt x="258" y="158"/>
                      <a:pt x="263" y="154"/>
                      <a:pt x="268" y="153"/>
                    </a:cubicBezTo>
                    <a:cubicBezTo>
                      <a:pt x="273" y="151"/>
                      <a:pt x="276" y="145"/>
                      <a:pt x="278" y="144"/>
                    </a:cubicBezTo>
                    <a:cubicBezTo>
                      <a:pt x="280" y="142"/>
                      <a:pt x="277" y="140"/>
                      <a:pt x="273" y="139"/>
                    </a:cubicBezTo>
                    <a:cubicBezTo>
                      <a:pt x="270" y="138"/>
                      <a:pt x="266" y="133"/>
                      <a:pt x="262" y="132"/>
                    </a:cubicBezTo>
                    <a:cubicBezTo>
                      <a:pt x="258" y="132"/>
                      <a:pt x="254" y="131"/>
                      <a:pt x="251" y="129"/>
                    </a:cubicBezTo>
                    <a:cubicBezTo>
                      <a:pt x="248" y="126"/>
                      <a:pt x="249" y="125"/>
                      <a:pt x="246" y="125"/>
                    </a:cubicBezTo>
                    <a:cubicBezTo>
                      <a:pt x="243" y="125"/>
                      <a:pt x="242" y="121"/>
                      <a:pt x="241" y="119"/>
                    </a:cubicBezTo>
                    <a:cubicBezTo>
                      <a:pt x="241" y="116"/>
                      <a:pt x="243" y="115"/>
                      <a:pt x="240" y="111"/>
                    </a:cubicBezTo>
                    <a:cubicBezTo>
                      <a:pt x="237" y="107"/>
                      <a:pt x="232" y="110"/>
                      <a:pt x="228" y="111"/>
                    </a:cubicBezTo>
                    <a:cubicBezTo>
                      <a:pt x="224" y="111"/>
                      <a:pt x="215" y="104"/>
                      <a:pt x="211" y="104"/>
                    </a:cubicBezTo>
                    <a:cubicBezTo>
                      <a:pt x="207" y="104"/>
                      <a:pt x="208" y="102"/>
                      <a:pt x="206" y="100"/>
                    </a:cubicBezTo>
                    <a:cubicBezTo>
                      <a:pt x="204" y="98"/>
                      <a:pt x="201" y="98"/>
                      <a:pt x="200" y="98"/>
                    </a:cubicBezTo>
                    <a:cubicBezTo>
                      <a:pt x="199" y="98"/>
                      <a:pt x="200" y="94"/>
                      <a:pt x="199" y="92"/>
                    </a:cubicBezTo>
                    <a:cubicBezTo>
                      <a:pt x="198" y="91"/>
                      <a:pt x="195" y="90"/>
                      <a:pt x="192" y="89"/>
                    </a:cubicBezTo>
                    <a:cubicBezTo>
                      <a:pt x="189" y="87"/>
                      <a:pt x="192" y="81"/>
                      <a:pt x="190" y="79"/>
                    </a:cubicBezTo>
                    <a:cubicBezTo>
                      <a:pt x="188" y="77"/>
                      <a:pt x="183" y="70"/>
                      <a:pt x="179" y="69"/>
                    </a:cubicBezTo>
                    <a:cubicBezTo>
                      <a:pt x="175" y="68"/>
                      <a:pt x="174" y="67"/>
                      <a:pt x="171" y="66"/>
                    </a:cubicBezTo>
                    <a:cubicBezTo>
                      <a:pt x="168" y="64"/>
                      <a:pt x="151" y="63"/>
                      <a:pt x="149" y="63"/>
                    </a:cubicBezTo>
                    <a:cubicBezTo>
                      <a:pt x="146" y="64"/>
                      <a:pt x="144" y="67"/>
                      <a:pt x="143" y="69"/>
                    </a:cubicBezTo>
                    <a:cubicBezTo>
                      <a:pt x="143" y="70"/>
                      <a:pt x="150" y="74"/>
                      <a:pt x="150" y="76"/>
                    </a:cubicBezTo>
                    <a:cubicBezTo>
                      <a:pt x="150" y="77"/>
                      <a:pt x="143" y="75"/>
                      <a:pt x="140" y="74"/>
                    </a:cubicBezTo>
                    <a:cubicBezTo>
                      <a:pt x="137" y="73"/>
                      <a:pt x="138" y="84"/>
                      <a:pt x="135" y="86"/>
                    </a:cubicBezTo>
                    <a:cubicBezTo>
                      <a:pt x="132" y="89"/>
                      <a:pt x="132" y="72"/>
                      <a:pt x="132" y="68"/>
                    </a:cubicBezTo>
                    <a:cubicBezTo>
                      <a:pt x="133" y="64"/>
                      <a:pt x="129" y="63"/>
                      <a:pt x="127" y="62"/>
                    </a:cubicBezTo>
                    <a:cubicBezTo>
                      <a:pt x="126" y="62"/>
                      <a:pt x="121" y="67"/>
                      <a:pt x="120" y="69"/>
                    </a:cubicBezTo>
                    <a:cubicBezTo>
                      <a:pt x="120" y="71"/>
                      <a:pt x="116" y="69"/>
                      <a:pt x="115" y="69"/>
                    </a:cubicBezTo>
                    <a:cubicBezTo>
                      <a:pt x="114" y="68"/>
                      <a:pt x="110" y="76"/>
                      <a:pt x="109" y="81"/>
                    </a:cubicBezTo>
                    <a:cubicBezTo>
                      <a:pt x="107" y="85"/>
                      <a:pt x="103" y="89"/>
                      <a:pt x="100" y="88"/>
                    </a:cubicBezTo>
                    <a:cubicBezTo>
                      <a:pt x="96" y="87"/>
                      <a:pt x="103" y="74"/>
                      <a:pt x="104" y="68"/>
                    </a:cubicBezTo>
                    <a:cubicBezTo>
                      <a:pt x="106" y="62"/>
                      <a:pt x="109" y="61"/>
                      <a:pt x="111" y="59"/>
                    </a:cubicBezTo>
                    <a:cubicBezTo>
                      <a:pt x="113" y="56"/>
                      <a:pt x="111" y="43"/>
                      <a:pt x="109" y="41"/>
                    </a:cubicBezTo>
                    <a:cubicBezTo>
                      <a:pt x="108" y="39"/>
                      <a:pt x="112" y="36"/>
                      <a:pt x="113" y="33"/>
                    </a:cubicBezTo>
                    <a:cubicBezTo>
                      <a:pt x="114" y="31"/>
                      <a:pt x="113" y="31"/>
                      <a:pt x="111" y="29"/>
                    </a:cubicBezTo>
                    <a:cubicBezTo>
                      <a:pt x="110" y="26"/>
                      <a:pt x="114" y="25"/>
                      <a:pt x="113" y="20"/>
                    </a:cubicBezTo>
                    <a:cubicBezTo>
                      <a:pt x="113" y="15"/>
                      <a:pt x="113" y="10"/>
                      <a:pt x="113" y="6"/>
                    </a:cubicBezTo>
                    <a:cubicBezTo>
                      <a:pt x="113" y="2"/>
                      <a:pt x="104" y="5"/>
                      <a:pt x="102" y="6"/>
                    </a:cubicBezTo>
                    <a:cubicBezTo>
                      <a:pt x="99" y="6"/>
                      <a:pt x="93" y="7"/>
                      <a:pt x="92" y="9"/>
                    </a:cubicBezTo>
                    <a:cubicBezTo>
                      <a:pt x="92" y="11"/>
                      <a:pt x="97" y="17"/>
                      <a:pt x="96" y="18"/>
                    </a:cubicBezTo>
                    <a:cubicBezTo>
                      <a:pt x="96" y="19"/>
                      <a:pt x="92" y="16"/>
                      <a:pt x="89" y="15"/>
                    </a:cubicBezTo>
                    <a:cubicBezTo>
                      <a:pt x="86" y="14"/>
                      <a:pt x="81" y="16"/>
                      <a:pt x="81" y="18"/>
                    </a:cubicBezTo>
                    <a:cubicBezTo>
                      <a:pt x="80" y="19"/>
                      <a:pt x="88" y="21"/>
                      <a:pt x="90" y="23"/>
                    </a:cubicBezTo>
                    <a:cubicBezTo>
                      <a:pt x="92" y="25"/>
                      <a:pt x="94" y="27"/>
                      <a:pt x="96" y="30"/>
                    </a:cubicBezTo>
                    <a:cubicBezTo>
                      <a:pt x="98" y="33"/>
                      <a:pt x="91" y="37"/>
                      <a:pt x="86" y="37"/>
                    </a:cubicBezTo>
                    <a:cubicBezTo>
                      <a:pt x="82" y="37"/>
                      <a:pt x="82" y="34"/>
                      <a:pt x="78" y="36"/>
                    </a:cubicBezTo>
                    <a:cubicBezTo>
                      <a:pt x="73" y="38"/>
                      <a:pt x="74" y="35"/>
                      <a:pt x="71" y="36"/>
                    </a:cubicBezTo>
                    <a:cubicBezTo>
                      <a:pt x="68" y="37"/>
                      <a:pt x="70" y="49"/>
                      <a:pt x="70" y="55"/>
                    </a:cubicBezTo>
                    <a:cubicBezTo>
                      <a:pt x="70" y="61"/>
                      <a:pt x="73" y="62"/>
                      <a:pt x="76" y="66"/>
                    </a:cubicBezTo>
                    <a:cubicBezTo>
                      <a:pt x="80" y="70"/>
                      <a:pt x="79" y="71"/>
                      <a:pt x="77" y="72"/>
                    </a:cubicBezTo>
                    <a:cubicBezTo>
                      <a:pt x="75" y="73"/>
                      <a:pt x="69" y="69"/>
                      <a:pt x="68" y="70"/>
                    </a:cubicBezTo>
                    <a:cubicBezTo>
                      <a:pt x="67" y="71"/>
                      <a:pt x="71" y="79"/>
                      <a:pt x="71" y="83"/>
                    </a:cubicBezTo>
                    <a:cubicBezTo>
                      <a:pt x="71" y="88"/>
                      <a:pt x="78" y="93"/>
                      <a:pt x="82" y="94"/>
                    </a:cubicBezTo>
                    <a:cubicBezTo>
                      <a:pt x="85" y="96"/>
                      <a:pt x="84" y="97"/>
                      <a:pt x="86" y="100"/>
                    </a:cubicBezTo>
                    <a:cubicBezTo>
                      <a:pt x="87" y="103"/>
                      <a:pt x="98" y="108"/>
                      <a:pt x="100" y="112"/>
                    </a:cubicBezTo>
                    <a:cubicBezTo>
                      <a:pt x="102" y="116"/>
                      <a:pt x="98" y="117"/>
                      <a:pt x="96" y="119"/>
                    </a:cubicBezTo>
                    <a:cubicBezTo>
                      <a:pt x="94" y="121"/>
                      <a:pt x="94" y="118"/>
                      <a:pt x="92" y="118"/>
                    </a:cubicBezTo>
                    <a:cubicBezTo>
                      <a:pt x="90" y="118"/>
                      <a:pt x="90" y="123"/>
                      <a:pt x="88" y="124"/>
                    </a:cubicBezTo>
                    <a:cubicBezTo>
                      <a:pt x="85" y="126"/>
                      <a:pt x="84" y="118"/>
                      <a:pt x="84" y="116"/>
                    </a:cubicBezTo>
                    <a:cubicBezTo>
                      <a:pt x="83" y="114"/>
                      <a:pt x="76" y="121"/>
                      <a:pt x="72" y="123"/>
                    </a:cubicBezTo>
                    <a:cubicBezTo>
                      <a:pt x="68" y="124"/>
                      <a:pt x="75" y="114"/>
                      <a:pt x="77" y="112"/>
                    </a:cubicBezTo>
                    <a:cubicBezTo>
                      <a:pt x="78" y="110"/>
                      <a:pt x="77" y="108"/>
                      <a:pt x="75" y="108"/>
                    </a:cubicBezTo>
                    <a:cubicBezTo>
                      <a:pt x="73" y="108"/>
                      <a:pt x="75" y="103"/>
                      <a:pt x="70" y="99"/>
                    </a:cubicBezTo>
                    <a:cubicBezTo>
                      <a:pt x="65" y="95"/>
                      <a:pt x="60" y="90"/>
                      <a:pt x="57" y="83"/>
                    </a:cubicBezTo>
                    <a:cubicBezTo>
                      <a:pt x="54" y="76"/>
                      <a:pt x="60" y="64"/>
                      <a:pt x="60" y="60"/>
                    </a:cubicBezTo>
                    <a:cubicBezTo>
                      <a:pt x="60" y="55"/>
                      <a:pt x="57" y="47"/>
                      <a:pt x="57" y="39"/>
                    </a:cubicBezTo>
                    <a:cubicBezTo>
                      <a:pt x="57" y="31"/>
                      <a:pt x="69" y="18"/>
                      <a:pt x="71" y="15"/>
                    </a:cubicBezTo>
                    <a:cubicBezTo>
                      <a:pt x="74" y="12"/>
                      <a:pt x="79" y="5"/>
                      <a:pt x="79" y="2"/>
                    </a:cubicBezTo>
                    <a:cubicBezTo>
                      <a:pt x="79" y="0"/>
                      <a:pt x="77" y="1"/>
                      <a:pt x="75" y="3"/>
                    </a:cubicBezTo>
                    <a:cubicBezTo>
                      <a:pt x="72" y="5"/>
                      <a:pt x="50" y="3"/>
                      <a:pt x="47" y="4"/>
                    </a:cubicBezTo>
                    <a:cubicBezTo>
                      <a:pt x="44" y="4"/>
                      <a:pt x="30" y="12"/>
                      <a:pt x="28" y="13"/>
                    </a:cubicBezTo>
                    <a:cubicBezTo>
                      <a:pt x="27" y="15"/>
                      <a:pt x="23" y="18"/>
                      <a:pt x="21" y="21"/>
                    </a:cubicBezTo>
                    <a:cubicBezTo>
                      <a:pt x="18" y="25"/>
                      <a:pt x="14" y="29"/>
                      <a:pt x="11" y="31"/>
                    </a:cubicBezTo>
                    <a:cubicBezTo>
                      <a:pt x="8" y="33"/>
                      <a:pt x="12" y="45"/>
                      <a:pt x="12" y="50"/>
                    </a:cubicBezTo>
                    <a:cubicBezTo>
                      <a:pt x="12" y="55"/>
                      <a:pt x="6" y="72"/>
                      <a:pt x="3" y="76"/>
                    </a:cubicBezTo>
                    <a:cubicBezTo>
                      <a:pt x="0" y="80"/>
                      <a:pt x="4" y="89"/>
                      <a:pt x="8" y="94"/>
                    </a:cubicBezTo>
                    <a:cubicBezTo>
                      <a:pt x="13" y="98"/>
                      <a:pt x="13" y="98"/>
                      <a:pt x="12" y="100"/>
                    </a:cubicBezTo>
                    <a:cubicBezTo>
                      <a:pt x="11" y="103"/>
                      <a:pt x="14" y="110"/>
                      <a:pt x="16" y="113"/>
                    </a:cubicBezTo>
                    <a:cubicBezTo>
                      <a:pt x="19" y="117"/>
                      <a:pt x="21" y="116"/>
                      <a:pt x="27" y="118"/>
                    </a:cubicBezTo>
                    <a:cubicBezTo>
                      <a:pt x="34" y="120"/>
                      <a:pt x="37" y="125"/>
                      <a:pt x="38" y="127"/>
                    </a:cubicBezTo>
                    <a:cubicBezTo>
                      <a:pt x="40" y="130"/>
                      <a:pt x="29" y="126"/>
                      <a:pt x="26" y="126"/>
                    </a:cubicBezTo>
                    <a:cubicBezTo>
                      <a:pt x="23" y="126"/>
                      <a:pt x="28" y="132"/>
                      <a:pt x="32" y="136"/>
                    </a:cubicBezTo>
                    <a:cubicBezTo>
                      <a:pt x="36" y="141"/>
                      <a:pt x="35" y="138"/>
                      <a:pt x="41" y="140"/>
                    </a:cubicBezTo>
                    <a:cubicBezTo>
                      <a:pt x="46" y="141"/>
                      <a:pt x="46" y="145"/>
                      <a:pt x="47" y="147"/>
                    </a:cubicBezTo>
                    <a:cubicBezTo>
                      <a:pt x="49" y="150"/>
                      <a:pt x="37" y="144"/>
                      <a:pt x="39" y="146"/>
                    </a:cubicBezTo>
                    <a:cubicBezTo>
                      <a:pt x="41" y="147"/>
                      <a:pt x="46" y="154"/>
                      <a:pt x="49" y="156"/>
                    </a:cubicBezTo>
                    <a:cubicBezTo>
                      <a:pt x="52" y="158"/>
                      <a:pt x="53" y="154"/>
                      <a:pt x="55" y="154"/>
                    </a:cubicBezTo>
                    <a:cubicBezTo>
                      <a:pt x="57" y="153"/>
                      <a:pt x="61" y="159"/>
                      <a:pt x="62" y="159"/>
                    </a:cubicBezTo>
                    <a:cubicBezTo>
                      <a:pt x="64" y="159"/>
                      <a:pt x="67" y="157"/>
                      <a:pt x="69" y="157"/>
                    </a:cubicBezTo>
                    <a:cubicBezTo>
                      <a:pt x="71" y="156"/>
                      <a:pt x="74" y="163"/>
                      <a:pt x="78" y="165"/>
                    </a:cubicBezTo>
                    <a:cubicBezTo>
                      <a:pt x="82" y="166"/>
                      <a:pt x="94" y="166"/>
                      <a:pt x="98" y="167"/>
                    </a:cubicBezTo>
                    <a:cubicBezTo>
                      <a:pt x="101" y="168"/>
                      <a:pt x="103" y="169"/>
                      <a:pt x="105" y="169"/>
                    </a:cubicBezTo>
                    <a:cubicBezTo>
                      <a:pt x="107" y="169"/>
                      <a:pt x="108" y="167"/>
                      <a:pt x="110" y="166"/>
                    </a:cubicBezTo>
                    <a:cubicBezTo>
                      <a:pt x="112" y="165"/>
                      <a:pt x="111" y="169"/>
                      <a:pt x="112" y="169"/>
                    </a:cubicBezTo>
                    <a:cubicBezTo>
                      <a:pt x="113" y="168"/>
                      <a:pt x="131" y="165"/>
                      <a:pt x="134" y="165"/>
                    </a:cubicBezTo>
                    <a:cubicBezTo>
                      <a:pt x="137" y="165"/>
                      <a:pt x="145" y="163"/>
                      <a:pt x="148" y="163"/>
                    </a:cubicBezTo>
                    <a:cubicBezTo>
                      <a:pt x="151" y="162"/>
                      <a:pt x="157" y="172"/>
                      <a:pt x="160" y="175"/>
                    </a:cubicBezTo>
                    <a:cubicBezTo>
                      <a:pt x="164" y="177"/>
                      <a:pt x="163" y="173"/>
                      <a:pt x="163" y="171"/>
                    </a:cubicBezTo>
                    <a:cubicBezTo>
                      <a:pt x="163" y="168"/>
                      <a:pt x="166" y="166"/>
                      <a:pt x="169" y="166"/>
                    </a:cubicBezTo>
                    <a:cubicBezTo>
                      <a:pt x="172" y="166"/>
                      <a:pt x="171" y="170"/>
                      <a:pt x="170" y="172"/>
                    </a:cubicBezTo>
                    <a:cubicBezTo>
                      <a:pt x="169" y="174"/>
                      <a:pt x="170" y="180"/>
                      <a:pt x="173" y="184"/>
                    </a:cubicBezTo>
                    <a:cubicBezTo>
                      <a:pt x="176" y="188"/>
                      <a:pt x="179" y="188"/>
                      <a:pt x="184" y="191"/>
                    </a:cubicBezTo>
                    <a:cubicBezTo>
                      <a:pt x="189" y="195"/>
                      <a:pt x="194" y="195"/>
                      <a:pt x="198" y="195"/>
                    </a:cubicBezTo>
                    <a:cubicBezTo>
                      <a:pt x="202" y="195"/>
                      <a:pt x="207" y="198"/>
                      <a:pt x="204" y="201"/>
                    </a:cubicBezTo>
                    <a:cubicBezTo>
                      <a:pt x="201" y="203"/>
                      <a:pt x="202" y="213"/>
                      <a:pt x="204" y="217"/>
                    </a:cubicBezTo>
                    <a:cubicBezTo>
                      <a:pt x="206" y="221"/>
                      <a:pt x="206" y="225"/>
                      <a:pt x="210" y="226"/>
                    </a:cubicBezTo>
                    <a:cubicBezTo>
                      <a:pt x="213" y="227"/>
                      <a:pt x="213" y="227"/>
                      <a:pt x="213" y="235"/>
                    </a:cubicBezTo>
                    <a:cubicBezTo>
                      <a:pt x="213" y="244"/>
                      <a:pt x="221" y="249"/>
                      <a:pt x="221" y="253"/>
                    </a:cubicBezTo>
                    <a:cubicBezTo>
                      <a:pt x="221" y="258"/>
                      <a:pt x="217" y="257"/>
                      <a:pt x="215" y="259"/>
                    </a:cubicBezTo>
                    <a:cubicBezTo>
                      <a:pt x="214" y="261"/>
                      <a:pt x="218" y="264"/>
                      <a:pt x="220" y="266"/>
                    </a:cubicBezTo>
                    <a:cubicBezTo>
                      <a:pt x="222" y="268"/>
                      <a:pt x="213" y="269"/>
                      <a:pt x="209" y="271"/>
                    </a:cubicBezTo>
                    <a:cubicBezTo>
                      <a:pt x="205" y="273"/>
                      <a:pt x="199" y="281"/>
                      <a:pt x="199" y="285"/>
                    </a:cubicBezTo>
                    <a:cubicBezTo>
                      <a:pt x="198" y="289"/>
                      <a:pt x="206" y="298"/>
                      <a:pt x="207" y="302"/>
                    </a:cubicBezTo>
                    <a:cubicBezTo>
                      <a:pt x="209" y="306"/>
                      <a:pt x="203" y="309"/>
                      <a:pt x="199" y="311"/>
                    </a:cubicBezTo>
                    <a:cubicBezTo>
                      <a:pt x="195" y="313"/>
                      <a:pt x="196" y="311"/>
                      <a:pt x="192" y="310"/>
                    </a:cubicBezTo>
                    <a:cubicBezTo>
                      <a:pt x="189" y="309"/>
                      <a:pt x="188" y="310"/>
                      <a:pt x="184" y="311"/>
                    </a:cubicBezTo>
                    <a:cubicBezTo>
                      <a:pt x="179" y="311"/>
                      <a:pt x="176" y="308"/>
                      <a:pt x="174" y="307"/>
                    </a:cubicBezTo>
                    <a:cubicBezTo>
                      <a:pt x="172" y="305"/>
                      <a:pt x="163" y="306"/>
                      <a:pt x="161" y="308"/>
                    </a:cubicBezTo>
                    <a:cubicBezTo>
                      <a:pt x="159" y="309"/>
                      <a:pt x="157" y="311"/>
                      <a:pt x="155" y="313"/>
                    </a:cubicBezTo>
                    <a:cubicBezTo>
                      <a:pt x="152" y="315"/>
                      <a:pt x="157" y="316"/>
                      <a:pt x="159" y="318"/>
                    </a:cubicBezTo>
                    <a:cubicBezTo>
                      <a:pt x="161" y="320"/>
                      <a:pt x="159" y="327"/>
                      <a:pt x="158" y="330"/>
                    </a:cubicBezTo>
                    <a:cubicBezTo>
                      <a:pt x="157" y="333"/>
                      <a:pt x="151" y="335"/>
                      <a:pt x="150" y="338"/>
                    </a:cubicBezTo>
                    <a:cubicBezTo>
                      <a:pt x="149" y="341"/>
                      <a:pt x="156" y="353"/>
                      <a:pt x="158" y="355"/>
                    </a:cubicBezTo>
                    <a:cubicBezTo>
                      <a:pt x="160" y="357"/>
                      <a:pt x="168" y="359"/>
                      <a:pt x="173" y="357"/>
                    </a:cubicBezTo>
                    <a:cubicBezTo>
                      <a:pt x="177" y="356"/>
                      <a:pt x="188" y="349"/>
                      <a:pt x="191" y="349"/>
                    </a:cubicBezTo>
                    <a:cubicBezTo>
                      <a:pt x="194" y="349"/>
                      <a:pt x="199" y="352"/>
                      <a:pt x="203" y="353"/>
                    </a:cubicBezTo>
                    <a:cubicBezTo>
                      <a:pt x="207" y="355"/>
                      <a:pt x="207" y="355"/>
                      <a:pt x="208" y="352"/>
                    </a:cubicBezTo>
                    <a:cubicBezTo>
                      <a:pt x="209" y="349"/>
                      <a:pt x="217" y="355"/>
                      <a:pt x="219" y="358"/>
                    </a:cubicBezTo>
                    <a:cubicBezTo>
                      <a:pt x="221" y="360"/>
                      <a:pt x="218" y="366"/>
                      <a:pt x="220" y="369"/>
                    </a:cubicBezTo>
                    <a:cubicBezTo>
                      <a:pt x="222" y="371"/>
                      <a:pt x="225" y="370"/>
                      <a:pt x="229" y="370"/>
                    </a:cubicBezTo>
                    <a:cubicBezTo>
                      <a:pt x="234" y="370"/>
                      <a:pt x="235" y="373"/>
                      <a:pt x="238" y="375"/>
                    </a:cubicBezTo>
                    <a:cubicBezTo>
                      <a:pt x="240" y="376"/>
                      <a:pt x="234" y="378"/>
                      <a:pt x="231" y="381"/>
                    </a:cubicBezTo>
                    <a:cubicBezTo>
                      <a:pt x="229" y="384"/>
                      <a:pt x="233" y="386"/>
                      <a:pt x="239" y="388"/>
                    </a:cubicBezTo>
                    <a:cubicBezTo>
                      <a:pt x="244" y="391"/>
                      <a:pt x="241" y="394"/>
                      <a:pt x="244" y="396"/>
                    </a:cubicBezTo>
                    <a:cubicBezTo>
                      <a:pt x="246" y="398"/>
                      <a:pt x="250" y="401"/>
                      <a:pt x="253" y="401"/>
                    </a:cubicBezTo>
                    <a:cubicBezTo>
                      <a:pt x="256" y="401"/>
                      <a:pt x="251" y="397"/>
                      <a:pt x="251" y="396"/>
                    </a:cubicBezTo>
                    <a:cubicBezTo>
                      <a:pt x="252" y="395"/>
                      <a:pt x="257" y="400"/>
                      <a:pt x="263" y="402"/>
                    </a:cubicBezTo>
                    <a:cubicBezTo>
                      <a:pt x="268" y="405"/>
                      <a:pt x="266" y="405"/>
                      <a:pt x="268" y="407"/>
                    </a:cubicBezTo>
                    <a:cubicBezTo>
                      <a:pt x="269" y="409"/>
                      <a:pt x="282" y="410"/>
                      <a:pt x="284" y="410"/>
                    </a:cubicBezTo>
                    <a:cubicBezTo>
                      <a:pt x="286" y="410"/>
                      <a:pt x="296" y="423"/>
                      <a:pt x="302" y="425"/>
                    </a:cubicBezTo>
                    <a:cubicBezTo>
                      <a:pt x="308" y="427"/>
                      <a:pt x="308" y="419"/>
                      <a:pt x="310" y="417"/>
                    </a:cubicBezTo>
                    <a:cubicBezTo>
                      <a:pt x="311" y="415"/>
                      <a:pt x="308" y="412"/>
                      <a:pt x="308" y="409"/>
                    </a:cubicBezTo>
                    <a:cubicBezTo>
                      <a:pt x="308" y="406"/>
                      <a:pt x="305" y="401"/>
                      <a:pt x="301" y="400"/>
                    </a:cubicBezTo>
                    <a:cubicBezTo>
                      <a:pt x="297" y="399"/>
                      <a:pt x="294" y="394"/>
                      <a:pt x="289" y="389"/>
                    </a:cubicBezTo>
                    <a:cubicBezTo>
                      <a:pt x="283" y="385"/>
                      <a:pt x="287" y="385"/>
                      <a:pt x="287" y="383"/>
                    </a:cubicBezTo>
                    <a:cubicBezTo>
                      <a:pt x="287" y="381"/>
                      <a:pt x="285" y="381"/>
                      <a:pt x="283" y="382"/>
                    </a:cubicBezTo>
                    <a:cubicBezTo>
                      <a:pt x="281" y="384"/>
                      <a:pt x="279" y="382"/>
                      <a:pt x="277" y="378"/>
                    </a:cubicBezTo>
                    <a:cubicBezTo>
                      <a:pt x="275" y="374"/>
                      <a:pt x="271" y="369"/>
                      <a:pt x="271" y="368"/>
                    </a:cubicBezTo>
                    <a:cubicBezTo>
                      <a:pt x="271" y="367"/>
                      <a:pt x="273" y="368"/>
                      <a:pt x="274" y="369"/>
                    </a:cubicBezTo>
                    <a:cubicBezTo>
                      <a:pt x="275" y="370"/>
                      <a:pt x="277" y="369"/>
                      <a:pt x="277" y="367"/>
                    </a:cubicBezTo>
                    <a:cubicBezTo>
                      <a:pt x="278" y="366"/>
                      <a:pt x="283" y="374"/>
                      <a:pt x="286" y="377"/>
                    </a:cubicBezTo>
                    <a:cubicBezTo>
                      <a:pt x="289" y="380"/>
                      <a:pt x="289" y="376"/>
                      <a:pt x="290" y="375"/>
                    </a:cubicBezTo>
                    <a:cubicBezTo>
                      <a:pt x="290" y="373"/>
                      <a:pt x="293" y="379"/>
                      <a:pt x="296" y="383"/>
                    </a:cubicBezTo>
                    <a:cubicBezTo>
                      <a:pt x="299" y="386"/>
                      <a:pt x="305" y="389"/>
                      <a:pt x="306" y="391"/>
                    </a:cubicBezTo>
                    <a:cubicBezTo>
                      <a:pt x="308" y="393"/>
                      <a:pt x="315" y="396"/>
                      <a:pt x="317" y="397"/>
                    </a:cubicBezTo>
                    <a:cubicBezTo>
                      <a:pt x="319" y="398"/>
                      <a:pt x="317" y="402"/>
                      <a:pt x="316" y="405"/>
                    </a:cubicBezTo>
                    <a:cubicBezTo>
                      <a:pt x="316" y="408"/>
                      <a:pt x="319" y="407"/>
                      <a:pt x="321" y="407"/>
                    </a:cubicBezTo>
                    <a:cubicBezTo>
                      <a:pt x="322" y="407"/>
                      <a:pt x="324" y="409"/>
                      <a:pt x="326" y="410"/>
                    </a:cubicBezTo>
                    <a:cubicBezTo>
                      <a:pt x="328" y="412"/>
                      <a:pt x="330" y="405"/>
                      <a:pt x="331" y="403"/>
                    </a:cubicBezTo>
                    <a:cubicBezTo>
                      <a:pt x="331" y="402"/>
                      <a:pt x="325" y="402"/>
                      <a:pt x="324" y="400"/>
                    </a:cubicBezTo>
                    <a:cubicBezTo>
                      <a:pt x="323" y="398"/>
                      <a:pt x="325" y="394"/>
                      <a:pt x="325" y="391"/>
                    </a:cubicBezTo>
                    <a:cubicBezTo>
                      <a:pt x="326" y="388"/>
                      <a:pt x="324" y="385"/>
                      <a:pt x="324" y="383"/>
                    </a:cubicBezTo>
                    <a:cubicBezTo>
                      <a:pt x="323" y="381"/>
                      <a:pt x="327" y="383"/>
                      <a:pt x="328" y="385"/>
                    </a:cubicBezTo>
                    <a:cubicBezTo>
                      <a:pt x="329" y="386"/>
                      <a:pt x="331" y="383"/>
                      <a:pt x="333" y="383"/>
                    </a:cubicBezTo>
                    <a:cubicBezTo>
                      <a:pt x="335" y="383"/>
                      <a:pt x="330" y="379"/>
                      <a:pt x="331" y="376"/>
                    </a:cubicBezTo>
                    <a:cubicBezTo>
                      <a:pt x="332" y="374"/>
                      <a:pt x="329" y="372"/>
                      <a:pt x="328" y="370"/>
                    </a:cubicBezTo>
                    <a:cubicBezTo>
                      <a:pt x="326" y="368"/>
                      <a:pt x="326" y="364"/>
                      <a:pt x="323" y="362"/>
                    </a:cubicBezTo>
                    <a:cubicBezTo>
                      <a:pt x="319" y="359"/>
                      <a:pt x="319" y="350"/>
                      <a:pt x="315" y="347"/>
                    </a:cubicBezTo>
                    <a:cubicBezTo>
                      <a:pt x="311" y="344"/>
                      <a:pt x="311" y="339"/>
                      <a:pt x="309" y="337"/>
                    </a:cubicBezTo>
                    <a:cubicBezTo>
                      <a:pt x="308" y="336"/>
                      <a:pt x="307" y="338"/>
                      <a:pt x="306" y="340"/>
                    </a:cubicBezTo>
                    <a:cubicBezTo>
                      <a:pt x="305" y="342"/>
                      <a:pt x="304" y="336"/>
                      <a:pt x="301" y="336"/>
                    </a:cubicBezTo>
                    <a:cubicBezTo>
                      <a:pt x="299" y="336"/>
                      <a:pt x="297" y="335"/>
                      <a:pt x="295" y="335"/>
                    </a:cubicBezTo>
                    <a:cubicBezTo>
                      <a:pt x="292" y="335"/>
                      <a:pt x="293" y="329"/>
                      <a:pt x="296" y="328"/>
                    </a:cubicBezTo>
                    <a:cubicBezTo>
                      <a:pt x="300" y="327"/>
                      <a:pt x="296" y="325"/>
                      <a:pt x="294" y="322"/>
                    </a:cubicBezTo>
                    <a:cubicBezTo>
                      <a:pt x="292" y="320"/>
                      <a:pt x="293" y="318"/>
                      <a:pt x="291" y="317"/>
                    </a:cubicBezTo>
                    <a:cubicBezTo>
                      <a:pt x="289" y="316"/>
                      <a:pt x="289" y="314"/>
                      <a:pt x="290" y="312"/>
                    </a:cubicBezTo>
                    <a:cubicBezTo>
                      <a:pt x="291" y="311"/>
                      <a:pt x="284" y="311"/>
                      <a:pt x="283" y="310"/>
                    </a:cubicBezTo>
                    <a:cubicBezTo>
                      <a:pt x="283" y="309"/>
                      <a:pt x="285" y="305"/>
                      <a:pt x="288" y="304"/>
                    </a:cubicBezTo>
                    <a:cubicBezTo>
                      <a:pt x="290" y="303"/>
                      <a:pt x="286" y="300"/>
                      <a:pt x="284" y="299"/>
                    </a:cubicBezTo>
                    <a:cubicBezTo>
                      <a:pt x="283" y="298"/>
                      <a:pt x="285" y="296"/>
                      <a:pt x="287" y="296"/>
                    </a:cubicBezTo>
                    <a:cubicBezTo>
                      <a:pt x="288" y="295"/>
                      <a:pt x="288" y="290"/>
                      <a:pt x="291" y="289"/>
                    </a:cubicBezTo>
                    <a:cubicBezTo>
                      <a:pt x="294" y="289"/>
                      <a:pt x="295" y="287"/>
                      <a:pt x="296" y="286"/>
                    </a:cubicBezTo>
                    <a:cubicBezTo>
                      <a:pt x="298" y="286"/>
                      <a:pt x="299" y="290"/>
                      <a:pt x="300" y="293"/>
                    </a:cubicBezTo>
                    <a:cubicBezTo>
                      <a:pt x="302" y="296"/>
                      <a:pt x="303" y="299"/>
                      <a:pt x="305" y="301"/>
                    </a:cubicBezTo>
                    <a:cubicBezTo>
                      <a:pt x="307" y="303"/>
                      <a:pt x="309" y="300"/>
                      <a:pt x="311" y="298"/>
                    </a:cubicBezTo>
                    <a:cubicBezTo>
                      <a:pt x="313" y="297"/>
                      <a:pt x="310" y="301"/>
                      <a:pt x="310" y="303"/>
                    </a:cubicBezTo>
                    <a:cubicBezTo>
                      <a:pt x="310" y="306"/>
                      <a:pt x="313" y="304"/>
                      <a:pt x="316" y="304"/>
                    </a:cubicBezTo>
                    <a:cubicBezTo>
                      <a:pt x="320" y="304"/>
                      <a:pt x="315" y="307"/>
                      <a:pt x="314" y="309"/>
                    </a:cubicBezTo>
                    <a:cubicBezTo>
                      <a:pt x="313" y="310"/>
                      <a:pt x="317" y="313"/>
                      <a:pt x="320" y="314"/>
                    </a:cubicBezTo>
                    <a:cubicBezTo>
                      <a:pt x="323" y="315"/>
                      <a:pt x="321" y="315"/>
                      <a:pt x="319" y="317"/>
                    </a:cubicBezTo>
                    <a:cubicBezTo>
                      <a:pt x="317" y="320"/>
                      <a:pt x="320" y="318"/>
                      <a:pt x="324" y="319"/>
                    </a:cubicBezTo>
                    <a:cubicBezTo>
                      <a:pt x="327" y="319"/>
                      <a:pt x="321" y="326"/>
                      <a:pt x="321" y="326"/>
                    </a:cubicBezTo>
                    <a:cubicBezTo>
                      <a:pt x="321" y="326"/>
                      <a:pt x="328" y="326"/>
                      <a:pt x="330" y="324"/>
                    </a:cubicBezTo>
                    <a:cubicBezTo>
                      <a:pt x="333" y="322"/>
                      <a:pt x="337" y="330"/>
                      <a:pt x="341" y="331"/>
                    </a:cubicBezTo>
                    <a:cubicBezTo>
                      <a:pt x="345" y="332"/>
                      <a:pt x="335" y="322"/>
                      <a:pt x="337" y="322"/>
                    </a:cubicBezTo>
                    <a:cubicBezTo>
                      <a:pt x="338" y="323"/>
                      <a:pt x="336" y="316"/>
                      <a:pt x="338" y="316"/>
                    </a:cubicBezTo>
                    <a:cubicBezTo>
                      <a:pt x="341" y="316"/>
                      <a:pt x="340" y="310"/>
                      <a:pt x="340" y="308"/>
                    </a:cubicBezTo>
                    <a:cubicBezTo>
                      <a:pt x="340" y="306"/>
                      <a:pt x="344" y="312"/>
                      <a:pt x="347" y="315"/>
                    </a:cubicBezTo>
                    <a:cubicBezTo>
                      <a:pt x="350" y="319"/>
                      <a:pt x="349" y="313"/>
                      <a:pt x="352" y="311"/>
                    </a:cubicBezTo>
                    <a:cubicBezTo>
                      <a:pt x="355" y="309"/>
                      <a:pt x="360" y="312"/>
                      <a:pt x="363" y="311"/>
                    </a:cubicBezTo>
                    <a:cubicBezTo>
                      <a:pt x="365" y="311"/>
                      <a:pt x="364" y="305"/>
                      <a:pt x="361" y="302"/>
                    </a:cubicBezTo>
                    <a:cubicBezTo>
                      <a:pt x="357" y="299"/>
                      <a:pt x="353" y="292"/>
                      <a:pt x="351" y="288"/>
                    </a:cubicBezTo>
                    <a:cubicBezTo>
                      <a:pt x="349" y="284"/>
                      <a:pt x="355" y="285"/>
                      <a:pt x="359" y="285"/>
                    </a:cubicBezTo>
                    <a:close/>
                    <a:moveTo>
                      <a:pt x="248" y="336"/>
                    </a:moveTo>
                    <a:cubicBezTo>
                      <a:pt x="249" y="338"/>
                      <a:pt x="246" y="349"/>
                      <a:pt x="244" y="349"/>
                    </a:cubicBezTo>
                    <a:cubicBezTo>
                      <a:pt x="243" y="349"/>
                      <a:pt x="235" y="349"/>
                      <a:pt x="233" y="347"/>
                    </a:cubicBezTo>
                    <a:cubicBezTo>
                      <a:pt x="230" y="344"/>
                      <a:pt x="228" y="341"/>
                      <a:pt x="228" y="338"/>
                    </a:cubicBezTo>
                    <a:cubicBezTo>
                      <a:pt x="228" y="335"/>
                      <a:pt x="225" y="329"/>
                      <a:pt x="226" y="329"/>
                    </a:cubicBezTo>
                    <a:cubicBezTo>
                      <a:pt x="227" y="328"/>
                      <a:pt x="229" y="331"/>
                      <a:pt x="231" y="329"/>
                    </a:cubicBezTo>
                    <a:cubicBezTo>
                      <a:pt x="233" y="326"/>
                      <a:pt x="228" y="317"/>
                      <a:pt x="230" y="316"/>
                    </a:cubicBezTo>
                    <a:cubicBezTo>
                      <a:pt x="232" y="315"/>
                      <a:pt x="233" y="319"/>
                      <a:pt x="237" y="320"/>
                    </a:cubicBezTo>
                    <a:cubicBezTo>
                      <a:pt x="241" y="320"/>
                      <a:pt x="249" y="327"/>
                      <a:pt x="249" y="329"/>
                    </a:cubicBezTo>
                    <a:cubicBezTo>
                      <a:pt x="249" y="332"/>
                      <a:pt x="248" y="334"/>
                      <a:pt x="248" y="336"/>
                    </a:cubicBezTo>
                    <a:close/>
                    <a:moveTo>
                      <a:pt x="261" y="291"/>
                    </a:moveTo>
                    <a:cubicBezTo>
                      <a:pt x="259" y="290"/>
                      <a:pt x="255" y="294"/>
                      <a:pt x="252" y="293"/>
                    </a:cubicBezTo>
                    <a:cubicBezTo>
                      <a:pt x="248" y="292"/>
                      <a:pt x="250" y="291"/>
                      <a:pt x="246" y="291"/>
                    </a:cubicBezTo>
                    <a:cubicBezTo>
                      <a:pt x="243" y="291"/>
                      <a:pt x="243" y="295"/>
                      <a:pt x="241" y="295"/>
                    </a:cubicBezTo>
                    <a:cubicBezTo>
                      <a:pt x="240" y="295"/>
                      <a:pt x="239" y="300"/>
                      <a:pt x="238" y="299"/>
                    </a:cubicBezTo>
                    <a:cubicBezTo>
                      <a:pt x="236" y="298"/>
                      <a:pt x="238" y="296"/>
                      <a:pt x="238" y="292"/>
                    </a:cubicBezTo>
                    <a:cubicBezTo>
                      <a:pt x="238" y="288"/>
                      <a:pt x="233" y="282"/>
                      <a:pt x="234" y="278"/>
                    </a:cubicBezTo>
                    <a:cubicBezTo>
                      <a:pt x="235" y="275"/>
                      <a:pt x="237" y="270"/>
                      <a:pt x="235" y="265"/>
                    </a:cubicBezTo>
                    <a:cubicBezTo>
                      <a:pt x="233" y="260"/>
                      <a:pt x="239" y="263"/>
                      <a:pt x="242" y="267"/>
                    </a:cubicBezTo>
                    <a:cubicBezTo>
                      <a:pt x="245" y="270"/>
                      <a:pt x="251" y="276"/>
                      <a:pt x="255" y="277"/>
                    </a:cubicBezTo>
                    <a:cubicBezTo>
                      <a:pt x="258" y="278"/>
                      <a:pt x="268" y="282"/>
                      <a:pt x="268" y="285"/>
                    </a:cubicBezTo>
                    <a:cubicBezTo>
                      <a:pt x="268" y="287"/>
                      <a:pt x="262" y="291"/>
                      <a:pt x="261" y="291"/>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31" name="Freeform 380"/>
              <p:cNvSpPr>
                <a:spLocks noEditPoints="1"/>
              </p:cNvSpPr>
              <p:nvPr/>
            </p:nvSpPr>
            <p:spPr bwMode="auto">
              <a:xfrm>
                <a:off x="4043719" y="1964980"/>
                <a:ext cx="1291076" cy="884072"/>
              </a:xfrm>
              <a:custGeom>
                <a:avLst/>
                <a:gdLst>
                  <a:gd name="T0" fmla="*/ 1032 w 1081"/>
                  <a:gd name="T1" fmla="*/ 517 h 740"/>
                  <a:gd name="T2" fmla="*/ 998 w 1081"/>
                  <a:gd name="T3" fmla="*/ 434 h 740"/>
                  <a:gd name="T4" fmla="*/ 957 w 1081"/>
                  <a:gd name="T5" fmla="*/ 382 h 740"/>
                  <a:gd name="T6" fmla="*/ 897 w 1081"/>
                  <a:gd name="T7" fmla="*/ 377 h 740"/>
                  <a:gd name="T8" fmla="*/ 822 w 1081"/>
                  <a:gd name="T9" fmla="*/ 311 h 740"/>
                  <a:gd name="T10" fmla="*/ 795 w 1081"/>
                  <a:gd name="T11" fmla="*/ 396 h 740"/>
                  <a:gd name="T12" fmla="*/ 785 w 1081"/>
                  <a:gd name="T13" fmla="*/ 524 h 740"/>
                  <a:gd name="T14" fmla="*/ 730 w 1081"/>
                  <a:gd name="T15" fmla="*/ 530 h 740"/>
                  <a:gd name="T16" fmla="*/ 613 w 1081"/>
                  <a:gd name="T17" fmla="*/ 443 h 740"/>
                  <a:gd name="T18" fmla="*/ 602 w 1081"/>
                  <a:gd name="T19" fmla="*/ 322 h 740"/>
                  <a:gd name="T20" fmla="*/ 646 w 1081"/>
                  <a:gd name="T21" fmla="*/ 265 h 740"/>
                  <a:gd name="T22" fmla="*/ 657 w 1081"/>
                  <a:gd name="T23" fmla="*/ 223 h 740"/>
                  <a:gd name="T24" fmla="*/ 711 w 1081"/>
                  <a:gd name="T25" fmla="*/ 178 h 740"/>
                  <a:gd name="T26" fmla="*/ 757 w 1081"/>
                  <a:gd name="T27" fmla="*/ 123 h 740"/>
                  <a:gd name="T28" fmla="*/ 702 w 1081"/>
                  <a:gd name="T29" fmla="*/ 82 h 740"/>
                  <a:gd name="T30" fmla="*/ 682 w 1081"/>
                  <a:gd name="T31" fmla="*/ 169 h 740"/>
                  <a:gd name="T32" fmla="*/ 634 w 1081"/>
                  <a:gd name="T33" fmla="*/ 123 h 740"/>
                  <a:gd name="T34" fmla="*/ 612 w 1081"/>
                  <a:gd name="T35" fmla="*/ 46 h 740"/>
                  <a:gd name="T36" fmla="*/ 572 w 1081"/>
                  <a:gd name="T37" fmla="*/ 79 h 740"/>
                  <a:gd name="T38" fmla="*/ 571 w 1081"/>
                  <a:gd name="T39" fmla="*/ 150 h 740"/>
                  <a:gd name="T40" fmla="*/ 536 w 1081"/>
                  <a:gd name="T41" fmla="*/ 146 h 740"/>
                  <a:gd name="T42" fmla="*/ 406 w 1081"/>
                  <a:gd name="T43" fmla="*/ 126 h 740"/>
                  <a:gd name="T44" fmla="*/ 409 w 1081"/>
                  <a:gd name="T45" fmla="*/ 162 h 740"/>
                  <a:gd name="T46" fmla="*/ 340 w 1081"/>
                  <a:gd name="T47" fmla="*/ 154 h 740"/>
                  <a:gd name="T48" fmla="*/ 298 w 1081"/>
                  <a:gd name="T49" fmla="*/ 114 h 740"/>
                  <a:gd name="T50" fmla="*/ 204 w 1081"/>
                  <a:gd name="T51" fmla="*/ 93 h 740"/>
                  <a:gd name="T52" fmla="*/ 147 w 1081"/>
                  <a:gd name="T53" fmla="*/ 81 h 740"/>
                  <a:gd name="T54" fmla="*/ 77 w 1081"/>
                  <a:gd name="T55" fmla="*/ 115 h 740"/>
                  <a:gd name="T56" fmla="*/ 24 w 1081"/>
                  <a:gd name="T57" fmla="*/ 376 h 740"/>
                  <a:gd name="T58" fmla="*/ 142 w 1081"/>
                  <a:gd name="T59" fmla="*/ 513 h 740"/>
                  <a:gd name="T60" fmla="*/ 169 w 1081"/>
                  <a:gd name="T61" fmla="*/ 573 h 740"/>
                  <a:gd name="T62" fmla="*/ 229 w 1081"/>
                  <a:gd name="T63" fmla="*/ 615 h 740"/>
                  <a:gd name="T64" fmla="*/ 707 w 1081"/>
                  <a:gd name="T65" fmla="*/ 637 h 740"/>
                  <a:gd name="T66" fmla="*/ 756 w 1081"/>
                  <a:gd name="T67" fmla="*/ 695 h 740"/>
                  <a:gd name="T68" fmla="*/ 797 w 1081"/>
                  <a:gd name="T69" fmla="*/ 720 h 740"/>
                  <a:gd name="T70" fmla="*/ 933 w 1081"/>
                  <a:gd name="T71" fmla="*/ 671 h 740"/>
                  <a:gd name="T72" fmla="*/ 969 w 1081"/>
                  <a:gd name="T73" fmla="*/ 707 h 740"/>
                  <a:gd name="T74" fmla="*/ 963 w 1081"/>
                  <a:gd name="T75" fmla="*/ 642 h 740"/>
                  <a:gd name="T76" fmla="*/ 910 w 1081"/>
                  <a:gd name="T77" fmla="*/ 624 h 740"/>
                  <a:gd name="T78" fmla="*/ 204 w 1081"/>
                  <a:gd name="T79" fmla="*/ 175 h 740"/>
                  <a:gd name="T80" fmla="*/ 231 w 1081"/>
                  <a:gd name="T81" fmla="*/ 369 h 740"/>
                  <a:gd name="T82" fmla="*/ 287 w 1081"/>
                  <a:gd name="T83" fmla="*/ 223 h 740"/>
                  <a:gd name="T84" fmla="*/ 228 w 1081"/>
                  <a:gd name="T85" fmla="*/ 237 h 740"/>
                  <a:gd name="T86" fmla="*/ 217 w 1081"/>
                  <a:gd name="T87" fmla="*/ 208 h 740"/>
                  <a:gd name="T88" fmla="*/ 284 w 1081"/>
                  <a:gd name="T89" fmla="*/ 201 h 740"/>
                  <a:gd name="T90" fmla="*/ 366 w 1081"/>
                  <a:gd name="T91" fmla="*/ 274 h 740"/>
                  <a:gd name="T92" fmla="*/ 315 w 1081"/>
                  <a:gd name="T93" fmla="*/ 338 h 740"/>
                  <a:gd name="T94" fmla="*/ 384 w 1081"/>
                  <a:gd name="T95" fmla="*/ 302 h 740"/>
                  <a:gd name="T96" fmla="*/ 400 w 1081"/>
                  <a:gd name="T97" fmla="*/ 400 h 740"/>
                  <a:gd name="T98" fmla="*/ 401 w 1081"/>
                  <a:gd name="T99" fmla="*/ 284 h 740"/>
                  <a:gd name="T100" fmla="*/ 421 w 1081"/>
                  <a:gd name="T101" fmla="*/ 275 h 740"/>
                  <a:gd name="T102" fmla="*/ 561 w 1081"/>
                  <a:gd name="T103" fmla="*/ 423 h 740"/>
                  <a:gd name="T104" fmla="*/ 548 w 1081"/>
                  <a:gd name="T105" fmla="*/ 315 h 740"/>
                  <a:gd name="T106" fmla="*/ 537 w 1081"/>
                  <a:gd name="T107" fmla="*/ 202 h 740"/>
                  <a:gd name="T108" fmla="*/ 499 w 1081"/>
                  <a:gd name="T109" fmla="*/ 215 h 740"/>
                  <a:gd name="T110" fmla="*/ 507 w 1081"/>
                  <a:gd name="T111" fmla="*/ 468 h 740"/>
                  <a:gd name="T112" fmla="*/ 540 w 1081"/>
                  <a:gd name="T113" fmla="*/ 585 h 740"/>
                  <a:gd name="T114" fmla="*/ 531 w 1081"/>
                  <a:gd name="T115" fmla="*/ 536 h 740"/>
                  <a:gd name="T116" fmla="*/ 567 w 1081"/>
                  <a:gd name="T117" fmla="*/ 260 h 740"/>
                  <a:gd name="T118" fmla="*/ 666 w 1081"/>
                  <a:gd name="T119" fmla="*/ 608 h 740"/>
                  <a:gd name="T120" fmla="*/ 965 w 1081"/>
                  <a:gd name="T121" fmla="*/ 504 h 7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081"/>
                  <a:gd name="T184" fmla="*/ 0 h 740"/>
                  <a:gd name="T185" fmla="*/ 1081 w 1081"/>
                  <a:gd name="T186" fmla="*/ 740 h 74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081" h="740">
                    <a:moveTo>
                      <a:pt x="1077" y="550"/>
                    </a:moveTo>
                    <a:cubicBezTo>
                      <a:pt x="1074" y="549"/>
                      <a:pt x="1072" y="549"/>
                      <a:pt x="1073" y="546"/>
                    </a:cubicBezTo>
                    <a:cubicBezTo>
                      <a:pt x="1075" y="544"/>
                      <a:pt x="1078" y="539"/>
                      <a:pt x="1077" y="537"/>
                    </a:cubicBezTo>
                    <a:cubicBezTo>
                      <a:pt x="1076" y="535"/>
                      <a:pt x="1074" y="534"/>
                      <a:pt x="1076" y="533"/>
                    </a:cubicBezTo>
                    <a:cubicBezTo>
                      <a:pt x="1078" y="531"/>
                      <a:pt x="1081" y="528"/>
                      <a:pt x="1079" y="527"/>
                    </a:cubicBezTo>
                    <a:cubicBezTo>
                      <a:pt x="1078" y="525"/>
                      <a:pt x="1071" y="521"/>
                      <a:pt x="1068" y="521"/>
                    </a:cubicBezTo>
                    <a:cubicBezTo>
                      <a:pt x="1065" y="522"/>
                      <a:pt x="1063" y="525"/>
                      <a:pt x="1062" y="523"/>
                    </a:cubicBezTo>
                    <a:cubicBezTo>
                      <a:pt x="1060" y="520"/>
                      <a:pt x="1057" y="512"/>
                      <a:pt x="1055" y="512"/>
                    </a:cubicBezTo>
                    <a:cubicBezTo>
                      <a:pt x="1052" y="512"/>
                      <a:pt x="1041" y="515"/>
                      <a:pt x="1041" y="518"/>
                    </a:cubicBezTo>
                    <a:cubicBezTo>
                      <a:pt x="1041" y="521"/>
                      <a:pt x="1039" y="523"/>
                      <a:pt x="1037" y="523"/>
                    </a:cubicBezTo>
                    <a:cubicBezTo>
                      <a:pt x="1035" y="523"/>
                      <a:pt x="1019" y="532"/>
                      <a:pt x="1020" y="529"/>
                    </a:cubicBezTo>
                    <a:cubicBezTo>
                      <a:pt x="1021" y="526"/>
                      <a:pt x="1028" y="520"/>
                      <a:pt x="1032" y="517"/>
                    </a:cubicBezTo>
                    <a:cubicBezTo>
                      <a:pt x="1036" y="514"/>
                      <a:pt x="1056" y="506"/>
                      <a:pt x="1056" y="505"/>
                    </a:cubicBezTo>
                    <a:cubicBezTo>
                      <a:pt x="1056" y="504"/>
                      <a:pt x="1055" y="502"/>
                      <a:pt x="1053" y="500"/>
                    </a:cubicBezTo>
                    <a:cubicBezTo>
                      <a:pt x="1051" y="499"/>
                      <a:pt x="1042" y="501"/>
                      <a:pt x="1042" y="498"/>
                    </a:cubicBezTo>
                    <a:cubicBezTo>
                      <a:pt x="1041" y="496"/>
                      <a:pt x="1038" y="492"/>
                      <a:pt x="1036" y="491"/>
                    </a:cubicBezTo>
                    <a:cubicBezTo>
                      <a:pt x="1034" y="490"/>
                      <a:pt x="1030" y="492"/>
                      <a:pt x="1028" y="490"/>
                    </a:cubicBezTo>
                    <a:cubicBezTo>
                      <a:pt x="1026" y="488"/>
                      <a:pt x="1025" y="484"/>
                      <a:pt x="1023" y="481"/>
                    </a:cubicBezTo>
                    <a:cubicBezTo>
                      <a:pt x="1021" y="478"/>
                      <a:pt x="1013" y="473"/>
                      <a:pt x="1011" y="473"/>
                    </a:cubicBezTo>
                    <a:cubicBezTo>
                      <a:pt x="1009" y="473"/>
                      <a:pt x="1008" y="470"/>
                      <a:pt x="1005" y="469"/>
                    </a:cubicBezTo>
                    <a:cubicBezTo>
                      <a:pt x="1002" y="467"/>
                      <a:pt x="1000" y="462"/>
                      <a:pt x="1001" y="461"/>
                    </a:cubicBezTo>
                    <a:cubicBezTo>
                      <a:pt x="1002" y="460"/>
                      <a:pt x="1010" y="457"/>
                      <a:pt x="1008" y="455"/>
                    </a:cubicBezTo>
                    <a:cubicBezTo>
                      <a:pt x="1006" y="452"/>
                      <a:pt x="1002" y="447"/>
                      <a:pt x="1003" y="445"/>
                    </a:cubicBezTo>
                    <a:cubicBezTo>
                      <a:pt x="1004" y="443"/>
                      <a:pt x="1001" y="437"/>
                      <a:pt x="998" y="434"/>
                    </a:cubicBezTo>
                    <a:cubicBezTo>
                      <a:pt x="995" y="431"/>
                      <a:pt x="993" y="422"/>
                      <a:pt x="992" y="422"/>
                    </a:cubicBezTo>
                    <a:cubicBezTo>
                      <a:pt x="990" y="422"/>
                      <a:pt x="989" y="418"/>
                      <a:pt x="988" y="417"/>
                    </a:cubicBezTo>
                    <a:cubicBezTo>
                      <a:pt x="987" y="417"/>
                      <a:pt x="977" y="418"/>
                      <a:pt x="980" y="416"/>
                    </a:cubicBezTo>
                    <a:cubicBezTo>
                      <a:pt x="983" y="414"/>
                      <a:pt x="989" y="414"/>
                      <a:pt x="988" y="411"/>
                    </a:cubicBezTo>
                    <a:cubicBezTo>
                      <a:pt x="987" y="407"/>
                      <a:pt x="985" y="405"/>
                      <a:pt x="983" y="405"/>
                    </a:cubicBezTo>
                    <a:cubicBezTo>
                      <a:pt x="981" y="405"/>
                      <a:pt x="973" y="404"/>
                      <a:pt x="976" y="402"/>
                    </a:cubicBezTo>
                    <a:cubicBezTo>
                      <a:pt x="980" y="400"/>
                      <a:pt x="982" y="397"/>
                      <a:pt x="982" y="395"/>
                    </a:cubicBezTo>
                    <a:cubicBezTo>
                      <a:pt x="981" y="393"/>
                      <a:pt x="974" y="382"/>
                      <a:pt x="973" y="382"/>
                    </a:cubicBezTo>
                    <a:cubicBezTo>
                      <a:pt x="971" y="382"/>
                      <a:pt x="970" y="378"/>
                      <a:pt x="970" y="376"/>
                    </a:cubicBezTo>
                    <a:cubicBezTo>
                      <a:pt x="970" y="374"/>
                      <a:pt x="971" y="365"/>
                      <a:pt x="970" y="364"/>
                    </a:cubicBezTo>
                    <a:cubicBezTo>
                      <a:pt x="969" y="363"/>
                      <a:pt x="963" y="366"/>
                      <a:pt x="963" y="370"/>
                    </a:cubicBezTo>
                    <a:cubicBezTo>
                      <a:pt x="963" y="374"/>
                      <a:pt x="960" y="382"/>
                      <a:pt x="957" y="382"/>
                    </a:cubicBezTo>
                    <a:cubicBezTo>
                      <a:pt x="955" y="383"/>
                      <a:pt x="952" y="386"/>
                      <a:pt x="952" y="393"/>
                    </a:cubicBezTo>
                    <a:cubicBezTo>
                      <a:pt x="952" y="400"/>
                      <a:pt x="949" y="407"/>
                      <a:pt x="949" y="407"/>
                    </a:cubicBezTo>
                    <a:cubicBezTo>
                      <a:pt x="949" y="407"/>
                      <a:pt x="943" y="407"/>
                      <a:pt x="942" y="409"/>
                    </a:cubicBezTo>
                    <a:cubicBezTo>
                      <a:pt x="941" y="410"/>
                      <a:pt x="937" y="415"/>
                      <a:pt x="935" y="415"/>
                    </a:cubicBezTo>
                    <a:cubicBezTo>
                      <a:pt x="933" y="415"/>
                      <a:pt x="933" y="421"/>
                      <a:pt x="930" y="419"/>
                    </a:cubicBezTo>
                    <a:cubicBezTo>
                      <a:pt x="928" y="417"/>
                      <a:pt x="922" y="413"/>
                      <a:pt x="922" y="411"/>
                    </a:cubicBezTo>
                    <a:cubicBezTo>
                      <a:pt x="922" y="409"/>
                      <a:pt x="917" y="407"/>
                      <a:pt x="915" y="408"/>
                    </a:cubicBezTo>
                    <a:cubicBezTo>
                      <a:pt x="913" y="408"/>
                      <a:pt x="909" y="414"/>
                      <a:pt x="907" y="410"/>
                    </a:cubicBezTo>
                    <a:cubicBezTo>
                      <a:pt x="904" y="407"/>
                      <a:pt x="905" y="405"/>
                      <a:pt x="904" y="402"/>
                    </a:cubicBezTo>
                    <a:cubicBezTo>
                      <a:pt x="902" y="400"/>
                      <a:pt x="897" y="396"/>
                      <a:pt x="900" y="393"/>
                    </a:cubicBezTo>
                    <a:cubicBezTo>
                      <a:pt x="903" y="391"/>
                      <a:pt x="904" y="384"/>
                      <a:pt x="902" y="382"/>
                    </a:cubicBezTo>
                    <a:cubicBezTo>
                      <a:pt x="900" y="380"/>
                      <a:pt x="895" y="378"/>
                      <a:pt x="897" y="377"/>
                    </a:cubicBezTo>
                    <a:cubicBezTo>
                      <a:pt x="900" y="375"/>
                      <a:pt x="901" y="375"/>
                      <a:pt x="902" y="371"/>
                    </a:cubicBezTo>
                    <a:cubicBezTo>
                      <a:pt x="904" y="368"/>
                      <a:pt x="908" y="356"/>
                      <a:pt x="903" y="355"/>
                    </a:cubicBezTo>
                    <a:cubicBezTo>
                      <a:pt x="898" y="353"/>
                      <a:pt x="894" y="354"/>
                      <a:pt x="890" y="354"/>
                    </a:cubicBezTo>
                    <a:cubicBezTo>
                      <a:pt x="886" y="353"/>
                      <a:pt x="882" y="346"/>
                      <a:pt x="880" y="345"/>
                    </a:cubicBezTo>
                    <a:cubicBezTo>
                      <a:pt x="879" y="343"/>
                      <a:pt x="875" y="341"/>
                      <a:pt x="877" y="339"/>
                    </a:cubicBezTo>
                    <a:cubicBezTo>
                      <a:pt x="878" y="336"/>
                      <a:pt x="879" y="333"/>
                      <a:pt x="875" y="333"/>
                    </a:cubicBezTo>
                    <a:cubicBezTo>
                      <a:pt x="871" y="333"/>
                      <a:pt x="867" y="333"/>
                      <a:pt x="865" y="331"/>
                    </a:cubicBezTo>
                    <a:cubicBezTo>
                      <a:pt x="863" y="328"/>
                      <a:pt x="860" y="324"/>
                      <a:pt x="859" y="325"/>
                    </a:cubicBezTo>
                    <a:cubicBezTo>
                      <a:pt x="858" y="326"/>
                      <a:pt x="856" y="322"/>
                      <a:pt x="855" y="321"/>
                    </a:cubicBezTo>
                    <a:cubicBezTo>
                      <a:pt x="855" y="320"/>
                      <a:pt x="852" y="315"/>
                      <a:pt x="848" y="314"/>
                    </a:cubicBezTo>
                    <a:cubicBezTo>
                      <a:pt x="845" y="314"/>
                      <a:pt x="834" y="314"/>
                      <a:pt x="831" y="314"/>
                    </a:cubicBezTo>
                    <a:cubicBezTo>
                      <a:pt x="828" y="314"/>
                      <a:pt x="826" y="311"/>
                      <a:pt x="822" y="311"/>
                    </a:cubicBezTo>
                    <a:cubicBezTo>
                      <a:pt x="818" y="311"/>
                      <a:pt x="808" y="309"/>
                      <a:pt x="803" y="309"/>
                    </a:cubicBezTo>
                    <a:cubicBezTo>
                      <a:pt x="798" y="310"/>
                      <a:pt x="797" y="313"/>
                      <a:pt x="794" y="316"/>
                    </a:cubicBezTo>
                    <a:cubicBezTo>
                      <a:pt x="792" y="319"/>
                      <a:pt x="788" y="319"/>
                      <a:pt x="792" y="323"/>
                    </a:cubicBezTo>
                    <a:cubicBezTo>
                      <a:pt x="795" y="328"/>
                      <a:pt x="792" y="333"/>
                      <a:pt x="795" y="334"/>
                    </a:cubicBezTo>
                    <a:cubicBezTo>
                      <a:pt x="798" y="334"/>
                      <a:pt x="798" y="335"/>
                      <a:pt x="796" y="338"/>
                    </a:cubicBezTo>
                    <a:cubicBezTo>
                      <a:pt x="794" y="340"/>
                      <a:pt x="791" y="347"/>
                      <a:pt x="790" y="349"/>
                    </a:cubicBezTo>
                    <a:cubicBezTo>
                      <a:pt x="789" y="352"/>
                      <a:pt x="786" y="358"/>
                      <a:pt x="790" y="358"/>
                    </a:cubicBezTo>
                    <a:cubicBezTo>
                      <a:pt x="795" y="358"/>
                      <a:pt x="796" y="358"/>
                      <a:pt x="795" y="362"/>
                    </a:cubicBezTo>
                    <a:cubicBezTo>
                      <a:pt x="794" y="366"/>
                      <a:pt x="794" y="375"/>
                      <a:pt x="797" y="376"/>
                    </a:cubicBezTo>
                    <a:cubicBezTo>
                      <a:pt x="800" y="376"/>
                      <a:pt x="801" y="379"/>
                      <a:pt x="798" y="382"/>
                    </a:cubicBezTo>
                    <a:cubicBezTo>
                      <a:pt x="796" y="385"/>
                      <a:pt x="795" y="392"/>
                      <a:pt x="797" y="392"/>
                    </a:cubicBezTo>
                    <a:cubicBezTo>
                      <a:pt x="799" y="392"/>
                      <a:pt x="800" y="392"/>
                      <a:pt x="795" y="396"/>
                    </a:cubicBezTo>
                    <a:cubicBezTo>
                      <a:pt x="790" y="400"/>
                      <a:pt x="786" y="402"/>
                      <a:pt x="785" y="404"/>
                    </a:cubicBezTo>
                    <a:cubicBezTo>
                      <a:pt x="783" y="407"/>
                      <a:pt x="783" y="411"/>
                      <a:pt x="787" y="414"/>
                    </a:cubicBezTo>
                    <a:cubicBezTo>
                      <a:pt x="791" y="417"/>
                      <a:pt x="791" y="424"/>
                      <a:pt x="792" y="427"/>
                    </a:cubicBezTo>
                    <a:cubicBezTo>
                      <a:pt x="793" y="430"/>
                      <a:pt x="798" y="430"/>
                      <a:pt x="799" y="435"/>
                    </a:cubicBezTo>
                    <a:cubicBezTo>
                      <a:pt x="799" y="440"/>
                      <a:pt x="801" y="447"/>
                      <a:pt x="803" y="453"/>
                    </a:cubicBezTo>
                    <a:cubicBezTo>
                      <a:pt x="805" y="458"/>
                      <a:pt x="803" y="476"/>
                      <a:pt x="801" y="477"/>
                    </a:cubicBezTo>
                    <a:cubicBezTo>
                      <a:pt x="799" y="479"/>
                      <a:pt x="798" y="488"/>
                      <a:pt x="796" y="487"/>
                    </a:cubicBezTo>
                    <a:cubicBezTo>
                      <a:pt x="795" y="485"/>
                      <a:pt x="795" y="483"/>
                      <a:pt x="793" y="486"/>
                    </a:cubicBezTo>
                    <a:cubicBezTo>
                      <a:pt x="791" y="489"/>
                      <a:pt x="790" y="497"/>
                      <a:pt x="788" y="498"/>
                    </a:cubicBezTo>
                    <a:cubicBezTo>
                      <a:pt x="785" y="498"/>
                      <a:pt x="780" y="501"/>
                      <a:pt x="781" y="503"/>
                    </a:cubicBezTo>
                    <a:cubicBezTo>
                      <a:pt x="782" y="505"/>
                      <a:pt x="788" y="508"/>
                      <a:pt x="787" y="512"/>
                    </a:cubicBezTo>
                    <a:cubicBezTo>
                      <a:pt x="786" y="516"/>
                      <a:pt x="784" y="522"/>
                      <a:pt x="785" y="524"/>
                    </a:cubicBezTo>
                    <a:cubicBezTo>
                      <a:pt x="786" y="526"/>
                      <a:pt x="785" y="536"/>
                      <a:pt x="788" y="538"/>
                    </a:cubicBezTo>
                    <a:cubicBezTo>
                      <a:pt x="791" y="540"/>
                      <a:pt x="793" y="543"/>
                      <a:pt x="793" y="548"/>
                    </a:cubicBezTo>
                    <a:cubicBezTo>
                      <a:pt x="792" y="553"/>
                      <a:pt x="793" y="559"/>
                      <a:pt x="789" y="560"/>
                    </a:cubicBezTo>
                    <a:cubicBezTo>
                      <a:pt x="785" y="561"/>
                      <a:pt x="785" y="566"/>
                      <a:pt x="786" y="569"/>
                    </a:cubicBezTo>
                    <a:cubicBezTo>
                      <a:pt x="787" y="572"/>
                      <a:pt x="786" y="576"/>
                      <a:pt x="784" y="574"/>
                    </a:cubicBezTo>
                    <a:cubicBezTo>
                      <a:pt x="782" y="571"/>
                      <a:pt x="779" y="569"/>
                      <a:pt x="778" y="570"/>
                    </a:cubicBezTo>
                    <a:cubicBezTo>
                      <a:pt x="777" y="571"/>
                      <a:pt x="779" y="579"/>
                      <a:pt x="775" y="578"/>
                    </a:cubicBezTo>
                    <a:cubicBezTo>
                      <a:pt x="771" y="577"/>
                      <a:pt x="763" y="567"/>
                      <a:pt x="763" y="564"/>
                    </a:cubicBezTo>
                    <a:cubicBezTo>
                      <a:pt x="763" y="562"/>
                      <a:pt x="768" y="561"/>
                      <a:pt x="764" y="559"/>
                    </a:cubicBezTo>
                    <a:cubicBezTo>
                      <a:pt x="760" y="558"/>
                      <a:pt x="749" y="555"/>
                      <a:pt x="747" y="552"/>
                    </a:cubicBezTo>
                    <a:cubicBezTo>
                      <a:pt x="745" y="549"/>
                      <a:pt x="750" y="547"/>
                      <a:pt x="744" y="542"/>
                    </a:cubicBezTo>
                    <a:cubicBezTo>
                      <a:pt x="738" y="538"/>
                      <a:pt x="729" y="535"/>
                      <a:pt x="730" y="530"/>
                    </a:cubicBezTo>
                    <a:cubicBezTo>
                      <a:pt x="732" y="525"/>
                      <a:pt x="733" y="518"/>
                      <a:pt x="732" y="513"/>
                    </a:cubicBezTo>
                    <a:cubicBezTo>
                      <a:pt x="731" y="507"/>
                      <a:pt x="732" y="504"/>
                      <a:pt x="735" y="502"/>
                    </a:cubicBezTo>
                    <a:cubicBezTo>
                      <a:pt x="739" y="499"/>
                      <a:pt x="743" y="495"/>
                      <a:pt x="739" y="494"/>
                    </a:cubicBezTo>
                    <a:cubicBezTo>
                      <a:pt x="736" y="493"/>
                      <a:pt x="708" y="493"/>
                      <a:pt x="703" y="492"/>
                    </a:cubicBezTo>
                    <a:cubicBezTo>
                      <a:pt x="699" y="490"/>
                      <a:pt x="701" y="489"/>
                      <a:pt x="697" y="488"/>
                    </a:cubicBezTo>
                    <a:cubicBezTo>
                      <a:pt x="693" y="486"/>
                      <a:pt x="684" y="479"/>
                      <a:pt x="680" y="476"/>
                    </a:cubicBezTo>
                    <a:cubicBezTo>
                      <a:pt x="676" y="473"/>
                      <a:pt x="673" y="470"/>
                      <a:pt x="670" y="467"/>
                    </a:cubicBezTo>
                    <a:cubicBezTo>
                      <a:pt x="667" y="464"/>
                      <a:pt x="656" y="452"/>
                      <a:pt x="654" y="452"/>
                    </a:cubicBezTo>
                    <a:cubicBezTo>
                      <a:pt x="651" y="452"/>
                      <a:pt x="644" y="454"/>
                      <a:pt x="641" y="452"/>
                    </a:cubicBezTo>
                    <a:cubicBezTo>
                      <a:pt x="638" y="450"/>
                      <a:pt x="630" y="443"/>
                      <a:pt x="627" y="444"/>
                    </a:cubicBezTo>
                    <a:cubicBezTo>
                      <a:pt x="624" y="446"/>
                      <a:pt x="613" y="453"/>
                      <a:pt x="611" y="452"/>
                    </a:cubicBezTo>
                    <a:cubicBezTo>
                      <a:pt x="609" y="451"/>
                      <a:pt x="613" y="445"/>
                      <a:pt x="613" y="443"/>
                    </a:cubicBezTo>
                    <a:cubicBezTo>
                      <a:pt x="613" y="440"/>
                      <a:pt x="607" y="414"/>
                      <a:pt x="605" y="411"/>
                    </a:cubicBezTo>
                    <a:cubicBezTo>
                      <a:pt x="603" y="409"/>
                      <a:pt x="598" y="406"/>
                      <a:pt x="596" y="407"/>
                    </a:cubicBezTo>
                    <a:cubicBezTo>
                      <a:pt x="593" y="408"/>
                      <a:pt x="591" y="413"/>
                      <a:pt x="588" y="410"/>
                    </a:cubicBezTo>
                    <a:cubicBezTo>
                      <a:pt x="585" y="407"/>
                      <a:pt x="580" y="400"/>
                      <a:pt x="580" y="398"/>
                    </a:cubicBezTo>
                    <a:cubicBezTo>
                      <a:pt x="581" y="395"/>
                      <a:pt x="582" y="392"/>
                      <a:pt x="581" y="389"/>
                    </a:cubicBezTo>
                    <a:cubicBezTo>
                      <a:pt x="579" y="386"/>
                      <a:pt x="586" y="364"/>
                      <a:pt x="588" y="357"/>
                    </a:cubicBezTo>
                    <a:cubicBezTo>
                      <a:pt x="590" y="351"/>
                      <a:pt x="596" y="351"/>
                      <a:pt x="593" y="345"/>
                    </a:cubicBezTo>
                    <a:cubicBezTo>
                      <a:pt x="591" y="340"/>
                      <a:pt x="588" y="335"/>
                      <a:pt x="588" y="332"/>
                    </a:cubicBezTo>
                    <a:cubicBezTo>
                      <a:pt x="587" y="329"/>
                      <a:pt x="583" y="320"/>
                      <a:pt x="586" y="320"/>
                    </a:cubicBezTo>
                    <a:cubicBezTo>
                      <a:pt x="590" y="320"/>
                      <a:pt x="592" y="326"/>
                      <a:pt x="592" y="322"/>
                    </a:cubicBezTo>
                    <a:cubicBezTo>
                      <a:pt x="593" y="318"/>
                      <a:pt x="592" y="312"/>
                      <a:pt x="595" y="312"/>
                    </a:cubicBezTo>
                    <a:cubicBezTo>
                      <a:pt x="598" y="313"/>
                      <a:pt x="600" y="320"/>
                      <a:pt x="602" y="322"/>
                    </a:cubicBezTo>
                    <a:cubicBezTo>
                      <a:pt x="604" y="323"/>
                      <a:pt x="614" y="324"/>
                      <a:pt x="612" y="322"/>
                    </a:cubicBezTo>
                    <a:cubicBezTo>
                      <a:pt x="610" y="320"/>
                      <a:pt x="604" y="316"/>
                      <a:pt x="607" y="314"/>
                    </a:cubicBezTo>
                    <a:cubicBezTo>
                      <a:pt x="609" y="312"/>
                      <a:pt x="615" y="306"/>
                      <a:pt x="613" y="304"/>
                    </a:cubicBezTo>
                    <a:cubicBezTo>
                      <a:pt x="611" y="301"/>
                      <a:pt x="605" y="297"/>
                      <a:pt x="608" y="296"/>
                    </a:cubicBezTo>
                    <a:cubicBezTo>
                      <a:pt x="611" y="295"/>
                      <a:pt x="616" y="300"/>
                      <a:pt x="619" y="302"/>
                    </a:cubicBezTo>
                    <a:cubicBezTo>
                      <a:pt x="622" y="303"/>
                      <a:pt x="626" y="307"/>
                      <a:pt x="630" y="305"/>
                    </a:cubicBezTo>
                    <a:cubicBezTo>
                      <a:pt x="633" y="303"/>
                      <a:pt x="635" y="300"/>
                      <a:pt x="634" y="296"/>
                    </a:cubicBezTo>
                    <a:cubicBezTo>
                      <a:pt x="634" y="291"/>
                      <a:pt x="620" y="278"/>
                      <a:pt x="614" y="276"/>
                    </a:cubicBezTo>
                    <a:cubicBezTo>
                      <a:pt x="609" y="273"/>
                      <a:pt x="631" y="283"/>
                      <a:pt x="634" y="285"/>
                    </a:cubicBezTo>
                    <a:cubicBezTo>
                      <a:pt x="638" y="288"/>
                      <a:pt x="640" y="282"/>
                      <a:pt x="638" y="276"/>
                    </a:cubicBezTo>
                    <a:cubicBezTo>
                      <a:pt x="635" y="270"/>
                      <a:pt x="634" y="270"/>
                      <a:pt x="639" y="270"/>
                    </a:cubicBezTo>
                    <a:cubicBezTo>
                      <a:pt x="643" y="270"/>
                      <a:pt x="646" y="267"/>
                      <a:pt x="646" y="265"/>
                    </a:cubicBezTo>
                    <a:cubicBezTo>
                      <a:pt x="647" y="263"/>
                      <a:pt x="657" y="274"/>
                      <a:pt x="660" y="273"/>
                    </a:cubicBezTo>
                    <a:cubicBezTo>
                      <a:pt x="662" y="272"/>
                      <a:pt x="668" y="265"/>
                      <a:pt x="668" y="261"/>
                    </a:cubicBezTo>
                    <a:cubicBezTo>
                      <a:pt x="668" y="257"/>
                      <a:pt x="669" y="250"/>
                      <a:pt x="671" y="247"/>
                    </a:cubicBezTo>
                    <a:cubicBezTo>
                      <a:pt x="673" y="244"/>
                      <a:pt x="676" y="235"/>
                      <a:pt x="673" y="234"/>
                    </a:cubicBezTo>
                    <a:cubicBezTo>
                      <a:pt x="669" y="234"/>
                      <a:pt x="659" y="233"/>
                      <a:pt x="653" y="230"/>
                    </a:cubicBezTo>
                    <a:cubicBezTo>
                      <a:pt x="647" y="227"/>
                      <a:pt x="637" y="224"/>
                      <a:pt x="634" y="224"/>
                    </a:cubicBezTo>
                    <a:cubicBezTo>
                      <a:pt x="631" y="224"/>
                      <a:pt x="604" y="226"/>
                      <a:pt x="605" y="225"/>
                    </a:cubicBezTo>
                    <a:cubicBezTo>
                      <a:pt x="605" y="224"/>
                      <a:pt x="610" y="221"/>
                      <a:pt x="613" y="221"/>
                    </a:cubicBezTo>
                    <a:cubicBezTo>
                      <a:pt x="616" y="221"/>
                      <a:pt x="627" y="220"/>
                      <a:pt x="626" y="218"/>
                    </a:cubicBezTo>
                    <a:cubicBezTo>
                      <a:pt x="626" y="217"/>
                      <a:pt x="623" y="214"/>
                      <a:pt x="626" y="212"/>
                    </a:cubicBezTo>
                    <a:cubicBezTo>
                      <a:pt x="628" y="210"/>
                      <a:pt x="631" y="212"/>
                      <a:pt x="638" y="214"/>
                    </a:cubicBezTo>
                    <a:cubicBezTo>
                      <a:pt x="644" y="216"/>
                      <a:pt x="654" y="221"/>
                      <a:pt x="657" y="223"/>
                    </a:cubicBezTo>
                    <a:cubicBezTo>
                      <a:pt x="660" y="225"/>
                      <a:pt x="673" y="231"/>
                      <a:pt x="677" y="229"/>
                    </a:cubicBezTo>
                    <a:cubicBezTo>
                      <a:pt x="680" y="228"/>
                      <a:pt x="692" y="212"/>
                      <a:pt x="693" y="210"/>
                    </a:cubicBezTo>
                    <a:cubicBezTo>
                      <a:pt x="695" y="208"/>
                      <a:pt x="681" y="194"/>
                      <a:pt x="683" y="193"/>
                    </a:cubicBezTo>
                    <a:cubicBezTo>
                      <a:pt x="686" y="191"/>
                      <a:pt x="687" y="196"/>
                      <a:pt x="691" y="194"/>
                    </a:cubicBezTo>
                    <a:cubicBezTo>
                      <a:pt x="695" y="192"/>
                      <a:pt x="699" y="190"/>
                      <a:pt x="699" y="193"/>
                    </a:cubicBezTo>
                    <a:cubicBezTo>
                      <a:pt x="699" y="195"/>
                      <a:pt x="700" y="205"/>
                      <a:pt x="705" y="206"/>
                    </a:cubicBezTo>
                    <a:cubicBezTo>
                      <a:pt x="709" y="207"/>
                      <a:pt x="716" y="211"/>
                      <a:pt x="714" y="207"/>
                    </a:cubicBezTo>
                    <a:cubicBezTo>
                      <a:pt x="711" y="203"/>
                      <a:pt x="708" y="199"/>
                      <a:pt x="710" y="198"/>
                    </a:cubicBezTo>
                    <a:cubicBezTo>
                      <a:pt x="712" y="197"/>
                      <a:pt x="712" y="195"/>
                      <a:pt x="712" y="192"/>
                    </a:cubicBezTo>
                    <a:cubicBezTo>
                      <a:pt x="712" y="190"/>
                      <a:pt x="716" y="191"/>
                      <a:pt x="712" y="187"/>
                    </a:cubicBezTo>
                    <a:cubicBezTo>
                      <a:pt x="708" y="183"/>
                      <a:pt x="701" y="179"/>
                      <a:pt x="701" y="178"/>
                    </a:cubicBezTo>
                    <a:cubicBezTo>
                      <a:pt x="702" y="176"/>
                      <a:pt x="708" y="176"/>
                      <a:pt x="711" y="178"/>
                    </a:cubicBezTo>
                    <a:cubicBezTo>
                      <a:pt x="714" y="181"/>
                      <a:pt x="715" y="181"/>
                      <a:pt x="717" y="185"/>
                    </a:cubicBezTo>
                    <a:cubicBezTo>
                      <a:pt x="718" y="189"/>
                      <a:pt x="723" y="195"/>
                      <a:pt x="723" y="197"/>
                    </a:cubicBezTo>
                    <a:cubicBezTo>
                      <a:pt x="723" y="199"/>
                      <a:pt x="725" y="204"/>
                      <a:pt x="726" y="203"/>
                    </a:cubicBezTo>
                    <a:cubicBezTo>
                      <a:pt x="728" y="202"/>
                      <a:pt x="727" y="197"/>
                      <a:pt x="731" y="195"/>
                    </a:cubicBezTo>
                    <a:cubicBezTo>
                      <a:pt x="734" y="192"/>
                      <a:pt x="739" y="191"/>
                      <a:pt x="743" y="188"/>
                    </a:cubicBezTo>
                    <a:cubicBezTo>
                      <a:pt x="746" y="185"/>
                      <a:pt x="745" y="183"/>
                      <a:pt x="750" y="182"/>
                    </a:cubicBezTo>
                    <a:cubicBezTo>
                      <a:pt x="754" y="181"/>
                      <a:pt x="756" y="178"/>
                      <a:pt x="756" y="176"/>
                    </a:cubicBezTo>
                    <a:cubicBezTo>
                      <a:pt x="756" y="174"/>
                      <a:pt x="754" y="159"/>
                      <a:pt x="753" y="156"/>
                    </a:cubicBezTo>
                    <a:cubicBezTo>
                      <a:pt x="751" y="154"/>
                      <a:pt x="746" y="149"/>
                      <a:pt x="746" y="144"/>
                    </a:cubicBezTo>
                    <a:cubicBezTo>
                      <a:pt x="746" y="139"/>
                      <a:pt x="745" y="133"/>
                      <a:pt x="744" y="132"/>
                    </a:cubicBezTo>
                    <a:cubicBezTo>
                      <a:pt x="743" y="130"/>
                      <a:pt x="740" y="124"/>
                      <a:pt x="744" y="125"/>
                    </a:cubicBezTo>
                    <a:cubicBezTo>
                      <a:pt x="749" y="126"/>
                      <a:pt x="757" y="127"/>
                      <a:pt x="757" y="123"/>
                    </a:cubicBezTo>
                    <a:cubicBezTo>
                      <a:pt x="758" y="119"/>
                      <a:pt x="758" y="115"/>
                      <a:pt x="756" y="114"/>
                    </a:cubicBezTo>
                    <a:cubicBezTo>
                      <a:pt x="753" y="113"/>
                      <a:pt x="752" y="112"/>
                      <a:pt x="755" y="110"/>
                    </a:cubicBezTo>
                    <a:cubicBezTo>
                      <a:pt x="757" y="107"/>
                      <a:pt x="758" y="104"/>
                      <a:pt x="755" y="104"/>
                    </a:cubicBezTo>
                    <a:cubicBezTo>
                      <a:pt x="752" y="105"/>
                      <a:pt x="747" y="108"/>
                      <a:pt x="746" y="106"/>
                    </a:cubicBezTo>
                    <a:cubicBezTo>
                      <a:pt x="744" y="103"/>
                      <a:pt x="743" y="100"/>
                      <a:pt x="744" y="99"/>
                    </a:cubicBezTo>
                    <a:cubicBezTo>
                      <a:pt x="746" y="97"/>
                      <a:pt x="739" y="96"/>
                      <a:pt x="741" y="93"/>
                    </a:cubicBezTo>
                    <a:cubicBezTo>
                      <a:pt x="743" y="90"/>
                      <a:pt x="745" y="87"/>
                      <a:pt x="743" y="87"/>
                    </a:cubicBezTo>
                    <a:cubicBezTo>
                      <a:pt x="741" y="86"/>
                      <a:pt x="732" y="83"/>
                      <a:pt x="732" y="84"/>
                    </a:cubicBezTo>
                    <a:cubicBezTo>
                      <a:pt x="732" y="86"/>
                      <a:pt x="727" y="89"/>
                      <a:pt x="725" y="87"/>
                    </a:cubicBezTo>
                    <a:cubicBezTo>
                      <a:pt x="723" y="85"/>
                      <a:pt x="721" y="81"/>
                      <a:pt x="717" y="81"/>
                    </a:cubicBezTo>
                    <a:cubicBezTo>
                      <a:pt x="714" y="81"/>
                      <a:pt x="707" y="83"/>
                      <a:pt x="705" y="82"/>
                    </a:cubicBezTo>
                    <a:cubicBezTo>
                      <a:pt x="704" y="81"/>
                      <a:pt x="701" y="79"/>
                      <a:pt x="702" y="82"/>
                    </a:cubicBezTo>
                    <a:cubicBezTo>
                      <a:pt x="703" y="85"/>
                      <a:pt x="705" y="86"/>
                      <a:pt x="703" y="87"/>
                    </a:cubicBezTo>
                    <a:cubicBezTo>
                      <a:pt x="701" y="89"/>
                      <a:pt x="703" y="94"/>
                      <a:pt x="704" y="98"/>
                    </a:cubicBezTo>
                    <a:cubicBezTo>
                      <a:pt x="705" y="101"/>
                      <a:pt x="703" y="104"/>
                      <a:pt x="705" y="105"/>
                    </a:cubicBezTo>
                    <a:cubicBezTo>
                      <a:pt x="707" y="106"/>
                      <a:pt x="714" y="110"/>
                      <a:pt x="712" y="110"/>
                    </a:cubicBezTo>
                    <a:cubicBezTo>
                      <a:pt x="710" y="111"/>
                      <a:pt x="718" y="114"/>
                      <a:pt x="716" y="115"/>
                    </a:cubicBezTo>
                    <a:cubicBezTo>
                      <a:pt x="714" y="116"/>
                      <a:pt x="713" y="120"/>
                      <a:pt x="709" y="118"/>
                    </a:cubicBezTo>
                    <a:cubicBezTo>
                      <a:pt x="705" y="117"/>
                      <a:pt x="704" y="116"/>
                      <a:pt x="703" y="118"/>
                    </a:cubicBezTo>
                    <a:cubicBezTo>
                      <a:pt x="701" y="120"/>
                      <a:pt x="701" y="138"/>
                      <a:pt x="698" y="140"/>
                    </a:cubicBezTo>
                    <a:cubicBezTo>
                      <a:pt x="695" y="143"/>
                      <a:pt x="695" y="153"/>
                      <a:pt x="691" y="151"/>
                    </a:cubicBezTo>
                    <a:cubicBezTo>
                      <a:pt x="688" y="149"/>
                      <a:pt x="688" y="145"/>
                      <a:pt x="688" y="149"/>
                    </a:cubicBezTo>
                    <a:cubicBezTo>
                      <a:pt x="687" y="154"/>
                      <a:pt x="694" y="162"/>
                      <a:pt x="690" y="163"/>
                    </a:cubicBezTo>
                    <a:cubicBezTo>
                      <a:pt x="687" y="164"/>
                      <a:pt x="684" y="170"/>
                      <a:pt x="682" y="169"/>
                    </a:cubicBezTo>
                    <a:cubicBezTo>
                      <a:pt x="680" y="168"/>
                      <a:pt x="676" y="168"/>
                      <a:pt x="674" y="164"/>
                    </a:cubicBezTo>
                    <a:cubicBezTo>
                      <a:pt x="672" y="159"/>
                      <a:pt x="669" y="155"/>
                      <a:pt x="667" y="152"/>
                    </a:cubicBezTo>
                    <a:cubicBezTo>
                      <a:pt x="665" y="150"/>
                      <a:pt x="667" y="137"/>
                      <a:pt x="666" y="135"/>
                    </a:cubicBezTo>
                    <a:cubicBezTo>
                      <a:pt x="665" y="133"/>
                      <a:pt x="668" y="131"/>
                      <a:pt x="669" y="133"/>
                    </a:cubicBezTo>
                    <a:cubicBezTo>
                      <a:pt x="670" y="135"/>
                      <a:pt x="672" y="132"/>
                      <a:pt x="672" y="125"/>
                    </a:cubicBezTo>
                    <a:cubicBezTo>
                      <a:pt x="672" y="119"/>
                      <a:pt x="675" y="117"/>
                      <a:pt x="671" y="113"/>
                    </a:cubicBezTo>
                    <a:cubicBezTo>
                      <a:pt x="667" y="110"/>
                      <a:pt x="665" y="108"/>
                      <a:pt x="663" y="104"/>
                    </a:cubicBezTo>
                    <a:cubicBezTo>
                      <a:pt x="661" y="101"/>
                      <a:pt x="654" y="101"/>
                      <a:pt x="653" y="102"/>
                    </a:cubicBezTo>
                    <a:cubicBezTo>
                      <a:pt x="651" y="103"/>
                      <a:pt x="646" y="106"/>
                      <a:pt x="649" y="110"/>
                    </a:cubicBezTo>
                    <a:cubicBezTo>
                      <a:pt x="651" y="114"/>
                      <a:pt x="649" y="121"/>
                      <a:pt x="647" y="123"/>
                    </a:cubicBezTo>
                    <a:cubicBezTo>
                      <a:pt x="645" y="124"/>
                      <a:pt x="642" y="134"/>
                      <a:pt x="639" y="134"/>
                    </a:cubicBezTo>
                    <a:cubicBezTo>
                      <a:pt x="637" y="134"/>
                      <a:pt x="634" y="127"/>
                      <a:pt x="634" y="123"/>
                    </a:cubicBezTo>
                    <a:cubicBezTo>
                      <a:pt x="633" y="119"/>
                      <a:pt x="636" y="109"/>
                      <a:pt x="633" y="106"/>
                    </a:cubicBezTo>
                    <a:cubicBezTo>
                      <a:pt x="630" y="103"/>
                      <a:pt x="623" y="102"/>
                      <a:pt x="626" y="101"/>
                    </a:cubicBezTo>
                    <a:cubicBezTo>
                      <a:pt x="629" y="100"/>
                      <a:pt x="633" y="102"/>
                      <a:pt x="632" y="99"/>
                    </a:cubicBezTo>
                    <a:cubicBezTo>
                      <a:pt x="630" y="97"/>
                      <a:pt x="626" y="96"/>
                      <a:pt x="622" y="94"/>
                    </a:cubicBezTo>
                    <a:cubicBezTo>
                      <a:pt x="618" y="92"/>
                      <a:pt x="621" y="89"/>
                      <a:pt x="617" y="87"/>
                    </a:cubicBezTo>
                    <a:cubicBezTo>
                      <a:pt x="613" y="85"/>
                      <a:pt x="607" y="82"/>
                      <a:pt x="609" y="80"/>
                    </a:cubicBezTo>
                    <a:cubicBezTo>
                      <a:pt x="611" y="78"/>
                      <a:pt x="616" y="78"/>
                      <a:pt x="619" y="76"/>
                    </a:cubicBezTo>
                    <a:cubicBezTo>
                      <a:pt x="622" y="73"/>
                      <a:pt x="623" y="68"/>
                      <a:pt x="621" y="70"/>
                    </a:cubicBezTo>
                    <a:cubicBezTo>
                      <a:pt x="620" y="71"/>
                      <a:pt x="617" y="71"/>
                      <a:pt x="615" y="71"/>
                    </a:cubicBezTo>
                    <a:cubicBezTo>
                      <a:pt x="613" y="71"/>
                      <a:pt x="608" y="69"/>
                      <a:pt x="612" y="68"/>
                    </a:cubicBezTo>
                    <a:cubicBezTo>
                      <a:pt x="617" y="67"/>
                      <a:pt x="622" y="69"/>
                      <a:pt x="621" y="64"/>
                    </a:cubicBezTo>
                    <a:cubicBezTo>
                      <a:pt x="620" y="60"/>
                      <a:pt x="617" y="52"/>
                      <a:pt x="612" y="46"/>
                    </a:cubicBezTo>
                    <a:cubicBezTo>
                      <a:pt x="606" y="41"/>
                      <a:pt x="602" y="36"/>
                      <a:pt x="601" y="32"/>
                    </a:cubicBezTo>
                    <a:cubicBezTo>
                      <a:pt x="600" y="28"/>
                      <a:pt x="597" y="21"/>
                      <a:pt x="598" y="18"/>
                    </a:cubicBezTo>
                    <a:cubicBezTo>
                      <a:pt x="599" y="15"/>
                      <a:pt x="593" y="2"/>
                      <a:pt x="585" y="1"/>
                    </a:cubicBezTo>
                    <a:cubicBezTo>
                      <a:pt x="582" y="1"/>
                      <a:pt x="574" y="0"/>
                      <a:pt x="574" y="5"/>
                    </a:cubicBezTo>
                    <a:cubicBezTo>
                      <a:pt x="574" y="10"/>
                      <a:pt x="578" y="16"/>
                      <a:pt x="578" y="18"/>
                    </a:cubicBezTo>
                    <a:cubicBezTo>
                      <a:pt x="577" y="21"/>
                      <a:pt x="575" y="23"/>
                      <a:pt x="574" y="22"/>
                    </a:cubicBezTo>
                    <a:cubicBezTo>
                      <a:pt x="572" y="21"/>
                      <a:pt x="570" y="18"/>
                      <a:pt x="568" y="20"/>
                    </a:cubicBezTo>
                    <a:cubicBezTo>
                      <a:pt x="567" y="21"/>
                      <a:pt x="564" y="22"/>
                      <a:pt x="564" y="24"/>
                    </a:cubicBezTo>
                    <a:cubicBezTo>
                      <a:pt x="563" y="26"/>
                      <a:pt x="559" y="35"/>
                      <a:pt x="558" y="41"/>
                    </a:cubicBezTo>
                    <a:cubicBezTo>
                      <a:pt x="557" y="47"/>
                      <a:pt x="556" y="53"/>
                      <a:pt x="558" y="62"/>
                    </a:cubicBezTo>
                    <a:cubicBezTo>
                      <a:pt x="559" y="71"/>
                      <a:pt x="562" y="74"/>
                      <a:pt x="566" y="73"/>
                    </a:cubicBezTo>
                    <a:cubicBezTo>
                      <a:pt x="569" y="73"/>
                      <a:pt x="568" y="79"/>
                      <a:pt x="572" y="79"/>
                    </a:cubicBezTo>
                    <a:cubicBezTo>
                      <a:pt x="576" y="79"/>
                      <a:pt x="578" y="88"/>
                      <a:pt x="581" y="88"/>
                    </a:cubicBezTo>
                    <a:cubicBezTo>
                      <a:pt x="584" y="87"/>
                      <a:pt x="586" y="85"/>
                      <a:pt x="589" y="87"/>
                    </a:cubicBezTo>
                    <a:cubicBezTo>
                      <a:pt x="592" y="89"/>
                      <a:pt x="603" y="89"/>
                      <a:pt x="600" y="91"/>
                    </a:cubicBezTo>
                    <a:cubicBezTo>
                      <a:pt x="597" y="93"/>
                      <a:pt x="592" y="91"/>
                      <a:pt x="590" y="96"/>
                    </a:cubicBezTo>
                    <a:cubicBezTo>
                      <a:pt x="588" y="102"/>
                      <a:pt x="587" y="108"/>
                      <a:pt x="584" y="111"/>
                    </a:cubicBezTo>
                    <a:cubicBezTo>
                      <a:pt x="582" y="114"/>
                      <a:pt x="583" y="119"/>
                      <a:pt x="584" y="118"/>
                    </a:cubicBezTo>
                    <a:cubicBezTo>
                      <a:pt x="586" y="117"/>
                      <a:pt x="594" y="110"/>
                      <a:pt x="595" y="112"/>
                    </a:cubicBezTo>
                    <a:cubicBezTo>
                      <a:pt x="595" y="114"/>
                      <a:pt x="593" y="119"/>
                      <a:pt x="595" y="122"/>
                    </a:cubicBezTo>
                    <a:cubicBezTo>
                      <a:pt x="598" y="124"/>
                      <a:pt x="598" y="126"/>
                      <a:pt x="595" y="127"/>
                    </a:cubicBezTo>
                    <a:cubicBezTo>
                      <a:pt x="593" y="127"/>
                      <a:pt x="586" y="128"/>
                      <a:pt x="585" y="132"/>
                    </a:cubicBezTo>
                    <a:cubicBezTo>
                      <a:pt x="583" y="135"/>
                      <a:pt x="579" y="143"/>
                      <a:pt x="577" y="143"/>
                    </a:cubicBezTo>
                    <a:cubicBezTo>
                      <a:pt x="575" y="144"/>
                      <a:pt x="573" y="149"/>
                      <a:pt x="571" y="150"/>
                    </a:cubicBezTo>
                    <a:cubicBezTo>
                      <a:pt x="570" y="151"/>
                      <a:pt x="568" y="155"/>
                      <a:pt x="571" y="158"/>
                    </a:cubicBezTo>
                    <a:cubicBezTo>
                      <a:pt x="573" y="161"/>
                      <a:pt x="577" y="170"/>
                      <a:pt x="576" y="172"/>
                    </a:cubicBezTo>
                    <a:cubicBezTo>
                      <a:pt x="574" y="174"/>
                      <a:pt x="574" y="183"/>
                      <a:pt x="573" y="178"/>
                    </a:cubicBezTo>
                    <a:cubicBezTo>
                      <a:pt x="571" y="172"/>
                      <a:pt x="571" y="167"/>
                      <a:pt x="565" y="164"/>
                    </a:cubicBezTo>
                    <a:cubicBezTo>
                      <a:pt x="559" y="161"/>
                      <a:pt x="558" y="152"/>
                      <a:pt x="559" y="151"/>
                    </a:cubicBezTo>
                    <a:cubicBezTo>
                      <a:pt x="560" y="150"/>
                      <a:pt x="562" y="147"/>
                      <a:pt x="560" y="145"/>
                    </a:cubicBezTo>
                    <a:cubicBezTo>
                      <a:pt x="557" y="143"/>
                      <a:pt x="556" y="141"/>
                      <a:pt x="557" y="139"/>
                    </a:cubicBezTo>
                    <a:cubicBezTo>
                      <a:pt x="558" y="137"/>
                      <a:pt x="561" y="135"/>
                      <a:pt x="557" y="133"/>
                    </a:cubicBezTo>
                    <a:cubicBezTo>
                      <a:pt x="552" y="131"/>
                      <a:pt x="549" y="126"/>
                      <a:pt x="546" y="128"/>
                    </a:cubicBezTo>
                    <a:cubicBezTo>
                      <a:pt x="543" y="130"/>
                      <a:pt x="539" y="135"/>
                      <a:pt x="540" y="137"/>
                    </a:cubicBezTo>
                    <a:cubicBezTo>
                      <a:pt x="540" y="139"/>
                      <a:pt x="547" y="155"/>
                      <a:pt x="544" y="153"/>
                    </a:cubicBezTo>
                    <a:cubicBezTo>
                      <a:pt x="542" y="151"/>
                      <a:pt x="537" y="145"/>
                      <a:pt x="536" y="146"/>
                    </a:cubicBezTo>
                    <a:cubicBezTo>
                      <a:pt x="535" y="147"/>
                      <a:pt x="529" y="152"/>
                      <a:pt x="526" y="151"/>
                    </a:cubicBezTo>
                    <a:cubicBezTo>
                      <a:pt x="522" y="150"/>
                      <a:pt x="516" y="148"/>
                      <a:pt x="513" y="149"/>
                    </a:cubicBezTo>
                    <a:cubicBezTo>
                      <a:pt x="510" y="150"/>
                      <a:pt x="499" y="155"/>
                      <a:pt x="497" y="155"/>
                    </a:cubicBezTo>
                    <a:cubicBezTo>
                      <a:pt x="496" y="155"/>
                      <a:pt x="489" y="153"/>
                      <a:pt x="487" y="153"/>
                    </a:cubicBezTo>
                    <a:cubicBezTo>
                      <a:pt x="485" y="153"/>
                      <a:pt x="483" y="149"/>
                      <a:pt x="480" y="147"/>
                    </a:cubicBezTo>
                    <a:cubicBezTo>
                      <a:pt x="476" y="146"/>
                      <a:pt x="476" y="138"/>
                      <a:pt x="471" y="140"/>
                    </a:cubicBezTo>
                    <a:cubicBezTo>
                      <a:pt x="466" y="142"/>
                      <a:pt x="462" y="143"/>
                      <a:pt x="460" y="139"/>
                    </a:cubicBezTo>
                    <a:cubicBezTo>
                      <a:pt x="458" y="136"/>
                      <a:pt x="451" y="136"/>
                      <a:pt x="447" y="130"/>
                    </a:cubicBezTo>
                    <a:cubicBezTo>
                      <a:pt x="444" y="125"/>
                      <a:pt x="448" y="117"/>
                      <a:pt x="445" y="115"/>
                    </a:cubicBezTo>
                    <a:cubicBezTo>
                      <a:pt x="441" y="114"/>
                      <a:pt x="432" y="116"/>
                      <a:pt x="428" y="116"/>
                    </a:cubicBezTo>
                    <a:cubicBezTo>
                      <a:pt x="423" y="117"/>
                      <a:pt x="414" y="118"/>
                      <a:pt x="412" y="118"/>
                    </a:cubicBezTo>
                    <a:cubicBezTo>
                      <a:pt x="410" y="119"/>
                      <a:pt x="408" y="122"/>
                      <a:pt x="406" y="126"/>
                    </a:cubicBezTo>
                    <a:cubicBezTo>
                      <a:pt x="404" y="130"/>
                      <a:pt x="400" y="131"/>
                      <a:pt x="403" y="134"/>
                    </a:cubicBezTo>
                    <a:cubicBezTo>
                      <a:pt x="405" y="136"/>
                      <a:pt x="410" y="141"/>
                      <a:pt x="410" y="138"/>
                    </a:cubicBezTo>
                    <a:cubicBezTo>
                      <a:pt x="410" y="135"/>
                      <a:pt x="409" y="132"/>
                      <a:pt x="412" y="132"/>
                    </a:cubicBezTo>
                    <a:cubicBezTo>
                      <a:pt x="414" y="132"/>
                      <a:pt x="418" y="134"/>
                      <a:pt x="421" y="132"/>
                    </a:cubicBezTo>
                    <a:cubicBezTo>
                      <a:pt x="425" y="130"/>
                      <a:pt x="429" y="127"/>
                      <a:pt x="431" y="126"/>
                    </a:cubicBezTo>
                    <a:cubicBezTo>
                      <a:pt x="433" y="125"/>
                      <a:pt x="441" y="124"/>
                      <a:pt x="440" y="125"/>
                    </a:cubicBezTo>
                    <a:cubicBezTo>
                      <a:pt x="438" y="126"/>
                      <a:pt x="435" y="132"/>
                      <a:pt x="433" y="132"/>
                    </a:cubicBezTo>
                    <a:cubicBezTo>
                      <a:pt x="431" y="133"/>
                      <a:pt x="425" y="136"/>
                      <a:pt x="423" y="137"/>
                    </a:cubicBezTo>
                    <a:cubicBezTo>
                      <a:pt x="421" y="139"/>
                      <a:pt x="419" y="142"/>
                      <a:pt x="416" y="142"/>
                    </a:cubicBezTo>
                    <a:cubicBezTo>
                      <a:pt x="414" y="142"/>
                      <a:pt x="408" y="145"/>
                      <a:pt x="408" y="147"/>
                    </a:cubicBezTo>
                    <a:cubicBezTo>
                      <a:pt x="407" y="149"/>
                      <a:pt x="406" y="154"/>
                      <a:pt x="405" y="156"/>
                    </a:cubicBezTo>
                    <a:cubicBezTo>
                      <a:pt x="403" y="158"/>
                      <a:pt x="409" y="160"/>
                      <a:pt x="409" y="162"/>
                    </a:cubicBezTo>
                    <a:cubicBezTo>
                      <a:pt x="409" y="164"/>
                      <a:pt x="410" y="168"/>
                      <a:pt x="412" y="170"/>
                    </a:cubicBezTo>
                    <a:cubicBezTo>
                      <a:pt x="414" y="172"/>
                      <a:pt x="412" y="174"/>
                      <a:pt x="411" y="179"/>
                    </a:cubicBezTo>
                    <a:cubicBezTo>
                      <a:pt x="410" y="183"/>
                      <a:pt x="418" y="191"/>
                      <a:pt x="412" y="189"/>
                    </a:cubicBezTo>
                    <a:cubicBezTo>
                      <a:pt x="407" y="186"/>
                      <a:pt x="399" y="179"/>
                      <a:pt x="401" y="177"/>
                    </a:cubicBezTo>
                    <a:cubicBezTo>
                      <a:pt x="404" y="174"/>
                      <a:pt x="406" y="172"/>
                      <a:pt x="405" y="170"/>
                    </a:cubicBezTo>
                    <a:cubicBezTo>
                      <a:pt x="403" y="167"/>
                      <a:pt x="400" y="158"/>
                      <a:pt x="397" y="160"/>
                    </a:cubicBezTo>
                    <a:cubicBezTo>
                      <a:pt x="394" y="162"/>
                      <a:pt x="392" y="165"/>
                      <a:pt x="391" y="162"/>
                    </a:cubicBezTo>
                    <a:cubicBezTo>
                      <a:pt x="391" y="159"/>
                      <a:pt x="393" y="151"/>
                      <a:pt x="391" y="152"/>
                    </a:cubicBezTo>
                    <a:cubicBezTo>
                      <a:pt x="390" y="153"/>
                      <a:pt x="386" y="154"/>
                      <a:pt x="385" y="152"/>
                    </a:cubicBezTo>
                    <a:cubicBezTo>
                      <a:pt x="383" y="151"/>
                      <a:pt x="378" y="142"/>
                      <a:pt x="377" y="143"/>
                    </a:cubicBezTo>
                    <a:cubicBezTo>
                      <a:pt x="376" y="144"/>
                      <a:pt x="368" y="151"/>
                      <a:pt x="364" y="152"/>
                    </a:cubicBezTo>
                    <a:cubicBezTo>
                      <a:pt x="360" y="152"/>
                      <a:pt x="344" y="155"/>
                      <a:pt x="340" y="154"/>
                    </a:cubicBezTo>
                    <a:cubicBezTo>
                      <a:pt x="336" y="152"/>
                      <a:pt x="337" y="155"/>
                      <a:pt x="331" y="153"/>
                    </a:cubicBezTo>
                    <a:cubicBezTo>
                      <a:pt x="325" y="151"/>
                      <a:pt x="310" y="148"/>
                      <a:pt x="315" y="146"/>
                    </a:cubicBezTo>
                    <a:cubicBezTo>
                      <a:pt x="320" y="145"/>
                      <a:pt x="324" y="145"/>
                      <a:pt x="323" y="143"/>
                    </a:cubicBezTo>
                    <a:cubicBezTo>
                      <a:pt x="322" y="140"/>
                      <a:pt x="316" y="138"/>
                      <a:pt x="320" y="138"/>
                    </a:cubicBezTo>
                    <a:cubicBezTo>
                      <a:pt x="324" y="138"/>
                      <a:pt x="327" y="138"/>
                      <a:pt x="327" y="136"/>
                    </a:cubicBezTo>
                    <a:cubicBezTo>
                      <a:pt x="327" y="135"/>
                      <a:pt x="322" y="131"/>
                      <a:pt x="328" y="131"/>
                    </a:cubicBezTo>
                    <a:cubicBezTo>
                      <a:pt x="334" y="130"/>
                      <a:pt x="336" y="133"/>
                      <a:pt x="337" y="131"/>
                    </a:cubicBezTo>
                    <a:cubicBezTo>
                      <a:pt x="339" y="129"/>
                      <a:pt x="338" y="124"/>
                      <a:pt x="334" y="122"/>
                    </a:cubicBezTo>
                    <a:cubicBezTo>
                      <a:pt x="330" y="119"/>
                      <a:pt x="329" y="114"/>
                      <a:pt x="322" y="113"/>
                    </a:cubicBezTo>
                    <a:cubicBezTo>
                      <a:pt x="315" y="112"/>
                      <a:pt x="309" y="110"/>
                      <a:pt x="311" y="114"/>
                    </a:cubicBezTo>
                    <a:cubicBezTo>
                      <a:pt x="313" y="118"/>
                      <a:pt x="317" y="122"/>
                      <a:pt x="312" y="120"/>
                    </a:cubicBezTo>
                    <a:cubicBezTo>
                      <a:pt x="307" y="117"/>
                      <a:pt x="304" y="116"/>
                      <a:pt x="298" y="114"/>
                    </a:cubicBezTo>
                    <a:cubicBezTo>
                      <a:pt x="292" y="112"/>
                      <a:pt x="290" y="107"/>
                      <a:pt x="286" y="106"/>
                    </a:cubicBezTo>
                    <a:cubicBezTo>
                      <a:pt x="283" y="104"/>
                      <a:pt x="285" y="102"/>
                      <a:pt x="281" y="101"/>
                    </a:cubicBezTo>
                    <a:cubicBezTo>
                      <a:pt x="277" y="100"/>
                      <a:pt x="254" y="86"/>
                      <a:pt x="251" y="86"/>
                    </a:cubicBezTo>
                    <a:cubicBezTo>
                      <a:pt x="248" y="86"/>
                      <a:pt x="243" y="81"/>
                      <a:pt x="238" y="81"/>
                    </a:cubicBezTo>
                    <a:cubicBezTo>
                      <a:pt x="233" y="81"/>
                      <a:pt x="226" y="79"/>
                      <a:pt x="226" y="82"/>
                    </a:cubicBezTo>
                    <a:cubicBezTo>
                      <a:pt x="226" y="84"/>
                      <a:pt x="221" y="92"/>
                      <a:pt x="217" y="90"/>
                    </a:cubicBezTo>
                    <a:cubicBezTo>
                      <a:pt x="213" y="88"/>
                      <a:pt x="218" y="84"/>
                      <a:pt x="218" y="82"/>
                    </a:cubicBezTo>
                    <a:cubicBezTo>
                      <a:pt x="218" y="81"/>
                      <a:pt x="214" y="76"/>
                      <a:pt x="215" y="73"/>
                    </a:cubicBezTo>
                    <a:cubicBezTo>
                      <a:pt x="215" y="70"/>
                      <a:pt x="214" y="70"/>
                      <a:pt x="211" y="72"/>
                    </a:cubicBezTo>
                    <a:cubicBezTo>
                      <a:pt x="209" y="73"/>
                      <a:pt x="209" y="76"/>
                      <a:pt x="210" y="79"/>
                    </a:cubicBezTo>
                    <a:cubicBezTo>
                      <a:pt x="211" y="82"/>
                      <a:pt x="207" y="82"/>
                      <a:pt x="207" y="84"/>
                    </a:cubicBezTo>
                    <a:cubicBezTo>
                      <a:pt x="207" y="86"/>
                      <a:pt x="207" y="92"/>
                      <a:pt x="204" y="93"/>
                    </a:cubicBezTo>
                    <a:cubicBezTo>
                      <a:pt x="201" y="93"/>
                      <a:pt x="197" y="91"/>
                      <a:pt x="193" y="85"/>
                    </a:cubicBezTo>
                    <a:cubicBezTo>
                      <a:pt x="189" y="79"/>
                      <a:pt x="184" y="76"/>
                      <a:pt x="183" y="70"/>
                    </a:cubicBezTo>
                    <a:cubicBezTo>
                      <a:pt x="181" y="63"/>
                      <a:pt x="176" y="54"/>
                      <a:pt x="174" y="51"/>
                    </a:cubicBezTo>
                    <a:cubicBezTo>
                      <a:pt x="172" y="48"/>
                      <a:pt x="166" y="45"/>
                      <a:pt x="166" y="46"/>
                    </a:cubicBezTo>
                    <a:cubicBezTo>
                      <a:pt x="166" y="48"/>
                      <a:pt x="164" y="50"/>
                      <a:pt x="166" y="53"/>
                    </a:cubicBezTo>
                    <a:cubicBezTo>
                      <a:pt x="167" y="55"/>
                      <a:pt x="167" y="59"/>
                      <a:pt x="170" y="61"/>
                    </a:cubicBezTo>
                    <a:cubicBezTo>
                      <a:pt x="173" y="62"/>
                      <a:pt x="175" y="66"/>
                      <a:pt x="174" y="66"/>
                    </a:cubicBezTo>
                    <a:cubicBezTo>
                      <a:pt x="172" y="66"/>
                      <a:pt x="169" y="66"/>
                      <a:pt x="169" y="68"/>
                    </a:cubicBezTo>
                    <a:cubicBezTo>
                      <a:pt x="169" y="70"/>
                      <a:pt x="168" y="73"/>
                      <a:pt x="166" y="75"/>
                    </a:cubicBezTo>
                    <a:cubicBezTo>
                      <a:pt x="164" y="76"/>
                      <a:pt x="163" y="83"/>
                      <a:pt x="161" y="84"/>
                    </a:cubicBezTo>
                    <a:cubicBezTo>
                      <a:pt x="159" y="84"/>
                      <a:pt x="157" y="77"/>
                      <a:pt x="154" y="78"/>
                    </a:cubicBezTo>
                    <a:cubicBezTo>
                      <a:pt x="152" y="80"/>
                      <a:pt x="147" y="85"/>
                      <a:pt x="147" y="81"/>
                    </a:cubicBezTo>
                    <a:cubicBezTo>
                      <a:pt x="147" y="76"/>
                      <a:pt x="149" y="73"/>
                      <a:pt x="146" y="69"/>
                    </a:cubicBezTo>
                    <a:cubicBezTo>
                      <a:pt x="142" y="65"/>
                      <a:pt x="141" y="63"/>
                      <a:pt x="138" y="67"/>
                    </a:cubicBezTo>
                    <a:cubicBezTo>
                      <a:pt x="136" y="70"/>
                      <a:pt x="128" y="75"/>
                      <a:pt x="127" y="77"/>
                    </a:cubicBezTo>
                    <a:cubicBezTo>
                      <a:pt x="125" y="79"/>
                      <a:pt x="120" y="95"/>
                      <a:pt x="118" y="96"/>
                    </a:cubicBezTo>
                    <a:cubicBezTo>
                      <a:pt x="117" y="97"/>
                      <a:pt x="111" y="102"/>
                      <a:pt x="112" y="99"/>
                    </a:cubicBezTo>
                    <a:cubicBezTo>
                      <a:pt x="114" y="96"/>
                      <a:pt x="120" y="85"/>
                      <a:pt x="119" y="83"/>
                    </a:cubicBezTo>
                    <a:cubicBezTo>
                      <a:pt x="117" y="82"/>
                      <a:pt x="117" y="79"/>
                      <a:pt x="115" y="80"/>
                    </a:cubicBezTo>
                    <a:cubicBezTo>
                      <a:pt x="113" y="82"/>
                      <a:pt x="106" y="91"/>
                      <a:pt x="102" y="95"/>
                    </a:cubicBezTo>
                    <a:cubicBezTo>
                      <a:pt x="98" y="98"/>
                      <a:pt x="90" y="105"/>
                      <a:pt x="88" y="106"/>
                    </a:cubicBezTo>
                    <a:cubicBezTo>
                      <a:pt x="86" y="108"/>
                      <a:pt x="86" y="116"/>
                      <a:pt x="85" y="114"/>
                    </a:cubicBezTo>
                    <a:cubicBezTo>
                      <a:pt x="83" y="113"/>
                      <a:pt x="82" y="107"/>
                      <a:pt x="80" y="109"/>
                    </a:cubicBezTo>
                    <a:cubicBezTo>
                      <a:pt x="78" y="111"/>
                      <a:pt x="80" y="115"/>
                      <a:pt x="77" y="115"/>
                    </a:cubicBezTo>
                    <a:cubicBezTo>
                      <a:pt x="74" y="115"/>
                      <a:pt x="71" y="111"/>
                      <a:pt x="70" y="114"/>
                    </a:cubicBezTo>
                    <a:cubicBezTo>
                      <a:pt x="68" y="116"/>
                      <a:pt x="68" y="119"/>
                      <a:pt x="65" y="116"/>
                    </a:cubicBezTo>
                    <a:cubicBezTo>
                      <a:pt x="61" y="113"/>
                      <a:pt x="57" y="110"/>
                      <a:pt x="57" y="113"/>
                    </a:cubicBezTo>
                    <a:cubicBezTo>
                      <a:pt x="58" y="115"/>
                      <a:pt x="56" y="117"/>
                      <a:pt x="53" y="116"/>
                    </a:cubicBezTo>
                    <a:cubicBezTo>
                      <a:pt x="50" y="115"/>
                      <a:pt x="41" y="108"/>
                      <a:pt x="39" y="105"/>
                    </a:cubicBezTo>
                    <a:cubicBezTo>
                      <a:pt x="38" y="102"/>
                      <a:pt x="38" y="101"/>
                      <a:pt x="35" y="98"/>
                    </a:cubicBezTo>
                    <a:cubicBezTo>
                      <a:pt x="31" y="96"/>
                      <a:pt x="29" y="87"/>
                      <a:pt x="26" y="87"/>
                    </a:cubicBezTo>
                    <a:cubicBezTo>
                      <a:pt x="23" y="87"/>
                      <a:pt x="20" y="88"/>
                      <a:pt x="15" y="87"/>
                    </a:cubicBezTo>
                    <a:cubicBezTo>
                      <a:pt x="10" y="85"/>
                      <a:pt x="4" y="86"/>
                      <a:pt x="0" y="85"/>
                    </a:cubicBezTo>
                    <a:cubicBezTo>
                      <a:pt x="0" y="368"/>
                      <a:pt x="0" y="368"/>
                      <a:pt x="0" y="368"/>
                    </a:cubicBezTo>
                    <a:cubicBezTo>
                      <a:pt x="5" y="368"/>
                      <a:pt x="11" y="365"/>
                      <a:pt x="18" y="364"/>
                    </a:cubicBezTo>
                    <a:cubicBezTo>
                      <a:pt x="25" y="363"/>
                      <a:pt x="21" y="372"/>
                      <a:pt x="24" y="376"/>
                    </a:cubicBezTo>
                    <a:cubicBezTo>
                      <a:pt x="27" y="381"/>
                      <a:pt x="36" y="393"/>
                      <a:pt x="39" y="397"/>
                    </a:cubicBezTo>
                    <a:cubicBezTo>
                      <a:pt x="43" y="402"/>
                      <a:pt x="44" y="400"/>
                      <a:pt x="48" y="399"/>
                    </a:cubicBezTo>
                    <a:cubicBezTo>
                      <a:pt x="52" y="399"/>
                      <a:pt x="63" y="381"/>
                      <a:pt x="67" y="380"/>
                    </a:cubicBezTo>
                    <a:cubicBezTo>
                      <a:pt x="71" y="380"/>
                      <a:pt x="74" y="391"/>
                      <a:pt x="77" y="399"/>
                    </a:cubicBezTo>
                    <a:cubicBezTo>
                      <a:pt x="79" y="406"/>
                      <a:pt x="88" y="408"/>
                      <a:pt x="92" y="414"/>
                    </a:cubicBezTo>
                    <a:cubicBezTo>
                      <a:pt x="95" y="420"/>
                      <a:pt x="95" y="422"/>
                      <a:pt x="104" y="431"/>
                    </a:cubicBezTo>
                    <a:cubicBezTo>
                      <a:pt x="113" y="439"/>
                      <a:pt x="115" y="448"/>
                      <a:pt x="121" y="455"/>
                    </a:cubicBezTo>
                    <a:cubicBezTo>
                      <a:pt x="126" y="461"/>
                      <a:pt x="141" y="470"/>
                      <a:pt x="141" y="474"/>
                    </a:cubicBezTo>
                    <a:cubicBezTo>
                      <a:pt x="141" y="479"/>
                      <a:pt x="141" y="493"/>
                      <a:pt x="141" y="493"/>
                    </a:cubicBezTo>
                    <a:cubicBezTo>
                      <a:pt x="141" y="493"/>
                      <a:pt x="141" y="493"/>
                      <a:pt x="141" y="493"/>
                    </a:cubicBezTo>
                    <a:cubicBezTo>
                      <a:pt x="141" y="495"/>
                      <a:pt x="137" y="499"/>
                      <a:pt x="137" y="504"/>
                    </a:cubicBezTo>
                    <a:cubicBezTo>
                      <a:pt x="137" y="508"/>
                      <a:pt x="142" y="511"/>
                      <a:pt x="142" y="513"/>
                    </a:cubicBezTo>
                    <a:cubicBezTo>
                      <a:pt x="143" y="515"/>
                      <a:pt x="146" y="517"/>
                      <a:pt x="141" y="519"/>
                    </a:cubicBezTo>
                    <a:cubicBezTo>
                      <a:pt x="136" y="520"/>
                      <a:pt x="140" y="524"/>
                      <a:pt x="144" y="525"/>
                    </a:cubicBezTo>
                    <a:cubicBezTo>
                      <a:pt x="148" y="526"/>
                      <a:pt x="150" y="526"/>
                      <a:pt x="151" y="524"/>
                    </a:cubicBezTo>
                    <a:cubicBezTo>
                      <a:pt x="151" y="522"/>
                      <a:pt x="153" y="515"/>
                      <a:pt x="156" y="517"/>
                    </a:cubicBezTo>
                    <a:cubicBezTo>
                      <a:pt x="159" y="520"/>
                      <a:pt x="162" y="525"/>
                      <a:pt x="160" y="526"/>
                    </a:cubicBezTo>
                    <a:cubicBezTo>
                      <a:pt x="158" y="526"/>
                      <a:pt x="156" y="527"/>
                      <a:pt x="155" y="529"/>
                    </a:cubicBezTo>
                    <a:cubicBezTo>
                      <a:pt x="155" y="531"/>
                      <a:pt x="159" y="533"/>
                      <a:pt x="161" y="535"/>
                    </a:cubicBezTo>
                    <a:cubicBezTo>
                      <a:pt x="163" y="537"/>
                      <a:pt x="167" y="548"/>
                      <a:pt x="170" y="546"/>
                    </a:cubicBezTo>
                    <a:cubicBezTo>
                      <a:pt x="173" y="544"/>
                      <a:pt x="180" y="541"/>
                      <a:pt x="179" y="542"/>
                    </a:cubicBezTo>
                    <a:cubicBezTo>
                      <a:pt x="179" y="543"/>
                      <a:pt x="176" y="552"/>
                      <a:pt x="174" y="554"/>
                    </a:cubicBezTo>
                    <a:cubicBezTo>
                      <a:pt x="172" y="556"/>
                      <a:pt x="169" y="564"/>
                      <a:pt x="169" y="567"/>
                    </a:cubicBezTo>
                    <a:cubicBezTo>
                      <a:pt x="169" y="570"/>
                      <a:pt x="167" y="570"/>
                      <a:pt x="169" y="573"/>
                    </a:cubicBezTo>
                    <a:cubicBezTo>
                      <a:pt x="172" y="575"/>
                      <a:pt x="174" y="577"/>
                      <a:pt x="177" y="577"/>
                    </a:cubicBezTo>
                    <a:cubicBezTo>
                      <a:pt x="180" y="577"/>
                      <a:pt x="181" y="578"/>
                      <a:pt x="181" y="580"/>
                    </a:cubicBezTo>
                    <a:cubicBezTo>
                      <a:pt x="181" y="582"/>
                      <a:pt x="180" y="584"/>
                      <a:pt x="187" y="584"/>
                    </a:cubicBezTo>
                    <a:cubicBezTo>
                      <a:pt x="194" y="585"/>
                      <a:pt x="198" y="583"/>
                      <a:pt x="200" y="585"/>
                    </a:cubicBezTo>
                    <a:cubicBezTo>
                      <a:pt x="200" y="585"/>
                      <a:pt x="201" y="586"/>
                      <a:pt x="200" y="586"/>
                    </a:cubicBezTo>
                    <a:cubicBezTo>
                      <a:pt x="201" y="586"/>
                      <a:pt x="201" y="586"/>
                      <a:pt x="202" y="586"/>
                    </a:cubicBezTo>
                    <a:cubicBezTo>
                      <a:pt x="206" y="586"/>
                      <a:pt x="208" y="582"/>
                      <a:pt x="208" y="585"/>
                    </a:cubicBezTo>
                    <a:cubicBezTo>
                      <a:pt x="207" y="589"/>
                      <a:pt x="204" y="592"/>
                      <a:pt x="206" y="595"/>
                    </a:cubicBezTo>
                    <a:cubicBezTo>
                      <a:pt x="209" y="598"/>
                      <a:pt x="210" y="595"/>
                      <a:pt x="211" y="598"/>
                    </a:cubicBezTo>
                    <a:cubicBezTo>
                      <a:pt x="213" y="601"/>
                      <a:pt x="214" y="607"/>
                      <a:pt x="217" y="605"/>
                    </a:cubicBezTo>
                    <a:cubicBezTo>
                      <a:pt x="221" y="603"/>
                      <a:pt x="220" y="604"/>
                      <a:pt x="224" y="608"/>
                    </a:cubicBezTo>
                    <a:cubicBezTo>
                      <a:pt x="227" y="611"/>
                      <a:pt x="228" y="613"/>
                      <a:pt x="229" y="615"/>
                    </a:cubicBezTo>
                    <a:cubicBezTo>
                      <a:pt x="578" y="615"/>
                      <a:pt x="578" y="615"/>
                      <a:pt x="578" y="615"/>
                    </a:cubicBezTo>
                    <a:cubicBezTo>
                      <a:pt x="587" y="615"/>
                      <a:pt x="601" y="626"/>
                      <a:pt x="606" y="626"/>
                    </a:cubicBezTo>
                    <a:cubicBezTo>
                      <a:pt x="612" y="626"/>
                      <a:pt x="620" y="629"/>
                      <a:pt x="626" y="632"/>
                    </a:cubicBezTo>
                    <a:cubicBezTo>
                      <a:pt x="632" y="635"/>
                      <a:pt x="634" y="628"/>
                      <a:pt x="640" y="627"/>
                    </a:cubicBezTo>
                    <a:cubicBezTo>
                      <a:pt x="645" y="627"/>
                      <a:pt x="644" y="631"/>
                      <a:pt x="650" y="632"/>
                    </a:cubicBezTo>
                    <a:cubicBezTo>
                      <a:pt x="653" y="632"/>
                      <a:pt x="657" y="631"/>
                      <a:pt x="660" y="630"/>
                    </a:cubicBezTo>
                    <a:cubicBezTo>
                      <a:pt x="662" y="628"/>
                      <a:pt x="664" y="624"/>
                      <a:pt x="665" y="622"/>
                    </a:cubicBezTo>
                    <a:cubicBezTo>
                      <a:pt x="668" y="620"/>
                      <a:pt x="670" y="617"/>
                      <a:pt x="671" y="617"/>
                    </a:cubicBezTo>
                    <a:cubicBezTo>
                      <a:pt x="673" y="618"/>
                      <a:pt x="674" y="620"/>
                      <a:pt x="680" y="619"/>
                    </a:cubicBezTo>
                    <a:cubicBezTo>
                      <a:pt x="686" y="619"/>
                      <a:pt x="691" y="621"/>
                      <a:pt x="693" y="624"/>
                    </a:cubicBezTo>
                    <a:cubicBezTo>
                      <a:pt x="695" y="627"/>
                      <a:pt x="694" y="635"/>
                      <a:pt x="699" y="635"/>
                    </a:cubicBezTo>
                    <a:cubicBezTo>
                      <a:pt x="703" y="636"/>
                      <a:pt x="706" y="632"/>
                      <a:pt x="707" y="637"/>
                    </a:cubicBezTo>
                    <a:cubicBezTo>
                      <a:pt x="708" y="642"/>
                      <a:pt x="711" y="646"/>
                      <a:pt x="713" y="647"/>
                    </a:cubicBezTo>
                    <a:cubicBezTo>
                      <a:pt x="715" y="648"/>
                      <a:pt x="715" y="652"/>
                      <a:pt x="716" y="655"/>
                    </a:cubicBezTo>
                    <a:cubicBezTo>
                      <a:pt x="716" y="657"/>
                      <a:pt x="714" y="661"/>
                      <a:pt x="715" y="661"/>
                    </a:cubicBezTo>
                    <a:cubicBezTo>
                      <a:pt x="717" y="662"/>
                      <a:pt x="718" y="662"/>
                      <a:pt x="720" y="663"/>
                    </a:cubicBezTo>
                    <a:cubicBezTo>
                      <a:pt x="722" y="664"/>
                      <a:pt x="726" y="664"/>
                      <a:pt x="729" y="665"/>
                    </a:cubicBezTo>
                    <a:cubicBezTo>
                      <a:pt x="733" y="666"/>
                      <a:pt x="746" y="667"/>
                      <a:pt x="753" y="671"/>
                    </a:cubicBezTo>
                    <a:cubicBezTo>
                      <a:pt x="760" y="674"/>
                      <a:pt x="773" y="680"/>
                      <a:pt x="772" y="684"/>
                    </a:cubicBezTo>
                    <a:cubicBezTo>
                      <a:pt x="771" y="688"/>
                      <a:pt x="773" y="700"/>
                      <a:pt x="771" y="700"/>
                    </a:cubicBezTo>
                    <a:cubicBezTo>
                      <a:pt x="770" y="700"/>
                      <a:pt x="765" y="697"/>
                      <a:pt x="763" y="697"/>
                    </a:cubicBezTo>
                    <a:cubicBezTo>
                      <a:pt x="761" y="696"/>
                      <a:pt x="761" y="697"/>
                      <a:pt x="760" y="697"/>
                    </a:cubicBezTo>
                    <a:cubicBezTo>
                      <a:pt x="758" y="696"/>
                      <a:pt x="757" y="689"/>
                      <a:pt x="755" y="689"/>
                    </a:cubicBezTo>
                    <a:cubicBezTo>
                      <a:pt x="754" y="689"/>
                      <a:pt x="756" y="692"/>
                      <a:pt x="756" y="695"/>
                    </a:cubicBezTo>
                    <a:cubicBezTo>
                      <a:pt x="756" y="698"/>
                      <a:pt x="755" y="704"/>
                      <a:pt x="753" y="705"/>
                    </a:cubicBezTo>
                    <a:cubicBezTo>
                      <a:pt x="752" y="706"/>
                      <a:pt x="751" y="717"/>
                      <a:pt x="750" y="720"/>
                    </a:cubicBezTo>
                    <a:cubicBezTo>
                      <a:pt x="749" y="722"/>
                      <a:pt x="747" y="726"/>
                      <a:pt x="745" y="725"/>
                    </a:cubicBezTo>
                    <a:cubicBezTo>
                      <a:pt x="745" y="724"/>
                      <a:pt x="744" y="724"/>
                      <a:pt x="744" y="724"/>
                    </a:cubicBezTo>
                    <a:cubicBezTo>
                      <a:pt x="744" y="724"/>
                      <a:pt x="743" y="725"/>
                      <a:pt x="743" y="726"/>
                    </a:cubicBezTo>
                    <a:cubicBezTo>
                      <a:pt x="741" y="729"/>
                      <a:pt x="740" y="732"/>
                      <a:pt x="740" y="735"/>
                    </a:cubicBezTo>
                    <a:cubicBezTo>
                      <a:pt x="742" y="735"/>
                      <a:pt x="744" y="739"/>
                      <a:pt x="747" y="740"/>
                    </a:cubicBezTo>
                    <a:cubicBezTo>
                      <a:pt x="750" y="740"/>
                      <a:pt x="755" y="733"/>
                      <a:pt x="757" y="731"/>
                    </a:cubicBezTo>
                    <a:cubicBezTo>
                      <a:pt x="759" y="729"/>
                      <a:pt x="764" y="732"/>
                      <a:pt x="767" y="732"/>
                    </a:cubicBezTo>
                    <a:cubicBezTo>
                      <a:pt x="770" y="732"/>
                      <a:pt x="776" y="728"/>
                      <a:pt x="778" y="728"/>
                    </a:cubicBezTo>
                    <a:cubicBezTo>
                      <a:pt x="779" y="728"/>
                      <a:pt x="780" y="728"/>
                      <a:pt x="781" y="729"/>
                    </a:cubicBezTo>
                    <a:cubicBezTo>
                      <a:pt x="785" y="727"/>
                      <a:pt x="791" y="724"/>
                      <a:pt x="797" y="720"/>
                    </a:cubicBezTo>
                    <a:cubicBezTo>
                      <a:pt x="795" y="720"/>
                      <a:pt x="793" y="721"/>
                      <a:pt x="790" y="721"/>
                    </a:cubicBezTo>
                    <a:cubicBezTo>
                      <a:pt x="785" y="723"/>
                      <a:pt x="778" y="723"/>
                      <a:pt x="778" y="721"/>
                    </a:cubicBezTo>
                    <a:cubicBezTo>
                      <a:pt x="778" y="719"/>
                      <a:pt x="787" y="711"/>
                      <a:pt x="790" y="711"/>
                    </a:cubicBezTo>
                    <a:cubicBezTo>
                      <a:pt x="794" y="710"/>
                      <a:pt x="804" y="712"/>
                      <a:pt x="808" y="710"/>
                    </a:cubicBezTo>
                    <a:cubicBezTo>
                      <a:pt x="811" y="708"/>
                      <a:pt x="817" y="705"/>
                      <a:pt x="819" y="706"/>
                    </a:cubicBezTo>
                    <a:cubicBezTo>
                      <a:pt x="819" y="706"/>
                      <a:pt x="820" y="706"/>
                      <a:pt x="820" y="706"/>
                    </a:cubicBezTo>
                    <a:cubicBezTo>
                      <a:pt x="828" y="700"/>
                      <a:pt x="842" y="691"/>
                      <a:pt x="846" y="691"/>
                    </a:cubicBezTo>
                    <a:cubicBezTo>
                      <a:pt x="853" y="691"/>
                      <a:pt x="876" y="691"/>
                      <a:pt x="880" y="690"/>
                    </a:cubicBezTo>
                    <a:cubicBezTo>
                      <a:pt x="883" y="689"/>
                      <a:pt x="897" y="671"/>
                      <a:pt x="897" y="667"/>
                    </a:cubicBezTo>
                    <a:cubicBezTo>
                      <a:pt x="897" y="662"/>
                      <a:pt x="906" y="651"/>
                      <a:pt x="910" y="649"/>
                    </a:cubicBezTo>
                    <a:cubicBezTo>
                      <a:pt x="913" y="647"/>
                      <a:pt x="923" y="648"/>
                      <a:pt x="928" y="649"/>
                    </a:cubicBezTo>
                    <a:cubicBezTo>
                      <a:pt x="932" y="650"/>
                      <a:pt x="929" y="666"/>
                      <a:pt x="933" y="671"/>
                    </a:cubicBezTo>
                    <a:cubicBezTo>
                      <a:pt x="936" y="675"/>
                      <a:pt x="934" y="679"/>
                      <a:pt x="933" y="682"/>
                    </a:cubicBezTo>
                    <a:cubicBezTo>
                      <a:pt x="933" y="683"/>
                      <a:pt x="936" y="686"/>
                      <a:pt x="939" y="689"/>
                    </a:cubicBezTo>
                    <a:cubicBezTo>
                      <a:pt x="940" y="689"/>
                      <a:pt x="940" y="689"/>
                      <a:pt x="941" y="689"/>
                    </a:cubicBezTo>
                    <a:cubicBezTo>
                      <a:pt x="949" y="689"/>
                      <a:pt x="952" y="686"/>
                      <a:pt x="957" y="684"/>
                    </a:cubicBezTo>
                    <a:cubicBezTo>
                      <a:pt x="961" y="681"/>
                      <a:pt x="965" y="680"/>
                      <a:pt x="964" y="682"/>
                    </a:cubicBezTo>
                    <a:cubicBezTo>
                      <a:pt x="963" y="683"/>
                      <a:pt x="961" y="685"/>
                      <a:pt x="966" y="684"/>
                    </a:cubicBezTo>
                    <a:cubicBezTo>
                      <a:pt x="971" y="683"/>
                      <a:pt x="980" y="682"/>
                      <a:pt x="979" y="683"/>
                    </a:cubicBezTo>
                    <a:cubicBezTo>
                      <a:pt x="978" y="684"/>
                      <a:pt x="976" y="689"/>
                      <a:pt x="973" y="689"/>
                    </a:cubicBezTo>
                    <a:cubicBezTo>
                      <a:pt x="970" y="689"/>
                      <a:pt x="969" y="687"/>
                      <a:pt x="965" y="691"/>
                    </a:cubicBezTo>
                    <a:cubicBezTo>
                      <a:pt x="961" y="694"/>
                      <a:pt x="950" y="699"/>
                      <a:pt x="950" y="701"/>
                    </a:cubicBezTo>
                    <a:cubicBezTo>
                      <a:pt x="949" y="704"/>
                      <a:pt x="952" y="716"/>
                      <a:pt x="956" y="716"/>
                    </a:cubicBezTo>
                    <a:cubicBezTo>
                      <a:pt x="960" y="715"/>
                      <a:pt x="968" y="709"/>
                      <a:pt x="969" y="707"/>
                    </a:cubicBezTo>
                    <a:cubicBezTo>
                      <a:pt x="970" y="704"/>
                      <a:pt x="971" y="695"/>
                      <a:pt x="977" y="697"/>
                    </a:cubicBezTo>
                    <a:cubicBezTo>
                      <a:pt x="983" y="698"/>
                      <a:pt x="984" y="700"/>
                      <a:pt x="990" y="698"/>
                    </a:cubicBezTo>
                    <a:cubicBezTo>
                      <a:pt x="995" y="696"/>
                      <a:pt x="1004" y="687"/>
                      <a:pt x="1008" y="687"/>
                    </a:cubicBezTo>
                    <a:cubicBezTo>
                      <a:pt x="1013" y="687"/>
                      <a:pt x="1015" y="685"/>
                      <a:pt x="1013" y="683"/>
                    </a:cubicBezTo>
                    <a:cubicBezTo>
                      <a:pt x="1012" y="682"/>
                      <a:pt x="1012" y="680"/>
                      <a:pt x="1007" y="678"/>
                    </a:cubicBezTo>
                    <a:cubicBezTo>
                      <a:pt x="1002" y="677"/>
                      <a:pt x="1002" y="674"/>
                      <a:pt x="1000" y="675"/>
                    </a:cubicBezTo>
                    <a:cubicBezTo>
                      <a:pt x="998" y="676"/>
                      <a:pt x="996" y="677"/>
                      <a:pt x="991" y="676"/>
                    </a:cubicBezTo>
                    <a:cubicBezTo>
                      <a:pt x="986" y="676"/>
                      <a:pt x="981" y="673"/>
                      <a:pt x="981" y="671"/>
                    </a:cubicBezTo>
                    <a:cubicBezTo>
                      <a:pt x="980" y="668"/>
                      <a:pt x="972" y="670"/>
                      <a:pt x="969" y="669"/>
                    </a:cubicBezTo>
                    <a:cubicBezTo>
                      <a:pt x="966" y="667"/>
                      <a:pt x="969" y="665"/>
                      <a:pt x="966" y="661"/>
                    </a:cubicBezTo>
                    <a:cubicBezTo>
                      <a:pt x="963" y="657"/>
                      <a:pt x="959" y="655"/>
                      <a:pt x="961" y="653"/>
                    </a:cubicBezTo>
                    <a:cubicBezTo>
                      <a:pt x="963" y="651"/>
                      <a:pt x="967" y="642"/>
                      <a:pt x="963" y="642"/>
                    </a:cubicBezTo>
                    <a:cubicBezTo>
                      <a:pt x="960" y="641"/>
                      <a:pt x="957" y="643"/>
                      <a:pt x="954" y="640"/>
                    </a:cubicBezTo>
                    <a:cubicBezTo>
                      <a:pt x="952" y="637"/>
                      <a:pt x="944" y="636"/>
                      <a:pt x="946" y="635"/>
                    </a:cubicBezTo>
                    <a:cubicBezTo>
                      <a:pt x="948" y="633"/>
                      <a:pt x="949" y="635"/>
                      <a:pt x="956" y="635"/>
                    </a:cubicBezTo>
                    <a:cubicBezTo>
                      <a:pt x="963" y="635"/>
                      <a:pt x="969" y="632"/>
                      <a:pt x="971" y="628"/>
                    </a:cubicBezTo>
                    <a:cubicBezTo>
                      <a:pt x="973" y="624"/>
                      <a:pt x="972" y="624"/>
                      <a:pt x="971" y="621"/>
                    </a:cubicBezTo>
                    <a:cubicBezTo>
                      <a:pt x="971" y="618"/>
                      <a:pt x="973" y="617"/>
                      <a:pt x="967" y="614"/>
                    </a:cubicBezTo>
                    <a:cubicBezTo>
                      <a:pt x="961" y="611"/>
                      <a:pt x="955" y="610"/>
                      <a:pt x="951" y="611"/>
                    </a:cubicBezTo>
                    <a:cubicBezTo>
                      <a:pt x="946" y="612"/>
                      <a:pt x="933" y="619"/>
                      <a:pt x="927" y="622"/>
                    </a:cubicBezTo>
                    <a:cubicBezTo>
                      <a:pt x="921" y="626"/>
                      <a:pt x="918" y="626"/>
                      <a:pt x="913" y="630"/>
                    </a:cubicBezTo>
                    <a:cubicBezTo>
                      <a:pt x="908" y="634"/>
                      <a:pt x="896" y="654"/>
                      <a:pt x="892" y="654"/>
                    </a:cubicBezTo>
                    <a:cubicBezTo>
                      <a:pt x="888" y="654"/>
                      <a:pt x="893" y="650"/>
                      <a:pt x="896" y="645"/>
                    </a:cubicBezTo>
                    <a:cubicBezTo>
                      <a:pt x="900" y="641"/>
                      <a:pt x="907" y="627"/>
                      <a:pt x="910" y="624"/>
                    </a:cubicBezTo>
                    <a:cubicBezTo>
                      <a:pt x="913" y="620"/>
                      <a:pt x="920" y="613"/>
                      <a:pt x="924" y="612"/>
                    </a:cubicBezTo>
                    <a:cubicBezTo>
                      <a:pt x="928" y="610"/>
                      <a:pt x="932" y="608"/>
                      <a:pt x="933" y="606"/>
                    </a:cubicBezTo>
                    <a:cubicBezTo>
                      <a:pt x="934" y="604"/>
                      <a:pt x="944" y="590"/>
                      <a:pt x="948" y="589"/>
                    </a:cubicBezTo>
                    <a:cubicBezTo>
                      <a:pt x="952" y="588"/>
                      <a:pt x="975" y="590"/>
                      <a:pt x="983" y="590"/>
                    </a:cubicBezTo>
                    <a:cubicBezTo>
                      <a:pt x="991" y="590"/>
                      <a:pt x="1027" y="590"/>
                      <a:pt x="1031" y="587"/>
                    </a:cubicBezTo>
                    <a:cubicBezTo>
                      <a:pt x="1035" y="585"/>
                      <a:pt x="1039" y="579"/>
                      <a:pt x="1040" y="575"/>
                    </a:cubicBezTo>
                    <a:cubicBezTo>
                      <a:pt x="1042" y="572"/>
                      <a:pt x="1047" y="568"/>
                      <a:pt x="1049" y="568"/>
                    </a:cubicBezTo>
                    <a:cubicBezTo>
                      <a:pt x="1051" y="568"/>
                      <a:pt x="1059" y="566"/>
                      <a:pt x="1062" y="566"/>
                    </a:cubicBezTo>
                    <a:cubicBezTo>
                      <a:pt x="1065" y="565"/>
                      <a:pt x="1076" y="561"/>
                      <a:pt x="1077" y="558"/>
                    </a:cubicBezTo>
                    <a:cubicBezTo>
                      <a:pt x="1078" y="555"/>
                      <a:pt x="1079" y="551"/>
                      <a:pt x="1077" y="550"/>
                    </a:cubicBezTo>
                    <a:close/>
                    <a:moveTo>
                      <a:pt x="209" y="171"/>
                    </a:moveTo>
                    <a:cubicBezTo>
                      <a:pt x="208" y="172"/>
                      <a:pt x="209" y="176"/>
                      <a:pt x="204" y="175"/>
                    </a:cubicBezTo>
                    <a:cubicBezTo>
                      <a:pt x="201" y="175"/>
                      <a:pt x="197" y="173"/>
                      <a:pt x="199" y="170"/>
                    </a:cubicBezTo>
                    <a:cubicBezTo>
                      <a:pt x="202" y="168"/>
                      <a:pt x="206" y="165"/>
                      <a:pt x="207" y="166"/>
                    </a:cubicBezTo>
                    <a:cubicBezTo>
                      <a:pt x="208" y="167"/>
                      <a:pt x="210" y="170"/>
                      <a:pt x="209" y="171"/>
                    </a:cubicBezTo>
                    <a:close/>
                    <a:moveTo>
                      <a:pt x="221" y="167"/>
                    </a:moveTo>
                    <a:cubicBezTo>
                      <a:pt x="223" y="164"/>
                      <a:pt x="222" y="159"/>
                      <a:pt x="226" y="163"/>
                    </a:cubicBezTo>
                    <a:cubicBezTo>
                      <a:pt x="229" y="166"/>
                      <a:pt x="231" y="172"/>
                      <a:pt x="230" y="175"/>
                    </a:cubicBezTo>
                    <a:cubicBezTo>
                      <a:pt x="229" y="177"/>
                      <a:pt x="231" y="180"/>
                      <a:pt x="227" y="180"/>
                    </a:cubicBezTo>
                    <a:cubicBezTo>
                      <a:pt x="224" y="180"/>
                      <a:pt x="219" y="171"/>
                      <a:pt x="221" y="167"/>
                    </a:cubicBezTo>
                    <a:close/>
                    <a:moveTo>
                      <a:pt x="231" y="369"/>
                    </a:moveTo>
                    <a:cubicBezTo>
                      <a:pt x="228" y="372"/>
                      <a:pt x="220" y="369"/>
                      <a:pt x="224" y="366"/>
                    </a:cubicBezTo>
                    <a:cubicBezTo>
                      <a:pt x="228" y="364"/>
                      <a:pt x="234" y="361"/>
                      <a:pt x="236" y="362"/>
                    </a:cubicBezTo>
                    <a:cubicBezTo>
                      <a:pt x="238" y="363"/>
                      <a:pt x="233" y="368"/>
                      <a:pt x="231" y="369"/>
                    </a:cubicBezTo>
                    <a:close/>
                    <a:moveTo>
                      <a:pt x="278" y="303"/>
                    </a:moveTo>
                    <a:cubicBezTo>
                      <a:pt x="272" y="307"/>
                      <a:pt x="255" y="302"/>
                      <a:pt x="256" y="298"/>
                    </a:cubicBezTo>
                    <a:cubicBezTo>
                      <a:pt x="258" y="294"/>
                      <a:pt x="262" y="291"/>
                      <a:pt x="265" y="294"/>
                    </a:cubicBezTo>
                    <a:cubicBezTo>
                      <a:pt x="269" y="297"/>
                      <a:pt x="271" y="297"/>
                      <a:pt x="274" y="297"/>
                    </a:cubicBezTo>
                    <a:cubicBezTo>
                      <a:pt x="277" y="297"/>
                      <a:pt x="282" y="294"/>
                      <a:pt x="283" y="297"/>
                    </a:cubicBezTo>
                    <a:cubicBezTo>
                      <a:pt x="284" y="299"/>
                      <a:pt x="280" y="302"/>
                      <a:pt x="278" y="303"/>
                    </a:cubicBezTo>
                    <a:close/>
                    <a:moveTo>
                      <a:pt x="293" y="198"/>
                    </a:moveTo>
                    <a:cubicBezTo>
                      <a:pt x="292" y="201"/>
                      <a:pt x="290" y="210"/>
                      <a:pt x="289" y="211"/>
                    </a:cubicBezTo>
                    <a:cubicBezTo>
                      <a:pt x="288" y="212"/>
                      <a:pt x="285" y="214"/>
                      <a:pt x="288" y="216"/>
                    </a:cubicBezTo>
                    <a:cubicBezTo>
                      <a:pt x="291" y="217"/>
                      <a:pt x="292" y="218"/>
                      <a:pt x="292" y="222"/>
                    </a:cubicBezTo>
                    <a:cubicBezTo>
                      <a:pt x="293" y="226"/>
                      <a:pt x="294" y="232"/>
                      <a:pt x="293" y="229"/>
                    </a:cubicBezTo>
                    <a:cubicBezTo>
                      <a:pt x="291" y="227"/>
                      <a:pt x="290" y="222"/>
                      <a:pt x="287" y="223"/>
                    </a:cubicBezTo>
                    <a:cubicBezTo>
                      <a:pt x="284" y="224"/>
                      <a:pt x="280" y="223"/>
                      <a:pt x="278" y="221"/>
                    </a:cubicBezTo>
                    <a:cubicBezTo>
                      <a:pt x="277" y="219"/>
                      <a:pt x="274" y="217"/>
                      <a:pt x="271" y="220"/>
                    </a:cubicBezTo>
                    <a:cubicBezTo>
                      <a:pt x="268" y="222"/>
                      <a:pt x="266" y="224"/>
                      <a:pt x="268" y="226"/>
                    </a:cubicBezTo>
                    <a:cubicBezTo>
                      <a:pt x="269" y="229"/>
                      <a:pt x="273" y="231"/>
                      <a:pt x="270" y="233"/>
                    </a:cubicBezTo>
                    <a:cubicBezTo>
                      <a:pt x="268" y="235"/>
                      <a:pt x="265" y="237"/>
                      <a:pt x="261" y="238"/>
                    </a:cubicBezTo>
                    <a:cubicBezTo>
                      <a:pt x="257" y="239"/>
                      <a:pt x="246" y="246"/>
                      <a:pt x="246" y="244"/>
                    </a:cubicBezTo>
                    <a:cubicBezTo>
                      <a:pt x="246" y="241"/>
                      <a:pt x="250" y="238"/>
                      <a:pt x="253" y="236"/>
                    </a:cubicBezTo>
                    <a:cubicBezTo>
                      <a:pt x="256" y="234"/>
                      <a:pt x="261" y="232"/>
                      <a:pt x="261" y="229"/>
                    </a:cubicBezTo>
                    <a:cubicBezTo>
                      <a:pt x="261" y="226"/>
                      <a:pt x="260" y="225"/>
                      <a:pt x="256" y="227"/>
                    </a:cubicBezTo>
                    <a:cubicBezTo>
                      <a:pt x="252" y="229"/>
                      <a:pt x="248" y="229"/>
                      <a:pt x="246" y="230"/>
                    </a:cubicBezTo>
                    <a:cubicBezTo>
                      <a:pt x="244" y="231"/>
                      <a:pt x="240" y="238"/>
                      <a:pt x="238" y="239"/>
                    </a:cubicBezTo>
                    <a:cubicBezTo>
                      <a:pt x="236" y="240"/>
                      <a:pt x="232" y="239"/>
                      <a:pt x="228" y="237"/>
                    </a:cubicBezTo>
                    <a:cubicBezTo>
                      <a:pt x="224" y="234"/>
                      <a:pt x="223" y="234"/>
                      <a:pt x="226" y="232"/>
                    </a:cubicBezTo>
                    <a:cubicBezTo>
                      <a:pt x="228" y="230"/>
                      <a:pt x="230" y="228"/>
                      <a:pt x="227" y="225"/>
                    </a:cubicBezTo>
                    <a:cubicBezTo>
                      <a:pt x="225" y="223"/>
                      <a:pt x="228" y="224"/>
                      <a:pt x="232" y="223"/>
                    </a:cubicBezTo>
                    <a:cubicBezTo>
                      <a:pt x="236" y="222"/>
                      <a:pt x="237" y="218"/>
                      <a:pt x="236" y="216"/>
                    </a:cubicBezTo>
                    <a:cubicBezTo>
                      <a:pt x="234" y="214"/>
                      <a:pt x="231" y="211"/>
                      <a:pt x="236" y="213"/>
                    </a:cubicBezTo>
                    <a:cubicBezTo>
                      <a:pt x="241" y="215"/>
                      <a:pt x="246" y="217"/>
                      <a:pt x="248" y="214"/>
                    </a:cubicBezTo>
                    <a:cubicBezTo>
                      <a:pt x="250" y="211"/>
                      <a:pt x="251" y="205"/>
                      <a:pt x="249" y="206"/>
                    </a:cubicBezTo>
                    <a:cubicBezTo>
                      <a:pt x="247" y="206"/>
                      <a:pt x="244" y="210"/>
                      <a:pt x="242" y="207"/>
                    </a:cubicBezTo>
                    <a:cubicBezTo>
                      <a:pt x="241" y="205"/>
                      <a:pt x="243" y="202"/>
                      <a:pt x="238" y="203"/>
                    </a:cubicBezTo>
                    <a:cubicBezTo>
                      <a:pt x="233" y="204"/>
                      <a:pt x="232" y="205"/>
                      <a:pt x="228" y="204"/>
                    </a:cubicBezTo>
                    <a:cubicBezTo>
                      <a:pt x="225" y="202"/>
                      <a:pt x="223" y="202"/>
                      <a:pt x="222" y="204"/>
                    </a:cubicBezTo>
                    <a:cubicBezTo>
                      <a:pt x="222" y="206"/>
                      <a:pt x="220" y="209"/>
                      <a:pt x="217" y="208"/>
                    </a:cubicBezTo>
                    <a:cubicBezTo>
                      <a:pt x="214" y="207"/>
                      <a:pt x="210" y="202"/>
                      <a:pt x="212" y="200"/>
                    </a:cubicBezTo>
                    <a:cubicBezTo>
                      <a:pt x="215" y="197"/>
                      <a:pt x="222" y="197"/>
                      <a:pt x="224" y="194"/>
                    </a:cubicBezTo>
                    <a:cubicBezTo>
                      <a:pt x="226" y="192"/>
                      <a:pt x="230" y="194"/>
                      <a:pt x="233" y="192"/>
                    </a:cubicBezTo>
                    <a:cubicBezTo>
                      <a:pt x="237" y="190"/>
                      <a:pt x="238" y="190"/>
                      <a:pt x="245" y="189"/>
                    </a:cubicBezTo>
                    <a:cubicBezTo>
                      <a:pt x="251" y="189"/>
                      <a:pt x="252" y="185"/>
                      <a:pt x="255" y="183"/>
                    </a:cubicBezTo>
                    <a:cubicBezTo>
                      <a:pt x="258" y="181"/>
                      <a:pt x="262" y="178"/>
                      <a:pt x="267" y="178"/>
                    </a:cubicBezTo>
                    <a:cubicBezTo>
                      <a:pt x="273" y="179"/>
                      <a:pt x="278" y="181"/>
                      <a:pt x="276" y="182"/>
                    </a:cubicBezTo>
                    <a:cubicBezTo>
                      <a:pt x="274" y="184"/>
                      <a:pt x="267" y="191"/>
                      <a:pt x="265" y="192"/>
                    </a:cubicBezTo>
                    <a:cubicBezTo>
                      <a:pt x="263" y="193"/>
                      <a:pt x="261" y="197"/>
                      <a:pt x="262" y="198"/>
                    </a:cubicBezTo>
                    <a:cubicBezTo>
                      <a:pt x="263" y="199"/>
                      <a:pt x="265" y="203"/>
                      <a:pt x="268" y="201"/>
                    </a:cubicBezTo>
                    <a:cubicBezTo>
                      <a:pt x="271" y="199"/>
                      <a:pt x="271" y="197"/>
                      <a:pt x="274" y="198"/>
                    </a:cubicBezTo>
                    <a:cubicBezTo>
                      <a:pt x="277" y="199"/>
                      <a:pt x="279" y="203"/>
                      <a:pt x="284" y="201"/>
                    </a:cubicBezTo>
                    <a:cubicBezTo>
                      <a:pt x="288" y="200"/>
                      <a:pt x="288" y="195"/>
                      <a:pt x="290" y="194"/>
                    </a:cubicBezTo>
                    <a:cubicBezTo>
                      <a:pt x="293" y="194"/>
                      <a:pt x="295" y="196"/>
                      <a:pt x="293" y="198"/>
                    </a:cubicBezTo>
                    <a:close/>
                    <a:moveTo>
                      <a:pt x="357" y="273"/>
                    </a:moveTo>
                    <a:cubicBezTo>
                      <a:pt x="365" y="271"/>
                      <a:pt x="362" y="267"/>
                      <a:pt x="367" y="266"/>
                    </a:cubicBezTo>
                    <a:cubicBezTo>
                      <a:pt x="371" y="265"/>
                      <a:pt x="377" y="262"/>
                      <a:pt x="378" y="261"/>
                    </a:cubicBezTo>
                    <a:cubicBezTo>
                      <a:pt x="378" y="259"/>
                      <a:pt x="385" y="259"/>
                      <a:pt x="385" y="261"/>
                    </a:cubicBezTo>
                    <a:cubicBezTo>
                      <a:pt x="384" y="263"/>
                      <a:pt x="388" y="260"/>
                      <a:pt x="389" y="260"/>
                    </a:cubicBezTo>
                    <a:cubicBezTo>
                      <a:pt x="390" y="260"/>
                      <a:pt x="392" y="268"/>
                      <a:pt x="390" y="270"/>
                    </a:cubicBezTo>
                    <a:cubicBezTo>
                      <a:pt x="388" y="271"/>
                      <a:pt x="384" y="276"/>
                      <a:pt x="384" y="273"/>
                    </a:cubicBezTo>
                    <a:cubicBezTo>
                      <a:pt x="384" y="270"/>
                      <a:pt x="387" y="263"/>
                      <a:pt x="385" y="263"/>
                    </a:cubicBezTo>
                    <a:cubicBezTo>
                      <a:pt x="382" y="264"/>
                      <a:pt x="379" y="267"/>
                      <a:pt x="377" y="268"/>
                    </a:cubicBezTo>
                    <a:cubicBezTo>
                      <a:pt x="376" y="269"/>
                      <a:pt x="370" y="273"/>
                      <a:pt x="366" y="274"/>
                    </a:cubicBezTo>
                    <a:cubicBezTo>
                      <a:pt x="363" y="274"/>
                      <a:pt x="360" y="275"/>
                      <a:pt x="359" y="276"/>
                    </a:cubicBezTo>
                    <a:cubicBezTo>
                      <a:pt x="358" y="278"/>
                      <a:pt x="357" y="282"/>
                      <a:pt x="355" y="281"/>
                    </a:cubicBezTo>
                    <a:cubicBezTo>
                      <a:pt x="350" y="279"/>
                      <a:pt x="349" y="275"/>
                      <a:pt x="357" y="273"/>
                    </a:cubicBezTo>
                    <a:close/>
                    <a:moveTo>
                      <a:pt x="348" y="342"/>
                    </a:moveTo>
                    <a:cubicBezTo>
                      <a:pt x="346" y="342"/>
                      <a:pt x="341" y="343"/>
                      <a:pt x="341" y="344"/>
                    </a:cubicBezTo>
                    <a:cubicBezTo>
                      <a:pt x="342" y="345"/>
                      <a:pt x="344" y="350"/>
                      <a:pt x="340" y="351"/>
                    </a:cubicBezTo>
                    <a:cubicBezTo>
                      <a:pt x="338" y="351"/>
                      <a:pt x="322" y="359"/>
                      <a:pt x="318" y="358"/>
                    </a:cubicBezTo>
                    <a:cubicBezTo>
                      <a:pt x="313" y="357"/>
                      <a:pt x="308" y="353"/>
                      <a:pt x="304" y="351"/>
                    </a:cubicBezTo>
                    <a:cubicBezTo>
                      <a:pt x="300" y="348"/>
                      <a:pt x="299" y="344"/>
                      <a:pt x="302" y="344"/>
                    </a:cubicBezTo>
                    <a:cubicBezTo>
                      <a:pt x="304" y="344"/>
                      <a:pt x="307" y="347"/>
                      <a:pt x="308" y="345"/>
                    </a:cubicBezTo>
                    <a:cubicBezTo>
                      <a:pt x="308" y="342"/>
                      <a:pt x="306" y="341"/>
                      <a:pt x="309" y="341"/>
                    </a:cubicBezTo>
                    <a:cubicBezTo>
                      <a:pt x="312" y="341"/>
                      <a:pt x="315" y="340"/>
                      <a:pt x="315" y="338"/>
                    </a:cubicBezTo>
                    <a:cubicBezTo>
                      <a:pt x="315" y="336"/>
                      <a:pt x="313" y="332"/>
                      <a:pt x="315" y="331"/>
                    </a:cubicBezTo>
                    <a:cubicBezTo>
                      <a:pt x="318" y="331"/>
                      <a:pt x="319" y="328"/>
                      <a:pt x="321" y="328"/>
                    </a:cubicBezTo>
                    <a:cubicBezTo>
                      <a:pt x="323" y="329"/>
                      <a:pt x="326" y="329"/>
                      <a:pt x="326" y="327"/>
                    </a:cubicBezTo>
                    <a:cubicBezTo>
                      <a:pt x="326" y="325"/>
                      <a:pt x="324" y="319"/>
                      <a:pt x="320" y="313"/>
                    </a:cubicBezTo>
                    <a:cubicBezTo>
                      <a:pt x="316" y="308"/>
                      <a:pt x="310" y="303"/>
                      <a:pt x="313" y="303"/>
                    </a:cubicBezTo>
                    <a:cubicBezTo>
                      <a:pt x="317" y="303"/>
                      <a:pt x="323" y="306"/>
                      <a:pt x="325" y="309"/>
                    </a:cubicBezTo>
                    <a:cubicBezTo>
                      <a:pt x="326" y="313"/>
                      <a:pt x="328" y="317"/>
                      <a:pt x="331" y="318"/>
                    </a:cubicBezTo>
                    <a:cubicBezTo>
                      <a:pt x="333" y="318"/>
                      <a:pt x="331" y="322"/>
                      <a:pt x="338" y="323"/>
                    </a:cubicBezTo>
                    <a:cubicBezTo>
                      <a:pt x="345" y="324"/>
                      <a:pt x="347" y="324"/>
                      <a:pt x="348" y="322"/>
                    </a:cubicBezTo>
                    <a:cubicBezTo>
                      <a:pt x="350" y="319"/>
                      <a:pt x="350" y="318"/>
                      <a:pt x="353" y="317"/>
                    </a:cubicBezTo>
                    <a:cubicBezTo>
                      <a:pt x="356" y="315"/>
                      <a:pt x="365" y="310"/>
                      <a:pt x="368" y="308"/>
                    </a:cubicBezTo>
                    <a:cubicBezTo>
                      <a:pt x="371" y="305"/>
                      <a:pt x="381" y="302"/>
                      <a:pt x="384" y="302"/>
                    </a:cubicBezTo>
                    <a:cubicBezTo>
                      <a:pt x="388" y="302"/>
                      <a:pt x="399" y="303"/>
                      <a:pt x="400" y="306"/>
                    </a:cubicBezTo>
                    <a:cubicBezTo>
                      <a:pt x="400" y="308"/>
                      <a:pt x="400" y="311"/>
                      <a:pt x="398" y="310"/>
                    </a:cubicBezTo>
                    <a:cubicBezTo>
                      <a:pt x="397" y="310"/>
                      <a:pt x="395" y="306"/>
                      <a:pt x="393" y="308"/>
                    </a:cubicBezTo>
                    <a:cubicBezTo>
                      <a:pt x="391" y="309"/>
                      <a:pt x="389" y="314"/>
                      <a:pt x="388" y="316"/>
                    </a:cubicBezTo>
                    <a:cubicBezTo>
                      <a:pt x="388" y="319"/>
                      <a:pt x="387" y="321"/>
                      <a:pt x="383" y="320"/>
                    </a:cubicBezTo>
                    <a:cubicBezTo>
                      <a:pt x="379" y="320"/>
                      <a:pt x="370" y="314"/>
                      <a:pt x="367" y="317"/>
                    </a:cubicBezTo>
                    <a:cubicBezTo>
                      <a:pt x="365" y="319"/>
                      <a:pt x="363" y="327"/>
                      <a:pt x="363" y="330"/>
                    </a:cubicBezTo>
                    <a:cubicBezTo>
                      <a:pt x="362" y="332"/>
                      <a:pt x="360" y="337"/>
                      <a:pt x="357" y="337"/>
                    </a:cubicBezTo>
                    <a:cubicBezTo>
                      <a:pt x="354" y="337"/>
                      <a:pt x="345" y="335"/>
                      <a:pt x="346" y="337"/>
                    </a:cubicBezTo>
                    <a:cubicBezTo>
                      <a:pt x="346" y="338"/>
                      <a:pt x="350" y="342"/>
                      <a:pt x="348" y="342"/>
                    </a:cubicBezTo>
                    <a:close/>
                    <a:moveTo>
                      <a:pt x="410" y="397"/>
                    </a:moveTo>
                    <a:cubicBezTo>
                      <a:pt x="407" y="398"/>
                      <a:pt x="405" y="400"/>
                      <a:pt x="400" y="400"/>
                    </a:cubicBezTo>
                    <a:cubicBezTo>
                      <a:pt x="396" y="400"/>
                      <a:pt x="389" y="398"/>
                      <a:pt x="386" y="401"/>
                    </a:cubicBezTo>
                    <a:cubicBezTo>
                      <a:pt x="383" y="405"/>
                      <a:pt x="383" y="410"/>
                      <a:pt x="379" y="410"/>
                    </a:cubicBezTo>
                    <a:cubicBezTo>
                      <a:pt x="375" y="410"/>
                      <a:pt x="371" y="408"/>
                      <a:pt x="370" y="410"/>
                    </a:cubicBezTo>
                    <a:cubicBezTo>
                      <a:pt x="369" y="412"/>
                      <a:pt x="364" y="416"/>
                      <a:pt x="362" y="415"/>
                    </a:cubicBezTo>
                    <a:cubicBezTo>
                      <a:pt x="359" y="414"/>
                      <a:pt x="355" y="410"/>
                      <a:pt x="358" y="409"/>
                    </a:cubicBezTo>
                    <a:cubicBezTo>
                      <a:pt x="360" y="409"/>
                      <a:pt x="366" y="409"/>
                      <a:pt x="366" y="407"/>
                    </a:cubicBezTo>
                    <a:cubicBezTo>
                      <a:pt x="367" y="404"/>
                      <a:pt x="369" y="407"/>
                      <a:pt x="372" y="405"/>
                    </a:cubicBezTo>
                    <a:cubicBezTo>
                      <a:pt x="376" y="403"/>
                      <a:pt x="389" y="389"/>
                      <a:pt x="392" y="389"/>
                    </a:cubicBezTo>
                    <a:cubicBezTo>
                      <a:pt x="396" y="390"/>
                      <a:pt x="398" y="394"/>
                      <a:pt x="402" y="394"/>
                    </a:cubicBezTo>
                    <a:cubicBezTo>
                      <a:pt x="406" y="394"/>
                      <a:pt x="414" y="392"/>
                      <a:pt x="417" y="394"/>
                    </a:cubicBezTo>
                    <a:cubicBezTo>
                      <a:pt x="419" y="397"/>
                      <a:pt x="414" y="396"/>
                      <a:pt x="410" y="397"/>
                    </a:cubicBezTo>
                    <a:close/>
                    <a:moveTo>
                      <a:pt x="401" y="284"/>
                    </a:moveTo>
                    <a:cubicBezTo>
                      <a:pt x="400" y="281"/>
                      <a:pt x="406" y="285"/>
                      <a:pt x="410" y="285"/>
                    </a:cubicBezTo>
                    <a:cubicBezTo>
                      <a:pt x="412" y="285"/>
                      <a:pt x="407" y="290"/>
                      <a:pt x="403" y="290"/>
                    </a:cubicBezTo>
                    <a:cubicBezTo>
                      <a:pt x="399" y="290"/>
                      <a:pt x="402" y="287"/>
                      <a:pt x="401" y="284"/>
                    </a:cubicBezTo>
                    <a:close/>
                    <a:moveTo>
                      <a:pt x="411" y="301"/>
                    </a:moveTo>
                    <a:cubicBezTo>
                      <a:pt x="408" y="302"/>
                      <a:pt x="415" y="297"/>
                      <a:pt x="415" y="293"/>
                    </a:cubicBezTo>
                    <a:cubicBezTo>
                      <a:pt x="415" y="290"/>
                      <a:pt x="417" y="289"/>
                      <a:pt x="419" y="289"/>
                    </a:cubicBezTo>
                    <a:cubicBezTo>
                      <a:pt x="422" y="289"/>
                      <a:pt x="414" y="301"/>
                      <a:pt x="411" y="301"/>
                    </a:cubicBezTo>
                    <a:close/>
                    <a:moveTo>
                      <a:pt x="433" y="268"/>
                    </a:moveTo>
                    <a:cubicBezTo>
                      <a:pt x="431" y="269"/>
                      <a:pt x="427" y="269"/>
                      <a:pt x="426" y="272"/>
                    </a:cubicBezTo>
                    <a:cubicBezTo>
                      <a:pt x="426" y="275"/>
                      <a:pt x="427" y="281"/>
                      <a:pt x="426" y="281"/>
                    </a:cubicBezTo>
                    <a:cubicBezTo>
                      <a:pt x="425" y="282"/>
                      <a:pt x="421" y="284"/>
                      <a:pt x="422" y="281"/>
                    </a:cubicBezTo>
                    <a:cubicBezTo>
                      <a:pt x="422" y="278"/>
                      <a:pt x="420" y="278"/>
                      <a:pt x="421" y="275"/>
                    </a:cubicBezTo>
                    <a:cubicBezTo>
                      <a:pt x="422" y="271"/>
                      <a:pt x="423" y="268"/>
                      <a:pt x="421" y="270"/>
                    </a:cubicBezTo>
                    <a:cubicBezTo>
                      <a:pt x="419" y="271"/>
                      <a:pt x="414" y="276"/>
                      <a:pt x="412" y="274"/>
                    </a:cubicBezTo>
                    <a:cubicBezTo>
                      <a:pt x="410" y="271"/>
                      <a:pt x="410" y="268"/>
                      <a:pt x="408" y="268"/>
                    </a:cubicBezTo>
                    <a:cubicBezTo>
                      <a:pt x="406" y="268"/>
                      <a:pt x="405" y="269"/>
                      <a:pt x="402" y="269"/>
                    </a:cubicBezTo>
                    <a:cubicBezTo>
                      <a:pt x="398" y="268"/>
                      <a:pt x="393" y="261"/>
                      <a:pt x="395" y="260"/>
                    </a:cubicBezTo>
                    <a:cubicBezTo>
                      <a:pt x="397" y="258"/>
                      <a:pt x="402" y="258"/>
                      <a:pt x="405" y="258"/>
                    </a:cubicBezTo>
                    <a:cubicBezTo>
                      <a:pt x="408" y="259"/>
                      <a:pt x="409" y="265"/>
                      <a:pt x="411" y="265"/>
                    </a:cubicBezTo>
                    <a:cubicBezTo>
                      <a:pt x="412" y="265"/>
                      <a:pt x="411" y="268"/>
                      <a:pt x="413" y="268"/>
                    </a:cubicBezTo>
                    <a:cubicBezTo>
                      <a:pt x="416" y="268"/>
                      <a:pt x="415" y="263"/>
                      <a:pt x="418" y="263"/>
                    </a:cubicBezTo>
                    <a:cubicBezTo>
                      <a:pt x="420" y="263"/>
                      <a:pt x="421" y="265"/>
                      <a:pt x="425" y="266"/>
                    </a:cubicBezTo>
                    <a:cubicBezTo>
                      <a:pt x="428" y="266"/>
                      <a:pt x="435" y="266"/>
                      <a:pt x="433" y="268"/>
                    </a:cubicBezTo>
                    <a:close/>
                    <a:moveTo>
                      <a:pt x="561" y="423"/>
                    </a:moveTo>
                    <a:cubicBezTo>
                      <a:pt x="562" y="422"/>
                      <a:pt x="561" y="425"/>
                      <a:pt x="559" y="426"/>
                    </a:cubicBezTo>
                    <a:cubicBezTo>
                      <a:pt x="557" y="427"/>
                      <a:pt x="559" y="429"/>
                      <a:pt x="556" y="429"/>
                    </a:cubicBezTo>
                    <a:cubicBezTo>
                      <a:pt x="553" y="429"/>
                      <a:pt x="552" y="427"/>
                      <a:pt x="554" y="426"/>
                    </a:cubicBezTo>
                    <a:cubicBezTo>
                      <a:pt x="556" y="426"/>
                      <a:pt x="553" y="424"/>
                      <a:pt x="552" y="422"/>
                    </a:cubicBezTo>
                    <a:cubicBezTo>
                      <a:pt x="552" y="420"/>
                      <a:pt x="556" y="424"/>
                      <a:pt x="561" y="423"/>
                    </a:cubicBezTo>
                    <a:close/>
                    <a:moveTo>
                      <a:pt x="553" y="329"/>
                    </a:moveTo>
                    <a:cubicBezTo>
                      <a:pt x="556" y="332"/>
                      <a:pt x="549" y="337"/>
                      <a:pt x="549" y="335"/>
                    </a:cubicBezTo>
                    <a:cubicBezTo>
                      <a:pt x="549" y="333"/>
                      <a:pt x="547" y="329"/>
                      <a:pt x="547" y="326"/>
                    </a:cubicBezTo>
                    <a:cubicBezTo>
                      <a:pt x="547" y="323"/>
                      <a:pt x="552" y="326"/>
                      <a:pt x="553" y="329"/>
                    </a:cubicBezTo>
                    <a:close/>
                    <a:moveTo>
                      <a:pt x="547" y="304"/>
                    </a:moveTo>
                    <a:cubicBezTo>
                      <a:pt x="550" y="308"/>
                      <a:pt x="553" y="305"/>
                      <a:pt x="552" y="308"/>
                    </a:cubicBezTo>
                    <a:cubicBezTo>
                      <a:pt x="552" y="310"/>
                      <a:pt x="551" y="316"/>
                      <a:pt x="548" y="315"/>
                    </a:cubicBezTo>
                    <a:cubicBezTo>
                      <a:pt x="544" y="315"/>
                      <a:pt x="537" y="310"/>
                      <a:pt x="539" y="307"/>
                    </a:cubicBezTo>
                    <a:cubicBezTo>
                      <a:pt x="541" y="305"/>
                      <a:pt x="544" y="300"/>
                      <a:pt x="547" y="304"/>
                    </a:cubicBezTo>
                    <a:close/>
                    <a:moveTo>
                      <a:pt x="492" y="210"/>
                    </a:moveTo>
                    <a:cubicBezTo>
                      <a:pt x="494" y="209"/>
                      <a:pt x="498" y="206"/>
                      <a:pt x="500" y="209"/>
                    </a:cubicBezTo>
                    <a:cubicBezTo>
                      <a:pt x="501" y="212"/>
                      <a:pt x="508" y="216"/>
                      <a:pt x="510" y="215"/>
                    </a:cubicBezTo>
                    <a:cubicBezTo>
                      <a:pt x="511" y="213"/>
                      <a:pt x="512" y="207"/>
                      <a:pt x="514" y="205"/>
                    </a:cubicBezTo>
                    <a:cubicBezTo>
                      <a:pt x="516" y="203"/>
                      <a:pt x="519" y="200"/>
                      <a:pt x="519" y="203"/>
                    </a:cubicBezTo>
                    <a:cubicBezTo>
                      <a:pt x="519" y="206"/>
                      <a:pt x="518" y="209"/>
                      <a:pt x="520" y="209"/>
                    </a:cubicBezTo>
                    <a:cubicBezTo>
                      <a:pt x="522" y="208"/>
                      <a:pt x="524" y="207"/>
                      <a:pt x="524" y="208"/>
                    </a:cubicBezTo>
                    <a:cubicBezTo>
                      <a:pt x="524" y="210"/>
                      <a:pt x="522" y="212"/>
                      <a:pt x="525" y="212"/>
                    </a:cubicBezTo>
                    <a:cubicBezTo>
                      <a:pt x="527" y="212"/>
                      <a:pt x="532" y="211"/>
                      <a:pt x="532" y="210"/>
                    </a:cubicBezTo>
                    <a:cubicBezTo>
                      <a:pt x="533" y="209"/>
                      <a:pt x="534" y="201"/>
                      <a:pt x="537" y="202"/>
                    </a:cubicBezTo>
                    <a:cubicBezTo>
                      <a:pt x="539" y="204"/>
                      <a:pt x="542" y="204"/>
                      <a:pt x="542" y="208"/>
                    </a:cubicBezTo>
                    <a:cubicBezTo>
                      <a:pt x="542" y="211"/>
                      <a:pt x="546" y="212"/>
                      <a:pt x="545" y="214"/>
                    </a:cubicBezTo>
                    <a:cubicBezTo>
                      <a:pt x="544" y="216"/>
                      <a:pt x="544" y="219"/>
                      <a:pt x="542" y="217"/>
                    </a:cubicBezTo>
                    <a:cubicBezTo>
                      <a:pt x="540" y="214"/>
                      <a:pt x="539" y="208"/>
                      <a:pt x="538" y="209"/>
                    </a:cubicBezTo>
                    <a:cubicBezTo>
                      <a:pt x="536" y="211"/>
                      <a:pt x="536" y="215"/>
                      <a:pt x="534" y="216"/>
                    </a:cubicBezTo>
                    <a:cubicBezTo>
                      <a:pt x="533" y="217"/>
                      <a:pt x="531" y="219"/>
                      <a:pt x="530" y="218"/>
                    </a:cubicBezTo>
                    <a:cubicBezTo>
                      <a:pt x="528" y="218"/>
                      <a:pt x="527" y="216"/>
                      <a:pt x="524" y="217"/>
                    </a:cubicBezTo>
                    <a:cubicBezTo>
                      <a:pt x="522" y="217"/>
                      <a:pt x="520" y="220"/>
                      <a:pt x="518" y="219"/>
                    </a:cubicBezTo>
                    <a:cubicBezTo>
                      <a:pt x="516" y="217"/>
                      <a:pt x="516" y="213"/>
                      <a:pt x="515" y="215"/>
                    </a:cubicBezTo>
                    <a:cubicBezTo>
                      <a:pt x="513" y="216"/>
                      <a:pt x="510" y="220"/>
                      <a:pt x="508" y="220"/>
                    </a:cubicBezTo>
                    <a:cubicBezTo>
                      <a:pt x="507" y="220"/>
                      <a:pt x="506" y="222"/>
                      <a:pt x="503" y="221"/>
                    </a:cubicBezTo>
                    <a:cubicBezTo>
                      <a:pt x="501" y="220"/>
                      <a:pt x="503" y="217"/>
                      <a:pt x="499" y="215"/>
                    </a:cubicBezTo>
                    <a:cubicBezTo>
                      <a:pt x="495" y="214"/>
                      <a:pt x="490" y="211"/>
                      <a:pt x="492" y="210"/>
                    </a:cubicBezTo>
                    <a:close/>
                    <a:moveTo>
                      <a:pt x="497" y="307"/>
                    </a:moveTo>
                    <a:cubicBezTo>
                      <a:pt x="497" y="308"/>
                      <a:pt x="493" y="310"/>
                      <a:pt x="492" y="308"/>
                    </a:cubicBezTo>
                    <a:cubicBezTo>
                      <a:pt x="491" y="307"/>
                      <a:pt x="493" y="305"/>
                      <a:pt x="491" y="302"/>
                    </a:cubicBezTo>
                    <a:cubicBezTo>
                      <a:pt x="489" y="299"/>
                      <a:pt x="486" y="293"/>
                      <a:pt x="488" y="292"/>
                    </a:cubicBezTo>
                    <a:cubicBezTo>
                      <a:pt x="490" y="291"/>
                      <a:pt x="493" y="289"/>
                      <a:pt x="494" y="288"/>
                    </a:cubicBezTo>
                    <a:cubicBezTo>
                      <a:pt x="495" y="286"/>
                      <a:pt x="505" y="282"/>
                      <a:pt x="504" y="283"/>
                    </a:cubicBezTo>
                    <a:cubicBezTo>
                      <a:pt x="503" y="285"/>
                      <a:pt x="499" y="291"/>
                      <a:pt x="501" y="292"/>
                    </a:cubicBezTo>
                    <a:cubicBezTo>
                      <a:pt x="504" y="293"/>
                      <a:pt x="505" y="293"/>
                      <a:pt x="504" y="295"/>
                    </a:cubicBezTo>
                    <a:cubicBezTo>
                      <a:pt x="503" y="298"/>
                      <a:pt x="500" y="305"/>
                      <a:pt x="497" y="307"/>
                    </a:cubicBezTo>
                    <a:close/>
                    <a:moveTo>
                      <a:pt x="511" y="472"/>
                    </a:moveTo>
                    <a:cubicBezTo>
                      <a:pt x="509" y="472"/>
                      <a:pt x="510" y="469"/>
                      <a:pt x="507" y="468"/>
                    </a:cubicBezTo>
                    <a:cubicBezTo>
                      <a:pt x="504" y="467"/>
                      <a:pt x="503" y="464"/>
                      <a:pt x="506" y="463"/>
                    </a:cubicBezTo>
                    <a:cubicBezTo>
                      <a:pt x="509" y="462"/>
                      <a:pt x="513" y="462"/>
                      <a:pt x="517" y="456"/>
                    </a:cubicBezTo>
                    <a:cubicBezTo>
                      <a:pt x="521" y="450"/>
                      <a:pt x="523" y="444"/>
                      <a:pt x="524" y="441"/>
                    </a:cubicBezTo>
                    <a:cubicBezTo>
                      <a:pt x="526" y="438"/>
                      <a:pt x="526" y="433"/>
                      <a:pt x="529" y="438"/>
                    </a:cubicBezTo>
                    <a:cubicBezTo>
                      <a:pt x="531" y="442"/>
                      <a:pt x="530" y="444"/>
                      <a:pt x="532" y="444"/>
                    </a:cubicBezTo>
                    <a:cubicBezTo>
                      <a:pt x="535" y="445"/>
                      <a:pt x="534" y="450"/>
                      <a:pt x="532" y="452"/>
                    </a:cubicBezTo>
                    <a:cubicBezTo>
                      <a:pt x="529" y="455"/>
                      <a:pt x="526" y="451"/>
                      <a:pt x="523" y="455"/>
                    </a:cubicBezTo>
                    <a:cubicBezTo>
                      <a:pt x="520" y="458"/>
                      <a:pt x="512" y="466"/>
                      <a:pt x="512" y="468"/>
                    </a:cubicBezTo>
                    <a:cubicBezTo>
                      <a:pt x="513" y="470"/>
                      <a:pt x="514" y="473"/>
                      <a:pt x="511" y="472"/>
                    </a:cubicBezTo>
                    <a:close/>
                    <a:moveTo>
                      <a:pt x="537" y="591"/>
                    </a:moveTo>
                    <a:cubicBezTo>
                      <a:pt x="534" y="591"/>
                      <a:pt x="532" y="581"/>
                      <a:pt x="533" y="581"/>
                    </a:cubicBezTo>
                    <a:cubicBezTo>
                      <a:pt x="534" y="580"/>
                      <a:pt x="540" y="582"/>
                      <a:pt x="540" y="585"/>
                    </a:cubicBezTo>
                    <a:cubicBezTo>
                      <a:pt x="541" y="587"/>
                      <a:pt x="542" y="591"/>
                      <a:pt x="537" y="591"/>
                    </a:cubicBezTo>
                    <a:close/>
                    <a:moveTo>
                      <a:pt x="563" y="584"/>
                    </a:moveTo>
                    <a:cubicBezTo>
                      <a:pt x="562" y="587"/>
                      <a:pt x="561" y="592"/>
                      <a:pt x="559" y="591"/>
                    </a:cubicBezTo>
                    <a:cubicBezTo>
                      <a:pt x="552" y="587"/>
                      <a:pt x="558" y="581"/>
                      <a:pt x="557" y="577"/>
                    </a:cubicBezTo>
                    <a:cubicBezTo>
                      <a:pt x="557" y="576"/>
                      <a:pt x="559" y="575"/>
                      <a:pt x="559" y="575"/>
                    </a:cubicBezTo>
                    <a:cubicBezTo>
                      <a:pt x="559" y="574"/>
                      <a:pt x="557" y="572"/>
                      <a:pt x="557" y="571"/>
                    </a:cubicBezTo>
                    <a:cubicBezTo>
                      <a:pt x="557" y="568"/>
                      <a:pt x="558" y="566"/>
                      <a:pt x="556" y="567"/>
                    </a:cubicBezTo>
                    <a:cubicBezTo>
                      <a:pt x="554" y="568"/>
                      <a:pt x="551" y="571"/>
                      <a:pt x="551" y="569"/>
                    </a:cubicBezTo>
                    <a:cubicBezTo>
                      <a:pt x="551" y="566"/>
                      <a:pt x="554" y="559"/>
                      <a:pt x="551" y="558"/>
                    </a:cubicBezTo>
                    <a:cubicBezTo>
                      <a:pt x="548" y="558"/>
                      <a:pt x="542" y="561"/>
                      <a:pt x="540" y="557"/>
                    </a:cubicBezTo>
                    <a:cubicBezTo>
                      <a:pt x="537" y="554"/>
                      <a:pt x="530" y="543"/>
                      <a:pt x="530" y="541"/>
                    </a:cubicBezTo>
                    <a:cubicBezTo>
                      <a:pt x="530" y="538"/>
                      <a:pt x="535" y="537"/>
                      <a:pt x="531" y="536"/>
                    </a:cubicBezTo>
                    <a:cubicBezTo>
                      <a:pt x="527" y="536"/>
                      <a:pt x="522" y="536"/>
                      <a:pt x="523" y="533"/>
                    </a:cubicBezTo>
                    <a:cubicBezTo>
                      <a:pt x="524" y="529"/>
                      <a:pt x="526" y="519"/>
                      <a:pt x="529" y="519"/>
                    </a:cubicBezTo>
                    <a:cubicBezTo>
                      <a:pt x="531" y="520"/>
                      <a:pt x="535" y="519"/>
                      <a:pt x="537" y="520"/>
                    </a:cubicBezTo>
                    <a:cubicBezTo>
                      <a:pt x="540" y="521"/>
                      <a:pt x="544" y="524"/>
                      <a:pt x="545" y="529"/>
                    </a:cubicBezTo>
                    <a:cubicBezTo>
                      <a:pt x="545" y="534"/>
                      <a:pt x="548" y="541"/>
                      <a:pt x="550" y="543"/>
                    </a:cubicBezTo>
                    <a:cubicBezTo>
                      <a:pt x="551" y="545"/>
                      <a:pt x="550" y="553"/>
                      <a:pt x="553" y="556"/>
                    </a:cubicBezTo>
                    <a:cubicBezTo>
                      <a:pt x="556" y="558"/>
                      <a:pt x="558" y="561"/>
                      <a:pt x="558" y="564"/>
                    </a:cubicBezTo>
                    <a:cubicBezTo>
                      <a:pt x="558" y="566"/>
                      <a:pt x="561" y="569"/>
                      <a:pt x="563" y="571"/>
                    </a:cubicBezTo>
                    <a:cubicBezTo>
                      <a:pt x="564" y="574"/>
                      <a:pt x="561" y="572"/>
                      <a:pt x="561" y="573"/>
                    </a:cubicBezTo>
                    <a:cubicBezTo>
                      <a:pt x="562" y="575"/>
                      <a:pt x="564" y="582"/>
                      <a:pt x="563" y="584"/>
                    </a:cubicBezTo>
                    <a:close/>
                    <a:moveTo>
                      <a:pt x="572" y="266"/>
                    </a:moveTo>
                    <a:cubicBezTo>
                      <a:pt x="568" y="267"/>
                      <a:pt x="564" y="262"/>
                      <a:pt x="567" y="260"/>
                    </a:cubicBezTo>
                    <a:cubicBezTo>
                      <a:pt x="569" y="258"/>
                      <a:pt x="572" y="258"/>
                      <a:pt x="576" y="258"/>
                    </a:cubicBezTo>
                    <a:cubicBezTo>
                      <a:pt x="580" y="259"/>
                      <a:pt x="594" y="267"/>
                      <a:pt x="591" y="267"/>
                    </a:cubicBezTo>
                    <a:cubicBezTo>
                      <a:pt x="589" y="267"/>
                      <a:pt x="584" y="265"/>
                      <a:pt x="581" y="265"/>
                    </a:cubicBezTo>
                    <a:cubicBezTo>
                      <a:pt x="579" y="265"/>
                      <a:pt x="576" y="266"/>
                      <a:pt x="572" y="266"/>
                    </a:cubicBezTo>
                    <a:close/>
                    <a:moveTo>
                      <a:pt x="627" y="526"/>
                    </a:moveTo>
                    <a:cubicBezTo>
                      <a:pt x="623" y="527"/>
                      <a:pt x="617" y="519"/>
                      <a:pt x="623" y="519"/>
                    </a:cubicBezTo>
                    <a:cubicBezTo>
                      <a:pt x="629" y="520"/>
                      <a:pt x="632" y="524"/>
                      <a:pt x="632" y="524"/>
                    </a:cubicBezTo>
                    <a:cubicBezTo>
                      <a:pt x="632" y="524"/>
                      <a:pt x="631" y="526"/>
                      <a:pt x="627" y="526"/>
                    </a:cubicBezTo>
                    <a:close/>
                    <a:moveTo>
                      <a:pt x="666" y="608"/>
                    </a:moveTo>
                    <a:cubicBezTo>
                      <a:pt x="662" y="609"/>
                      <a:pt x="658" y="596"/>
                      <a:pt x="660" y="595"/>
                    </a:cubicBezTo>
                    <a:cubicBezTo>
                      <a:pt x="663" y="594"/>
                      <a:pt x="667" y="597"/>
                      <a:pt x="669" y="600"/>
                    </a:cubicBezTo>
                    <a:cubicBezTo>
                      <a:pt x="670" y="604"/>
                      <a:pt x="671" y="608"/>
                      <a:pt x="666" y="608"/>
                    </a:cubicBezTo>
                    <a:close/>
                    <a:moveTo>
                      <a:pt x="961" y="520"/>
                    </a:moveTo>
                    <a:cubicBezTo>
                      <a:pt x="958" y="518"/>
                      <a:pt x="961" y="518"/>
                      <a:pt x="956" y="514"/>
                    </a:cubicBezTo>
                    <a:cubicBezTo>
                      <a:pt x="950" y="511"/>
                      <a:pt x="936" y="506"/>
                      <a:pt x="939" y="503"/>
                    </a:cubicBezTo>
                    <a:cubicBezTo>
                      <a:pt x="941" y="500"/>
                      <a:pt x="949" y="503"/>
                      <a:pt x="952" y="504"/>
                    </a:cubicBezTo>
                    <a:cubicBezTo>
                      <a:pt x="955" y="505"/>
                      <a:pt x="966" y="511"/>
                      <a:pt x="968" y="514"/>
                    </a:cubicBezTo>
                    <a:cubicBezTo>
                      <a:pt x="970" y="517"/>
                      <a:pt x="964" y="522"/>
                      <a:pt x="961" y="520"/>
                    </a:cubicBezTo>
                    <a:close/>
                    <a:moveTo>
                      <a:pt x="991" y="506"/>
                    </a:moveTo>
                    <a:cubicBezTo>
                      <a:pt x="991" y="507"/>
                      <a:pt x="988" y="510"/>
                      <a:pt x="986" y="509"/>
                    </a:cubicBezTo>
                    <a:cubicBezTo>
                      <a:pt x="984" y="509"/>
                      <a:pt x="980" y="510"/>
                      <a:pt x="979" y="511"/>
                    </a:cubicBezTo>
                    <a:cubicBezTo>
                      <a:pt x="978" y="512"/>
                      <a:pt x="975" y="515"/>
                      <a:pt x="975" y="512"/>
                    </a:cubicBezTo>
                    <a:cubicBezTo>
                      <a:pt x="975" y="509"/>
                      <a:pt x="975" y="507"/>
                      <a:pt x="973" y="506"/>
                    </a:cubicBezTo>
                    <a:cubicBezTo>
                      <a:pt x="972" y="505"/>
                      <a:pt x="967" y="504"/>
                      <a:pt x="965" y="504"/>
                    </a:cubicBezTo>
                    <a:cubicBezTo>
                      <a:pt x="963" y="504"/>
                      <a:pt x="958" y="502"/>
                      <a:pt x="958" y="500"/>
                    </a:cubicBezTo>
                    <a:cubicBezTo>
                      <a:pt x="958" y="498"/>
                      <a:pt x="957" y="496"/>
                      <a:pt x="960" y="497"/>
                    </a:cubicBezTo>
                    <a:cubicBezTo>
                      <a:pt x="963" y="498"/>
                      <a:pt x="970" y="501"/>
                      <a:pt x="971" y="499"/>
                    </a:cubicBezTo>
                    <a:cubicBezTo>
                      <a:pt x="971" y="497"/>
                      <a:pt x="966" y="492"/>
                      <a:pt x="970" y="492"/>
                    </a:cubicBezTo>
                    <a:cubicBezTo>
                      <a:pt x="975" y="493"/>
                      <a:pt x="979" y="500"/>
                      <a:pt x="982" y="501"/>
                    </a:cubicBezTo>
                    <a:cubicBezTo>
                      <a:pt x="985" y="503"/>
                      <a:pt x="994" y="497"/>
                      <a:pt x="991" y="506"/>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32" name="Freeform 381"/>
              <p:cNvSpPr>
                <a:spLocks/>
              </p:cNvSpPr>
              <p:nvPr/>
            </p:nvSpPr>
            <p:spPr bwMode="auto">
              <a:xfrm>
                <a:off x="6804599" y="3138349"/>
                <a:ext cx="7080" cy="7080"/>
              </a:xfrm>
              <a:custGeom>
                <a:avLst/>
                <a:gdLst>
                  <a:gd name="T0" fmla="*/ 5 w 6"/>
                  <a:gd name="T1" fmla="*/ 4 h 6"/>
                  <a:gd name="T2" fmla="*/ 2 w 6"/>
                  <a:gd name="T3" fmla="*/ 2 h 6"/>
                  <a:gd name="T4" fmla="*/ 5 w 6"/>
                  <a:gd name="T5" fmla="*/ 4 h 6"/>
                  <a:gd name="T6" fmla="*/ 0 60000 65536"/>
                  <a:gd name="T7" fmla="*/ 0 60000 65536"/>
                  <a:gd name="T8" fmla="*/ 0 60000 65536"/>
                  <a:gd name="T9" fmla="*/ 0 w 6"/>
                  <a:gd name="T10" fmla="*/ 0 h 6"/>
                  <a:gd name="T11" fmla="*/ 6 w 6"/>
                  <a:gd name="T12" fmla="*/ 6 h 6"/>
                </a:gdLst>
                <a:ahLst/>
                <a:cxnLst>
                  <a:cxn ang="T6">
                    <a:pos x="T0" y="T1"/>
                  </a:cxn>
                  <a:cxn ang="T7">
                    <a:pos x="T2" y="T3"/>
                  </a:cxn>
                  <a:cxn ang="T8">
                    <a:pos x="T4" y="T5"/>
                  </a:cxn>
                </a:cxnLst>
                <a:rect l="T9" t="T10" r="T11" b="T12"/>
                <a:pathLst>
                  <a:path w="6" h="6">
                    <a:moveTo>
                      <a:pt x="5" y="4"/>
                    </a:moveTo>
                    <a:cubicBezTo>
                      <a:pt x="4" y="6"/>
                      <a:pt x="0" y="4"/>
                      <a:pt x="2" y="2"/>
                    </a:cubicBezTo>
                    <a:cubicBezTo>
                      <a:pt x="3" y="0"/>
                      <a:pt x="6" y="3"/>
                      <a:pt x="5" y="4"/>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33" name="Freeform 382"/>
              <p:cNvSpPr>
                <a:spLocks/>
              </p:cNvSpPr>
              <p:nvPr/>
            </p:nvSpPr>
            <p:spPr bwMode="auto">
              <a:xfrm>
                <a:off x="6329232" y="2767625"/>
                <a:ext cx="64731" cy="88508"/>
              </a:xfrm>
              <a:custGeom>
                <a:avLst/>
                <a:gdLst>
                  <a:gd name="T0" fmla="*/ 50 w 54"/>
                  <a:gd name="T1" fmla="*/ 34 h 74"/>
                  <a:gd name="T2" fmla="*/ 47 w 54"/>
                  <a:gd name="T3" fmla="*/ 27 h 74"/>
                  <a:gd name="T4" fmla="*/ 35 w 54"/>
                  <a:gd name="T5" fmla="*/ 28 h 74"/>
                  <a:gd name="T6" fmla="*/ 27 w 54"/>
                  <a:gd name="T7" fmla="*/ 19 h 74"/>
                  <a:gd name="T8" fmla="*/ 17 w 54"/>
                  <a:gd name="T9" fmla="*/ 0 h 74"/>
                  <a:gd name="T10" fmla="*/ 1 w 54"/>
                  <a:gd name="T11" fmla="*/ 6 h 74"/>
                  <a:gd name="T12" fmla="*/ 6 w 54"/>
                  <a:gd name="T13" fmla="*/ 31 h 74"/>
                  <a:gd name="T14" fmla="*/ 4 w 54"/>
                  <a:gd name="T15" fmla="*/ 39 h 74"/>
                  <a:gd name="T16" fmla="*/ 14 w 54"/>
                  <a:gd name="T17" fmla="*/ 53 h 74"/>
                  <a:gd name="T18" fmla="*/ 14 w 54"/>
                  <a:gd name="T19" fmla="*/ 65 h 74"/>
                  <a:gd name="T20" fmla="*/ 18 w 54"/>
                  <a:gd name="T21" fmla="*/ 74 h 74"/>
                  <a:gd name="T22" fmla="*/ 30 w 54"/>
                  <a:gd name="T23" fmla="*/ 68 h 74"/>
                  <a:gd name="T24" fmla="*/ 42 w 54"/>
                  <a:gd name="T25" fmla="*/ 67 h 74"/>
                  <a:gd name="T26" fmla="*/ 41 w 54"/>
                  <a:gd name="T27" fmla="*/ 63 h 74"/>
                  <a:gd name="T28" fmla="*/ 50 w 54"/>
                  <a:gd name="T29" fmla="*/ 42 h 74"/>
                  <a:gd name="T30" fmla="*/ 54 w 54"/>
                  <a:gd name="T31" fmla="*/ 42 h 74"/>
                  <a:gd name="T32" fmla="*/ 50 w 54"/>
                  <a:gd name="T33" fmla="*/ 34 h 7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4"/>
                  <a:gd name="T52" fmla="*/ 0 h 74"/>
                  <a:gd name="T53" fmla="*/ 54 w 54"/>
                  <a:gd name="T54" fmla="*/ 74 h 7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4" h="74">
                    <a:moveTo>
                      <a:pt x="50" y="34"/>
                    </a:moveTo>
                    <a:cubicBezTo>
                      <a:pt x="46" y="31"/>
                      <a:pt x="51" y="27"/>
                      <a:pt x="47" y="27"/>
                    </a:cubicBezTo>
                    <a:cubicBezTo>
                      <a:pt x="43" y="28"/>
                      <a:pt x="39" y="31"/>
                      <a:pt x="35" y="28"/>
                    </a:cubicBezTo>
                    <a:cubicBezTo>
                      <a:pt x="31" y="26"/>
                      <a:pt x="31" y="22"/>
                      <a:pt x="27" y="19"/>
                    </a:cubicBezTo>
                    <a:cubicBezTo>
                      <a:pt x="24" y="17"/>
                      <a:pt x="19" y="10"/>
                      <a:pt x="17" y="0"/>
                    </a:cubicBezTo>
                    <a:cubicBezTo>
                      <a:pt x="11" y="3"/>
                      <a:pt x="2" y="4"/>
                      <a:pt x="1" y="6"/>
                    </a:cubicBezTo>
                    <a:cubicBezTo>
                      <a:pt x="0" y="9"/>
                      <a:pt x="6" y="23"/>
                      <a:pt x="6" y="31"/>
                    </a:cubicBezTo>
                    <a:cubicBezTo>
                      <a:pt x="6" y="34"/>
                      <a:pt x="5" y="37"/>
                      <a:pt x="4" y="39"/>
                    </a:cubicBezTo>
                    <a:cubicBezTo>
                      <a:pt x="8" y="44"/>
                      <a:pt x="13" y="49"/>
                      <a:pt x="14" y="53"/>
                    </a:cubicBezTo>
                    <a:cubicBezTo>
                      <a:pt x="16" y="58"/>
                      <a:pt x="15" y="61"/>
                      <a:pt x="14" y="65"/>
                    </a:cubicBezTo>
                    <a:cubicBezTo>
                      <a:pt x="16" y="67"/>
                      <a:pt x="17" y="70"/>
                      <a:pt x="18" y="74"/>
                    </a:cubicBezTo>
                    <a:cubicBezTo>
                      <a:pt x="23" y="71"/>
                      <a:pt x="28" y="69"/>
                      <a:pt x="30" y="68"/>
                    </a:cubicBezTo>
                    <a:cubicBezTo>
                      <a:pt x="32" y="68"/>
                      <a:pt x="37" y="67"/>
                      <a:pt x="42" y="67"/>
                    </a:cubicBezTo>
                    <a:cubicBezTo>
                      <a:pt x="41" y="65"/>
                      <a:pt x="41" y="64"/>
                      <a:pt x="41" y="63"/>
                    </a:cubicBezTo>
                    <a:cubicBezTo>
                      <a:pt x="42" y="57"/>
                      <a:pt x="46" y="42"/>
                      <a:pt x="50" y="42"/>
                    </a:cubicBezTo>
                    <a:cubicBezTo>
                      <a:pt x="51" y="42"/>
                      <a:pt x="52" y="42"/>
                      <a:pt x="54" y="42"/>
                    </a:cubicBezTo>
                    <a:cubicBezTo>
                      <a:pt x="53" y="39"/>
                      <a:pt x="52" y="36"/>
                      <a:pt x="50" y="34"/>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34" name="Freeform 383"/>
              <p:cNvSpPr>
                <a:spLocks/>
              </p:cNvSpPr>
              <p:nvPr/>
            </p:nvSpPr>
            <p:spPr bwMode="auto">
              <a:xfrm>
                <a:off x="6312543" y="2814155"/>
                <a:ext cx="35905" cy="44507"/>
              </a:xfrm>
              <a:custGeom>
                <a:avLst/>
                <a:gdLst>
                  <a:gd name="T0" fmla="*/ 28 w 30"/>
                  <a:gd name="T1" fmla="*/ 14 h 37"/>
                  <a:gd name="T2" fmla="*/ 18 w 30"/>
                  <a:gd name="T3" fmla="*/ 0 h 37"/>
                  <a:gd name="T4" fmla="*/ 11 w 30"/>
                  <a:gd name="T5" fmla="*/ 9 h 37"/>
                  <a:gd name="T6" fmla="*/ 0 w 30"/>
                  <a:gd name="T7" fmla="*/ 25 h 37"/>
                  <a:gd name="T8" fmla="*/ 7 w 30"/>
                  <a:gd name="T9" fmla="*/ 32 h 37"/>
                  <a:gd name="T10" fmla="*/ 14 w 30"/>
                  <a:gd name="T11" fmla="*/ 37 h 37"/>
                  <a:gd name="T12" fmla="*/ 17 w 30"/>
                  <a:gd name="T13" fmla="*/ 28 h 37"/>
                  <a:gd name="T14" fmla="*/ 26 w 30"/>
                  <a:gd name="T15" fmla="*/ 24 h 37"/>
                  <a:gd name="T16" fmla="*/ 28 w 30"/>
                  <a:gd name="T17" fmla="*/ 26 h 37"/>
                  <a:gd name="T18" fmla="*/ 28 w 30"/>
                  <a:gd name="T19" fmla="*/ 14 h 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37"/>
                  <a:gd name="T32" fmla="*/ 30 w 30"/>
                  <a:gd name="T33" fmla="*/ 37 h 3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37">
                    <a:moveTo>
                      <a:pt x="28" y="14"/>
                    </a:moveTo>
                    <a:cubicBezTo>
                      <a:pt x="27" y="10"/>
                      <a:pt x="22" y="5"/>
                      <a:pt x="18" y="0"/>
                    </a:cubicBezTo>
                    <a:cubicBezTo>
                      <a:pt x="16" y="3"/>
                      <a:pt x="14" y="6"/>
                      <a:pt x="11" y="9"/>
                    </a:cubicBezTo>
                    <a:cubicBezTo>
                      <a:pt x="8" y="13"/>
                      <a:pt x="4" y="17"/>
                      <a:pt x="0" y="25"/>
                    </a:cubicBezTo>
                    <a:cubicBezTo>
                      <a:pt x="3" y="27"/>
                      <a:pt x="5" y="30"/>
                      <a:pt x="7" y="32"/>
                    </a:cubicBezTo>
                    <a:cubicBezTo>
                      <a:pt x="9" y="35"/>
                      <a:pt x="12" y="36"/>
                      <a:pt x="14" y="37"/>
                    </a:cubicBezTo>
                    <a:cubicBezTo>
                      <a:pt x="15" y="33"/>
                      <a:pt x="16" y="30"/>
                      <a:pt x="17" y="28"/>
                    </a:cubicBezTo>
                    <a:cubicBezTo>
                      <a:pt x="17" y="23"/>
                      <a:pt x="23" y="24"/>
                      <a:pt x="26" y="24"/>
                    </a:cubicBezTo>
                    <a:cubicBezTo>
                      <a:pt x="27" y="24"/>
                      <a:pt x="28" y="25"/>
                      <a:pt x="28" y="26"/>
                    </a:cubicBezTo>
                    <a:cubicBezTo>
                      <a:pt x="29" y="22"/>
                      <a:pt x="30" y="19"/>
                      <a:pt x="28" y="14"/>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35" name="Freeform 385"/>
              <p:cNvSpPr>
                <a:spLocks/>
              </p:cNvSpPr>
              <p:nvPr/>
            </p:nvSpPr>
            <p:spPr bwMode="auto">
              <a:xfrm>
                <a:off x="5267030" y="3391229"/>
                <a:ext cx="10620" cy="14667"/>
              </a:xfrm>
              <a:custGeom>
                <a:avLst/>
                <a:gdLst>
                  <a:gd name="T0" fmla="*/ 7 w 9"/>
                  <a:gd name="T1" fmla="*/ 7 h 12"/>
                  <a:gd name="T2" fmla="*/ 0 w 9"/>
                  <a:gd name="T3" fmla="*/ 6 h 12"/>
                  <a:gd name="T4" fmla="*/ 7 w 9"/>
                  <a:gd name="T5" fmla="*/ 7 h 12"/>
                  <a:gd name="T6" fmla="*/ 0 60000 65536"/>
                  <a:gd name="T7" fmla="*/ 0 60000 65536"/>
                  <a:gd name="T8" fmla="*/ 0 60000 65536"/>
                  <a:gd name="T9" fmla="*/ 0 w 9"/>
                  <a:gd name="T10" fmla="*/ 0 h 12"/>
                  <a:gd name="T11" fmla="*/ 9 w 9"/>
                  <a:gd name="T12" fmla="*/ 12 h 12"/>
                </a:gdLst>
                <a:ahLst/>
                <a:cxnLst>
                  <a:cxn ang="T6">
                    <a:pos x="T0" y="T1"/>
                  </a:cxn>
                  <a:cxn ang="T7">
                    <a:pos x="T2" y="T3"/>
                  </a:cxn>
                  <a:cxn ang="T8">
                    <a:pos x="T4" y="T5"/>
                  </a:cxn>
                </a:cxnLst>
                <a:rect l="T9" t="T10" r="T11" b="T12"/>
                <a:pathLst>
                  <a:path w="9" h="12">
                    <a:moveTo>
                      <a:pt x="7" y="7"/>
                    </a:moveTo>
                    <a:cubicBezTo>
                      <a:pt x="6" y="10"/>
                      <a:pt x="0" y="12"/>
                      <a:pt x="0" y="6"/>
                    </a:cubicBezTo>
                    <a:cubicBezTo>
                      <a:pt x="1" y="0"/>
                      <a:pt x="9" y="2"/>
                      <a:pt x="7" y="7"/>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36" name="Freeform 386"/>
              <p:cNvSpPr>
                <a:spLocks/>
              </p:cNvSpPr>
              <p:nvPr/>
            </p:nvSpPr>
            <p:spPr bwMode="auto">
              <a:xfrm>
                <a:off x="8240814" y="2807074"/>
                <a:ext cx="15677" cy="15679"/>
              </a:xfrm>
              <a:custGeom>
                <a:avLst/>
                <a:gdLst>
                  <a:gd name="T0" fmla="*/ 12 w 13"/>
                  <a:gd name="T1" fmla="*/ 1 h 13"/>
                  <a:gd name="T2" fmla="*/ 1 w 13"/>
                  <a:gd name="T3" fmla="*/ 11 h 13"/>
                  <a:gd name="T4" fmla="*/ 12 w 13"/>
                  <a:gd name="T5" fmla="*/ 1 h 13"/>
                  <a:gd name="T6" fmla="*/ 0 60000 65536"/>
                  <a:gd name="T7" fmla="*/ 0 60000 65536"/>
                  <a:gd name="T8" fmla="*/ 0 60000 65536"/>
                  <a:gd name="T9" fmla="*/ 0 w 13"/>
                  <a:gd name="T10" fmla="*/ 0 h 13"/>
                  <a:gd name="T11" fmla="*/ 13 w 13"/>
                  <a:gd name="T12" fmla="*/ 13 h 13"/>
                </a:gdLst>
                <a:ahLst/>
                <a:cxnLst>
                  <a:cxn ang="T6">
                    <a:pos x="T0" y="T1"/>
                  </a:cxn>
                  <a:cxn ang="T7">
                    <a:pos x="T2" y="T3"/>
                  </a:cxn>
                  <a:cxn ang="T8">
                    <a:pos x="T4" y="T5"/>
                  </a:cxn>
                </a:cxnLst>
                <a:rect l="T9" t="T10" r="T11" b="T12"/>
                <a:pathLst>
                  <a:path w="13" h="13">
                    <a:moveTo>
                      <a:pt x="12" y="1"/>
                    </a:moveTo>
                    <a:cubicBezTo>
                      <a:pt x="13" y="3"/>
                      <a:pt x="2" y="13"/>
                      <a:pt x="1" y="11"/>
                    </a:cubicBezTo>
                    <a:cubicBezTo>
                      <a:pt x="0" y="10"/>
                      <a:pt x="12" y="0"/>
                      <a:pt x="12" y="1"/>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37" name="Freeform 387"/>
              <p:cNvSpPr>
                <a:spLocks/>
              </p:cNvSpPr>
              <p:nvPr/>
            </p:nvSpPr>
            <p:spPr bwMode="auto">
              <a:xfrm>
                <a:off x="8260030" y="2784315"/>
                <a:ext cx="30848" cy="22759"/>
              </a:xfrm>
              <a:custGeom>
                <a:avLst/>
                <a:gdLst>
                  <a:gd name="T0" fmla="*/ 5 w 26"/>
                  <a:gd name="T1" fmla="*/ 19 h 19"/>
                  <a:gd name="T2" fmla="*/ 15 w 26"/>
                  <a:gd name="T3" fmla="*/ 6 h 19"/>
                  <a:gd name="T4" fmla="*/ 25 w 26"/>
                  <a:gd name="T5" fmla="*/ 1 h 19"/>
                  <a:gd name="T6" fmla="*/ 5 w 26"/>
                  <a:gd name="T7" fmla="*/ 19 h 19"/>
                  <a:gd name="T8" fmla="*/ 0 60000 65536"/>
                  <a:gd name="T9" fmla="*/ 0 60000 65536"/>
                  <a:gd name="T10" fmla="*/ 0 60000 65536"/>
                  <a:gd name="T11" fmla="*/ 0 60000 65536"/>
                  <a:gd name="T12" fmla="*/ 0 w 26"/>
                  <a:gd name="T13" fmla="*/ 0 h 19"/>
                  <a:gd name="T14" fmla="*/ 26 w 26"/>
                  <a:gd name="T15" fmla="*/ 19 h 19"/>
                </a:gdLst>
                <a:ahLst/>
                <a:cxnLst>
                  <a:cxn ang="T8">
                    <a:pos x="T0" y="T1"/>
                  </a:cxn>
                  <a:cxn ang="T9">
                    <a:pos x="T2" y="T3"/>
                  </a:cxn>
                  <a:cxn ang="T10">
                    <a:pos x="T4" y="T5"/>
                  </a:cxn>
                  <a:cxn ang="T11">
                    <a:pos x="T6" y="T7"/>
                  </a:cxn>
                </a:cxnLst>
                <a:rect l="T12" t="T13" r="T14" b="T15"/>
                <a:pathLst>
                  <a:path w="26" h="19">
                    <a:moveTo>
                      <a:pt x="5" y="19"/>
                    </a:moveTo>
                    <a:cubicBezTo>
                      <a:pt x="0" y="15"/>
                      <a:pt x="14" y="6"/>
                      <a:pt x="15" y="6"/>
                    </a:cubicBezTo>
                    <a:cubicBezTo>
                      <a:pt x="18" y="6"/>
                      <a:pt x="24" y="0"/>
                      <a:pt x="25" y="1"/>
                    </a:cubicBezTo>
                    <a:cubicBezTo>
                      <a:pt x="26" y="1"/>
                      <a:pt x="6" y="19"/>
                      <a:pt x="5" y="19"/>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38" name="Freeform 388"/>
              <p:cNvSpPr>
                <a:spLocks/>
              </p:cNvSpPr>
              <p:nvPr/>
            </p:nvSpPr>
            <p:spPr bwMode="auto">
              <a:xfrm>
                <a:off x="8299476" y="2765602"/>
                <a:ext cx="15171" cy="15173"/>
              </a:xfrm>
              <a:custGeom>
                <a:avLst/>
                <a:gdLst>
                  <a:gd name="T0" fmla="*/ 2 w 13"/>
                  <a:gd name="T1" fmla="*/ 13 h 13"/>
                  <a:gd name="T2" fmla="*/ 11 w 13"/>
                  <a:gd name="T3" fmla="*/ 3 h 13"/>
                  <a:gd name="T4" fmla="*/ 2 w 13"/>
                  <a:gd name="T5" fmla="*/ 13 h 13"/>
                  <a:gd name="T6" fmla="*/ 0 60000 65536"/>
                  <a:gd name="T7" fmla="*/ 0 60000 65536"/>
                  <a:gd name="T8" fmla="*/ 0 60000 65536"/>
                  <a:gd name="T9" fmla="*/ 0 w 13"/>
                  <a:gd name="T10" fmla="*/ 0 h 13"/>
                  <a:gd name="T11" fmla="*/ 13 w 13"/>
                  <a:gd name="T12" fmla="*/ 13 h 13"/>
                </a:gdLst>
                <a:ahLst/>
                <a:cxnLst>
                  <a:cxn ang="T6">
                    <a:pos x="T0" y="T1"/>
                  </a:cxn>
                  <a:cxn ang="T7">
                    <a:pos x="T2" y="T3"/>
                  </a:cxn>
                  <a:cxn ang="T8">
                    <a:pos x="T4" y="T5"/>
                  </a:cxn>
                </a:cxnLst>
                <a:rect l="T9" t="T10" r="T11" b="T12"/>
                <a:pathLst>
                  <a:path w="13" h="13">
                    <a:moveTo>
                      <a:pt x="2" y="13"/>
                    </a:moveTo>
                    <a:cubicBezTo>
                      <a:pt x="0" y="12"/>
                      <a:pt x="9" y="0"/>
                      <a:pt x="11" y="3"/>
                    </a:cubicBezTo>
                    <a:cubicBezTo>
                      <a:pt x="13" y="6"/>
                      <a:pt x="4" y="13"/>
                      <a:pt x="2" y="13"/>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39" name="Freeform 389"/>
              <p:cNvSpPr>
                <a:spLocks/>
              </p:cNvSpPr>
              <p:nvPr/>
            </p:nvSpPr>
            <p:spPr bwMode="auto">
              <a:xfrm>
                <a:off x="8329313" y="2747395"/>
                <a:ext cx="10620" cy="10621"/>
              </a:xfrm>
              <a:custGeom>
                <a:avLst/>
                <a:gdLst>
                  <a:gd name="T0" fmla="*/ 8 w 9"/>
                  <a:gd name="T1" fmla="*/ 1 h 9"/>
                  <a:gd name="T2" fmla="*/ 2 w 9"/>
                  <a:gd name="T3" fmla="*/ 6 h 9"/>
                  <a:gd name="T4" fmla="*/ 8 w 9"/>
                  <a:gd name="T5" fmla="*/ 1 h 9"/>
                  <a:gd name="T6" fmla="*/ 0 60000 65536"/>
                  <a:gd name="T7" fmla="*/ 0 60000 65536"/>
                  <a:gd name="T8" fmla="*/ 0 60000 65536"/>
                  <a:gd name="T9" fmla="*/ 0 w 9"/>
                  <a:gd name="T10" fmla="*/ 0 h 9"/>
                  <a:gd name="T11" fmla="*/ 9 w 9"/>
                  <a:gd name="T12" fmla="*/ 9 h 9"/>
                </a:gdLst>
                <a:ahLst/>
                <a:cxnLst>
                  <a:cxn ang="T6">
                    <a:pos x="T0" y="T1"/>
                  </a:cxn>
                  <a:cxn ang="T7">
                    <a:pos x="T2" y="T3"/>
                  </a:cxn>
                  <a:cxn ang="T8">
                    <a:pos x="T4" y="T5"/>
                  </a:cxn>
                </a:cxnLst>
                <a:rect l="T9" t="T10" r="T11" b="T12"/>
                <a:pathLst>
                  <a:path w="9" h="9">
                    <a:moveTo>
                      <a:pt x="8" y="1"/>
                    </a:moveTo>
                    <a:cubicBezTo>
                      <a:pt x="6" y="0"/>
                      <a:pt x="0" y="3"/>
                      <a:pt x="2" y="6"/>
                    </a:cubicBezTo>
                    <a:cubicBezTo>
                      <a:pt x="4" y="9"/>
                      <a:pt x="9" y="1"/>
                      <a:pt x="8" y="1"/>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40" name="Freeform 390"/>
              <p:cNvSpPr>
                <a:spLocks/>
              </p:cNvSpPr>
              <p:nvPr/>
            </p:nvSpPr>
            <p:spPr bwMode="auto">
              <a:xfrm>
                <a:off x="8382918" y="2667484"/>
                <a:ext cx="20229" cy="15679"/>
              </a:xfrm>
              <a:custGeom>
                <a:avLst/>
                <a:gdLst>
                  <a:gd name="T0" fmla="*/ 14 w 17"/>
                  <a:gd name="T1" fmla="*/ 0 h 13"/>
                  <a:gd name="T2" fmla="*/ 6 w 17"/>
                  <a:gd name="T3" fmla="*/ 5 h 13"/>
                  <a:gd name="T4" fmla="*/ 3 w 17"/>
                  <a:gd name="T5" fmla="*/ 12 h 13"/>
                  <a:gd name="T6" fmla="*/ 14 w 17"/>
                  <a:gd name="T7" fmla="*/ 0 h 13"/>
                  <a:gd name="T8" fmla="*/ 0 60000 65536"/>
                  <a:gd name="T9" fmla="*/ 0 60000 65536"/>
                  <a:gd name="T10" fmla="*/ 0 60000 65536"/>
                  <a:gd name="T11" fmla="*/ 0 60000 65536"/>
                  <a:gd name="T12" fmla="*/ 0 w 17"/>
                  <a:gd name="T13" fmla="*/ 0 h 13"/>
                  <a:gd name="T14" fmla="*/ 17 w 17"/>
                  <a:gd name="T15" fmla="*/ 13 h 13"/>
                </a:gdLst>
                <a:ahLst/>
                <a:cxnLst>
                  <a:cxn ang="T8">
                    <a:pos x="T0" y="T1"/>
                  </a:cxn>
                  <a:cxn ang="T9">
                    <a:pos x="T2" y="T3"/>
                  </a:cxn>
                  <a:cxn ang="T10">
                    <a:pos x="T4" y="T5"/>
                  </a:cxn>
                  <a:cxn ang="T11">
                    <a:pos x="T6" y="T7"/>
                  </a:cxn>
                </a:cxnLst>
                <a:rect l="T12" t="T13" r="T14" b="T15"/>
                <a:pathLst>
                  <a:path w="17" h="13">
                    <a:moveTo>
                      <a:pt x="14" y="0"/>
                    </a:moveTo>
                    <a:cubicBezTo>
                      <a:pt x="10" y="0"/>
                      <a:pt x="9" y="4"/>
                      <a:pt x="6" y="5"/>
                    </a:cubicBezTo>
                    <a:cubicBezTo>
                      <a:pt x="2" y="6"/>
                      <a:pt x="0" y="12"/>
                      <a:pt x="3" y="12"/>
                    </a:cubicBezTo>
                    <a:cubicBezTo>
                      <a:pt x="6" y="13"/>
                      <a:pt x="17" y="1"/>
                      <a:pt x="14" y="0"/>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41" name="Freeform 391"/>
              <p:cNvSpPr>
                <a:spLocks/>
              </p:cNvSpPr>
              <p:nvPr/>
            </p:nvSpPr>
            <p:spPr bwMode="auto">
              <a:xfrm>
                <a:off x="8367241" y="2709462"/>
                <a:ext cx="5057" cy="3541"/>
              </a:xfrm>
              <a:custGeom>
                <a:avLst/>
                <a:gdLst>
                  <a:gd name="T0" fmla="*/ 2 w 4"/>
                  <a:gd name="T1" fmla="*/ 0 h 3"/>
                  <a:gd name="T2" fmla="*/ 1 w 4"/>
                  <a:gd name="T3" fmla="*/ 3 h 3"/>
                  <a:gd name="T4" fmla="*/ 2 w 4"/>
                  <a:gd name="T5" fmla="*/ 0 h 3"/>
                  <a:gd name="T6" fmla="*/ 0 60000 65536"/>
                  <a:gd name="T7" fmla="*/ 0 60000 65536"/>
                  <a:gd name="T8" fmla="*/ 0 60000 65536"/>
                  <a:gd name="T9" fmla="*/ 0 w 4"/>
                  <a:gd name="T10" fmla="*/ 0 h 3"/>
                  <a:gd name="T11" fmla="*/ 4 w 4"/>
                  <a:gd name="T12" fmla="*/ 3 h 3"/>
                </a:gdLst>
                <a:ahLst/>
                <a:cxnLst>
                  <a:cxn ang="T6">
                    <a:pos x="T0" y="T1"/>
                  </a:cxn>
                  <a:cxn ang="T7">
                    <a:pos x="T2" y="T3"/>
                  </a:cxn>
                  <a:cxn ang="T8">
                    <a:pos x="T4" y="T5"/>
                  </a:cxn>
                </a:cxnLst>
                <a:rect l="T9" t="T10" r="T11" b="T12"/>
                <a:pathLst>
                  <a:path w="4" h="3">
                    <a:moveTo>
                      <a:pt x="2" y="0"/>
                    </a:moveTo>
                    <a:cubicBezTo>
                      <a:pt x="1" y="0"/>
                      <a:pt x="0" y="3"/>
                      <a:pt x="1" y="3"/>
                    </a:cubicBezTo>
                    <a:cubicBezTo>
                      <a:pt x="2" y="3"/>
                      <a:pt x="4" y="0"/>
                      <a:pt x="2" y="0"/>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42" name="Freeform 392"/>
              <p:cNvSpPr>
                <a:spLocks/>
              </p:cNvSpPr>
              <p:nvPr/>
            </p:nvSpPr>
            <p:spPr bwMode="auto">
              <a:xfrm>
                <a:off x="7968236" y="3136831"/>
                <a:ext cx="15677" cy="13150"/>
              </a:xfrm>
              <a:custGeom>
                <a:avLst/>
                <a:gdLst>
                  <a:gd name="T0" fmla="*/ 8 w 13"/>
                  <a:gd name="T1" fmla="*/ 1 h 11"/>
                  <a:gd name="T2" fmla="*/ 2 w 13"/>
                  <a:gd name="T3" fmla="*/ 10 h 11"/>
                  <a:gd name="T4" fmla="*/ 8 w 13"/>
                  <a:gd name="T5" fmla="*/ 1 h 11"/>
                  <a:gd name="T6" fmla="*/ 0 60000 65536"/>
                  <a:gd name="T7" fmla="*/ 0 60000 65536"/>
                  <a:gd name="T8" fmla="*/ 0 60000 65536"/>
                  <a:gd name="T9" fmla="*/ 0 w 13"/>
                  <a:gd name="T10" fmla="*/ 0 h 11"/>
                  <a:gd name="T11" fmla="*/ 13 w 13"/>
                  <a:gd name="T12" fmla="*/ 11 h 11"/>
                </a:gdLst>
                <a:ahLst/>
                <a:cxnLst>
                  <a:cxn ang="T6">
                    <a:pos x="T0" y="T1"/>
                  </a:cxn>
                  <a:cxn ang="T7">
                    <a:pos x="T2" y="T3"/>
                  </a:cxn>
                  <a:cxn ang="T8">
                    <a:pos x="T4" y="T5"/>
                  </a:cxn>
                </a:cxnLst>
                <a:rect l="T9" t="T10" r="T11" b="T12"/>
                <a:pathLst>
                  <a:path w="13" h="11">
                    <a:moveTo>
                      <a:pt x="8" y="1"/>
                    </a:moveTo>
                    <a:cubicBezTo>
                      <a:pt x="6" y="0"/>
                      <a:pt x="0" y="9"/>
                      <a:pt x="2" y="10"/>
                    </a:cubicBezTo>
                    <a:cubicBezTo>
                      <a:pt x="5" y="11"/>
                      <a:pt x="13" y="3"/>
                      <a:pt x="8" y="1"/>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43" name="Freeform 394"/>
              <p:cNvSpPr>
                <a:spLocks/>
              </p:cNvSpPr>
              <p:nvPr/>
            </p:nvSpPr>
            <p:spPr bwMode="auto">
              <a:xfrm>
                <a:off x="8356621" y="3181338"/>
                <a:ext cx="3540" cy="2023"/>
              </a:xfrm>
              <a:custGeom>
                <a:avLst/>
                <a:gdLst>
                  <a:gd name="T0" fmla="*/ 2 w 3"/>
                  <a:gd name="T1" fmla="*/ 2 h 2"/>
                  <a:gd name="T2" fmla="*/ 2 w 3"/>
                  <a:gd name="T3" fmla="*/ 0 h 2"/>
                  <a:gd name="T4" fmla="*/ 2 w 3"/>
                  <a:gd name="T5" fmla="*/ 2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2" y="2"/>
                    </a:moveTo>
                    <a:cubicBezTo>
                      <a:pt x="0" y="2"/>
                      <a:pt x="1" y="0"/>
                      <a:pt x="2" y="0"/>
                    </a:cubicBezTo>
                    <a:cubicBezTo>
                      <a:pt x="3" y="0"/>
                      <a:pt x="3" y="2"/>
                      <a:pt x="2" y="2"/>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44" name="Freeform 396"/>
              <p:cNvSpPr>
                <a:spLocks/>
              </p:cNvSpPr>
              <p:nvPr/>
            </p:nvSpPr>
            <p:spPr bwMode="auto">
              <a:xfrm>
                <a:off x="7904011" y="3176281"/>
                <a:ext cx="3540" cy="3541"/>
              </a:xfrm>
              <a:custGeom>
                <a:avLst/>
                <a:gdLst>
                  <a:gd name="T0" fmla="*/ 2 w 3"/>
                  <a:gd name="T1" fmla="*/ 2 h 3"/>
                  <a:gd name="T2" fmla="*/ 2 w 3"/>
                  <a:gd name="T3" fmla="*/ 1 h 3"/>
                  <a:gd name="T4" fmla="*/ 2 w 3"/>
                  <a:gd name="T5" fmla="*/ 2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2" y="2"/>
                    </a:moveTo>
                    <a:cubicBezTo>
                      <a:pt x="0" y="2"/>
                      <a:pt x="1" y="1"/>
                      <a:pt x="2" y="1"/>
                    </a:cubicBezTo>
                    <a:cubicBezTo>
                      <a:pt x="3" y="0"/>
                      <a:pt x="3" y="3"/>
                      <a:pt x="2" y="2"/>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45" name="Freeform 397"/>
              <p:cNvSpPr>
                <a:spLocks/>
              </p:cNvSpPr>
              <p:nvPr/>
            </p:nvSpPr>
            <p:spPr bwMode="auto">
              <a:xfrm>
                <a:off x="6557307" y="3026069"/>
                <a:ext cx="22757" cy="59680"/>
              </a:xfrm>
              <a:custGeom>
                <a:avLst/>
                <a:gdLst>
                  <a:gd name="T0" fmla="*/ 11 w 19"/>
                  <a:gd name="T1" fmla="*/ 24 h 50"/>
                  <a:gd name="T2" fmla="*/ 18 w 19"/>
                  <a:gd name="T3" fmla="*/ 15 h 50"/>
                  <a:gd name="T4" fmla="*/ 19 w 19"/>
                  <a:gd name="T5" fmla="*/ 4 h 50"/>
                  <a:gd name="T6" fmla="*/ 19 w 19"/>
                  <a:gd name="T7" fmla="*/ 2 h 50"/>
                  <a:gd name="T8" fmla="*/ 11 w 19"/>
                  <a:gd name="T9" fmla="*/ 0 h 50"/>
                  <a:gd name="T10" fmla="*/ 7 w 19"/>
                  <a:gd name="T11" fmla="*/ 8 h 50"/>
                  <a:gd name="T12" fmla="*/ 0 w 19"/>
                  <a:gd name="T13" fmla="*/ 25 h 50"/>
                  <a:gd name="T14" fmla="*/ 9 w 19"/>
                  <a:gd name="T15" fmla="*/ 39 h 50"/>
                  <a:gd name="T16" fmla="*/ 10 w 19"/>
                  <a:gd name="T17" fmla="*/ 50 h 50"/>
                  <a:gd name="T18" fmla="*/ 16 w 19"/>
                  <a:gd name="T19" fmla="*/ 37 h 50"/>
                  <a:gd name="T20" fmla="*/ 17 w 19"/>
                  <a:gd name="T21" fmla="*/ 34 h 50"/>
                  <a:gd name="T22" fmla="*/ 11 w 19"/>
                  <a:gd name="T23" fmla="*/ 24 h 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
                  <a:gd name="T37" fmla="*/ 0 h 50"/>
                  <a:gd name="T38" fmla="*/ 19 w 19"/>
                  <a:gd name="T39" fmla="*/ 50 h 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 h="50">
                    <a:moveTo>
                      <a:pt x="11" y="24"/>
                    </a:moveTo>
                    <a:cubicBezTo>
                      <a:pt x="11" y="19"/>
                      <a:pt x="14" y="16"/>
                      <a:pt x="18" y="15"/>
                    </a:cubicBezTo>
                    <a:cubicBezTo>
                      <a:pt x="18" y="11"/>
                      <a:pt x="18" y="6"/>
                      <a:pt x="19" y="4"/>
                    </a:cubicBezTo>
                    <a:cubicBezTo>
                      <a:pt x="19" y="3"/>
                      <a:pt x="19" y="3"/>
                      <a:pt x="19" y="2"/>
                    </a:cubicBezTo>
                    <a:cubicBezTo>
                      <a:pt x="16" y="2"/>
                      <a:pt x="14" y="1"/>
                      <a:pt x="11" y="0"/>
                    </a:cubicBezTo>
                    <a:cubicBezTo>
                      <a:pt x="10" y="3"/>
                      <a:pt x="9" y="6"/>
                      <a:pt x="7" y="8"/>
                    </a:cubicBezTo>
                    <a:cubicBezTo>
                      <a:pt x="3" y="16"/>
                      <a:pt x="2" y="21"/>
                      <a:pt x="0" y="25"/>
                    </a:cubicBezTo>
                    <a:cubicBezTo>
                      <a:pt x="4" y="30"/>
                      <a:pt x="8" y="36"/>
                      <a:pt x="9" y="39"/>
                    </a:cubicBezTo>
                    <a:cubicBezTo>
                      <a:pt x="10" y="41"/>
                      <a:pt x="10" y="45"/>
                      <a:pt x="10" y="50"/>
                    </a:cubicBezTo>
                    <a:cubicBezTo>
                      <a:pt x="13" y="44"/>
                      <a:pt x="16" y="38"/>
                      <a:pt x="16" y="37"/>
                    </a:cubicBezTo>
                    <a:cubicBezTo>
                      <a:pt x="16" y="36"/>
                      <a:pt x="17" y="35"/>
                      <a:pt x="17" y="34"/>
                    </a:cubicBezTo>
                    <a:cubicBezTo>
                      <a:pt x="13" y="31"/>
                      <a:pt x="10" y="28"/>
                      <a:pt x="11" y="24"/>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46" name="Freeform 398"/>
              <p:cNvSpPr>
                <a:spLocks/>
              </p:cNvSpPr>
              <p:nvPr/>
            </p:nvSpPr>
            <p:spPr bwMode="auto">
              <a:xfrm>
                <a:off x="6569444" y="3043771"/>
                <a:ext cx="9609" cy="22759"/>
              </a:xfrm>
              <a:custGeom>
                <a:avLst/>
                <a:gdLst>
                  <a:gd name="T0" fmla="*/ 1 w 8"/>
                  <a:gd name="T1" fmla="*/ 9 h 19"/>
                  <a:gd name="T2" fmla="*/ 7 w 8"/>
                  <a:gd name="T3" fmla="*/ 19 h 19"/>
                  <a:gd name="T4" fmla="*/ 8 w 8"/>
                  <a:gd name="T5" fmla="*/ 0 h 19"/>
                  <a:gd name="T6" fmla="*/ 1 w 8"/>
                  <a:gd name="T7" fmla="*/ 9 h 19"/>
                  <a:gd name="T8" fmla="*/ 0 60000 65536"/>
                  <a:gd name="T9" fmla="*/ 0 60000 65536"/>
                  <a:gd name="T10" fmla="*/ 0 60000 65536"/>
                  <a:gd name="T11" fmla="*/ 0 60000 65536"/>
                  <a:gd name="T12" fmla="*/ 0 w 8"/>
                  <a:gd name="T13" fmla="*/ 0 h 19"/>
                  <a:gd name="T14" fmla="*/ 8 w 8"/>
                  <a:gd name="T15" fmla="*/ 19 h 19"/>
                </a:gdLst>
                <a:ahLst/>
                <a:cxnLst>
                  <a:cxn ang="T8">
                    <a:pos x="T0" y="T1"/>
                  </a:cxn>
                  <a:cxn ang="T9">
                    <a:pos x="T2" y="T3"/>
                  </a:cxn>
                  <a:cxn ang="T10">
                    <a:pos x="T4" y="T5"/>
                  </a:cxn>
                  <a:cxn ang="T11">
                    <a:pos x="T6" y="T7"/>
                  </a:cxn>
                </a:cxnLst>
                <a:rect l="T12" t="T13" r="T14" b="T15"/>
                <a:pathLst>
                  <a:path w="8" h="19">
                    <a:moveTo>
                      <a:pt x="1" y="9"/>
                    </a:moveTo>
                    <a:cubicBezTo>
                      <a:pt x="0" y="13"/>
                      <a:pt x="3" y="16"/>
                      <a:pt x="7" y="19"/>
                    </a:cubicBezTo>
                    <a:cubicBezTo>
                      <a:pt x="7" y="15"/>
                      <a:pt x="8" y="7"/>
                      <a:pt x="8" y="0"/>
                    </a:cubicBezTo>
                    <a:cubicBezTo>
                      <a:pt x="4" y="1"/>
                      <a:pt x="1" y="4"/>
                      <a:pt x="1" y="9"/>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47" name="Freeform 402"/>
              <p:cNvSpPr>
                <a:spLocks/>
              </p:cNvSpPr>
              <p:nvPr/>
            </p:nvSpPr>
            <p:spPr bwMode="auto">
              <a:xfrm>
                <a:off x="6289787" y="2694795"/>
                <a:ext cx="89511" cy="40461"/>
              </a:xfrm>
              <a:custGeom>
                <a:avLst/>
                <a:gdLst>
                  <a:gd name="T0" fmla="*/ 15 w 75"/>
                  <a:gd name="T1" fmla="*/ 33 h 34"/>
                  <a:gd name="T2" fmla="*/ 36 w 75"/>
                  <a:gd name="T3" fmla="*/ 29 h 34"/>
                  <a:gd name="T4" fmla="*/ 57 w 75"/>
                  <a:gd name="T5" fmla="*/ 23 h 34"/>
                  <a:gd name="T6" fmla="*/ 73 w 75"/>
                  <a:gd name="T7" fmla="*/ 20 h 34"/>
                  <a:gd name="T8" fmla="*/ 73 w 75"/>
                  <a:gd name="T9" fmla="*/ 20 h 34"/>
                  <a:gd name="T10" fmla="*/ 72 w 75"/>
                  <a:gd name="T11" fmla="*/ 12 h 34"/>
                  <a:gd name="T12" fmla="*/ 75 w 75"/>
                  <a:gd name="T13" fmla="*/ 7 h 34"/>
                  <a:gd name="T14" fmla="*/ 63 w 75"/>
                  <a:gd name="T15" fmla="*/ 0 h 34"/>
                  <a:gd name="T16" fmla="*/ 52 w 75"/>
                  <a:gd name="T17" fmla="*/ 2 h 34"/>
                  <a:gd name="T18" fmla="*/ 39 w 75"/>
                  <a:gd name="T19" fmla="*/ 2 h 34"/>
                  <a:gd name="T20" fmla="*/ 26 w 75"/>
                  <a:gd name="T21" fmla="*/ 2 h 34"/>
                  <a:gd name="T22" fmla="*/ 14 w 75"/>
                  <a:gd name="T23" fmla="*/ 11 h 34"/>
                  <a:gd name="T24" fmla="*/ 0 w 75"/>
                  <a:gd name="T25" fmla="*/ 17 h 34"/>
                  <a:gd name="T26" fmla="*/ 1 w 75"/>
                  <a:gd name="T27" fmla="*/ 21 h 34"/>
                  <a:gd name="T28" fmla="*/ 0 w 75"/>
                  <a:gd name="T29" fmla="*/ 28 h 34"/>
                  <a:gd name="T30" fmla="*/ 0 w 75"/>
                  <a:gd name="T31" fmla="*/ 28 h 34"/>
                  <a:gd name="T32" fmla="*/ 15 w 75"/>
                  <a:gd name="T33" fmla="*/ 33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5"/>
                  <a:gd name="T52" fmla="*/ 0 h 34"/>
                  <a:gd name="T53" fmla="*/ 75 w 75"/>
                  <a:gd name="T54" fmla="*/ 34 h 3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5" h="34">
                    <a:moveTo>
                      <a:pt x="15" y="33"/>
                    </a:moveTo>
                    <a:cubicBezTo>
                      <a:pt x="22" y="34"/>
                      <a:pt x="32" y="29"/>
                      <a:pt x="36" y="29"/>
                    </a:cubicBezTo>
                    <a:cubicBezTo>
                      <a:pt x="41" y="29"/>
                      <a:pt x="48" y="23"/>
                      <a:pt x="57" y="23"/>
                    </a:cubicBezTo>
                    <a:cubicBezTo>
                      <a:pt x="62" y="23"/>
                      <a:pt x="68" y="21"/>
                      <a:pt x="73" y="20"/>
                    </a:cubicBezTo>
                    <a:cubicBezTo>
                      <a:pt x="73" y="20"/>
                      <a:pt x="73" y="20"/>
                      <a:pt x="73" y="20"/>
                    </a:cubicBezTo>
                    <a:cubicBezTo>
                      <a:pt x="71" y="17"/>
                      <a:pt x="70" y="14"/>
                      <a:pt x="72" y="12"/>
                    </a:cubicBezTo>
                    <a:cubicBezTo>
                      <a:pt x="73" y="10"/>
                      <a:pt x="75" y="8"/>
                      <a:pt x="75" y="7"/>
                    </a:cubicBezTo>
                    <a:cubicBezTo>
                      <a:pt x="70" y="3"/>
                      <a:pt x="65" y="0"/>
                      <a:pt x="63" y="0"/>
                    </a:cubicBezTo>
                    <a:cubicBezTo>
                      <a:pt x="59" y="0"/>
                      <a:pt x="53" y="2"/>
                      <a:pt x="52" y="2"/>
                    </a:cubicBezTo>
                    <a:cubicBezTo>
                      <a:pt x="50" y="2"/>
                      <a:pt x="42" y="4"/>
                      <a:pt x="39" y="2"/>
                    </a:cubicBezTo>
                    <a:cubicBezTo>
                      <a:pt x="36" y="1"/>
                      <a:pt x="29" y="1"/>
                      <a:pt x="26" y="2"/>
                    </a:cubicBezTo>
                    <a:cubicBezTo>
                      <a:pt x="23" y="2"/>
                      <a:pt x="18" y="8"/>
                      <a:pt x="14" y="11"/>
                    </a:cubicBezTo>
                    <a:cubicBezTo>
                      <a:pt x="12" y="12"/>
                      <a:pt x="6" y="15"/>
                      <a:pt x="0" y="17"/>
                    </a:cubicBezTo>
                    <a:cubicBezTo>
                      <a:pt x="1" y="18"/>
                      <a:pt x="1" y="20"/>
                      <a:pt x="1" y="21"/>
                    </a:cubicBezTo>
                    <a:cubicBezTo>
                      <a:pt x="1" y="23"/>
                      <a:pt x="1" y="25"/>
                      <a:pt x="0" y="28"/>
                    </a:cubicBezTo>
                    <a:cubicBezTo>
                      <a:pt x="0" y="28"/>
                      <a:pt x="0" y="28"/>
                      <a:pt x="0" y="28"/>
                    </a:cubicBezTo>
                    <a:cubicBezTo>
                      <a:pt x="5" y="30"/>
                      <a:pt x="11" y="32"/>
                      <a:pt x="15" y="33"/>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48" name="Freeform 403"/>
              <p:cNvSpPr>
                <a:spLocks/>
              </p:cNvSpPr>
              <p:nvPr/>
            </p:nvSpPr>
            <p:spPr bwMode="auto">
              <a:xfrm>
                <a:off x="6280178" y="2718566"/>
                <a:ext cx="102659" cy="61197"/>
              </a:xfrm>
              <a:custGeom>
                <a:avLst/>
                <a:gdLst>
                  <a:gd name="T0" fmla="*/ 81 w 86"/>
                  <a:gd name="T1" fmla="*/ 0 h 51"/>
                  <a:gd name="T2" fmla="*/ 65 w 86"/>
                  <a:gd name="T3" fmla="*/ 3 h 51"/>
                  <a:gd name="T4" fmla="*/ 44 w 86"/>
                  <a:gd name="T5" fmla="*/ 9 h 51"/>
                  <a:gd name="T6" fmla="*/ 23 w 86"/>
                  <a:gd name="T7" fmla="*/ 13 h 51"/>
                  <a:gd name="T8" fmla="*/ 8 w 86"/>
                  <a:gd name="T9" fmla="*/ 8 h 51"/>
                  <a:gd name="T10" fmla="*/ 8 w 86"/>
                  <a:gd name="T11" fmla="*/ 8 h 51"/>
                  <a:gd name="T12" fmla="*/ 2 w 86"/>
                  <a:gd name="T13" fmla="*/ 24 h 51"/>
                  <a:gd name="T14" fmla="*/ 9 w 86"/>
                  <a:gd name="T15" fmla="*/ 38 h 51"/>
                  <a:gd name="T16" fmla="*/ 32 w 86"/>
                  <a:gd name="T17" fmla="*/ 51 h 51"/>
                  <a:gd name="T18" fmla="*/ 42 w 86"/>
                  <a:gd name="T19" fmla="*/ 47 h 51"/>
                  <a:gd name="T20" fmla="*/ 61 w 86"/>
                  <a:gd name="T21" fmla="*/ 40 h 51"/>
                  <a:gd name="T22" fmla="*/ 82 w 86"/>
                  <a:gd name="T23" fmla="*/ 14 h 51"/>
                  <a:gd name="T24" fmla="*/ 86 w 86"/>
                  <a:gd name="T25" fmla="*/ 7 h 51"/>
                  <a:gd name="T26" fmla="*/ 81 w 86"/>
                  <a:gd name="T27" fmla="*/ 0 h 5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6"/>
                  <a:gd name="T43" fmla="*/ 0 h 51"/>
                  <a:gd name="T44" fmla="*/ 86 w 86"/>
                  <a:gd name="T45" fmla="*/ 51 h 5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6" h="51">
                    <a:moveTo>
                      <a:pt x="81" y="0"/>
                    </a:moveTo>
                    <a:cubicBezTo>
                      <a:pt x="76" y="1"/>
                      <a:pt x="70" y="3"/>
                      <a:pt x="65" y="3"/>
                    </a:cubicBezTo>
                    <a:cubicBezTo>
                      <a:pt x="56" y="3"/>
                      <a:pt x="49" y="9"/>
                      <a:pt x="44" y="9"/>
                    </a:cubicBezTo>
                    <a:cubicBezTo>
                      <a:pt x="40" y="9"/>
                      <a:pt x="30" y="14"/>
                      <a:pt x="23" y="13"/>
                    </a:cubicBezTo>
                    <a:cubicBezTo>
                      <a:pt x="19" y="12"/>
                      <a:pt x="13" y="10"/>
                      <a:pt x="8" y="8"/>
                    </a:cubicBezTo>
                    <a:cubicBezTo>
                      <a:pt x="8" y="8"/>
                      <a:pt x="8" y="8"/>
                      <a:pt x="8" y="8"/>
                    </a:cubicBezTo>
                    <a:cubicBezTo>
                      <a:pt x="7" y="14"/>
                      <a:pt x="4" y="21"/>
                      <a:pt x="2" y="24"/>
                    </a:cubicBezTo>
                    <a:cubicBezTo>
                      <a:pt x="0" y="28"/>
                      <a:pt x="4" y="32"/>
                      <a:pt x="9" y="38"/>
                    </a:cubicBezTo>
                    <a:cubicBezTo>
                      <a:pt x="13" y="43"/>
                      <a:pt x="27" y="51"/>
                      <a:pt x="32" y="51"/>
                    </a:cubicBezTo>
                    <a:cubicBezTo>
                      <a:pt x="37" y="51"/>
                      <a:pt x="42" y="47"/>
                      <a:pt x="42" y="47"/>
                    </a:cubicBezTo>
                    <a:cubicBezTo>
                      <a:pt x="43" y="45"/>
                      <a:pt x="56" y="44"/>
                      <a:pt x="61" y="40"/>
                    </a:cubicBezTo>
                    <a:cubicBezTo>
                      <a:pt x="66" y="36"/>
                      <a:pt x="79" y="19"/>
                      <a:pt x="82" y="14"/>
                    </a:cubicBezTo>
                    <a:cubicBezTo>
                      <a:pt x="83" y="11"/>
                      <a:pt x="85" y="8"/>
                      <a:pt x="86" y="7"/>
                    </a:cubicBezTo>
                    <a:cubicBezTo>
                      <a:pt x="84" y="4"/>
                      <a:pt x="82" y="2"/>
                      <a:pt x="81" y="0"/>
                    </a:cubicBezTo>
                    <a:close/>
                  </a:path>
                </a:pathLst>
              </a:custGeom>
              <a:solidFill>
                <a:schemeClr val="accent4">
                  <a:lumMod val="40000"/>
                  <a:lumOff val="60000"/>
                </a:schemeClr>
              </a:solidFill>
              <a:ln w="3175">
                <a:solidFill>
                  <a:schemeClr val="bg1"/>
                </a:solidFill>
                <a:round/>
                <a:headEnd/>
                <a:tailEnd/>
              </a:ln>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GB" sz="126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sp>
        <p:nvSpPr>
          <p:cNvPr id="358" name="Rectangle 357"/>
          <p:cNvSpPr/>
          <p:nvPr/>
        </p:nvSpPr>
        <p:spPr>
          <a:xfrm>
            <a:off x="4547038" y="1505106"/>
            <a:ext cx="1057350" cy="701415"/>
          </a:xfrm>
          <a:prstGeom prst="rect">
            <a:avLst/>
          </a:prstGeom>
          <a:solidFill>
            <a:schemeClr val="accent4"/>
          </a:solidFill>
          <a:ln w="12700">
            <a:solidFill>
              <a:schemeClr val="accent4"/>
            </a:solidFill>
          </a:ln>
        </p:spPr>
        <p:txBody>
          <a:bodyPr wrap="square" lIns="36000" tIns="36000" rIns="36000" bIns="72000" rtlCol="0" anchor="t">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8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Application and technical service</a:t>
            </a:r>
            <a:r>
              <a:rPr kumimoji="0" lang="en-GB" sz="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r>
            <a:br>
              <a:rPr kumimoji="0" lang="en-GB" sz="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GB" sz="8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centres </a:t>
            </a:r>
            <a:r>
              <a:rPr kumimoji="0" lang="en-GB" sz="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globally</a:t>
            </a:r>
          </a:p>
        </p:txBody>
      </p:sp>
      <p:sp>
        <p:nvSpPr>
          <p:cNvPr id="359" name="Rectangle 358"/>
          <p:cNvSpPr/>
          <p:nvPr/>
        </p:nvSpPr>
        <p:spPr>
          <a:xfrm>
            <a:off x="7526744" y="1505106"/>
            <a:ext cx="1057350" cy="701415"/>
          </a:xfrm>
          <a:prstGeom prst="rect">
            <a:avLst/>
          </a:prstGeom>
          <a:solidFill>
            <a:schemeClr val="accent4"/>
          </a:solidFill>
          <a:ln w="12700">
            <a:solidFill>
              <a:schemeClr val="accent4"/>
            </a:solidFill>
          </a:ln>
        </p:spPr>
        <p:txBody>
          <a:bodyPr wrap="square" lIns="36000" tIns="36000" rIns="36000" bIns="72000" rtlCol="0" anchor="t">
            <a:noAutofit/>
          </a:bodyPr>
          <a:lstStyle/>
          <a:p>
            <a:pPr marL="0" marR="0" lvl="0" indent="0" algn="ctr" defTabSz="914400" rtl="0" eaLnBrk="1" fontAlgn="base" latinLnBrk="0" hangingPunct="1">
              <a:spcBef>
                <a:spcPct val="0"/>
              </a:spcBef>
              <a:spcAft>
                <a:spcPct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&gt;</a:t>
            </a:r>
            <a:r>
              <a:rPr kumimoji="0" lang="en-GB" sz="1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50%</a:t>
            </a:r>
            <a:br>
              <a:rPr kumimoji="0" lang="en-GB" sz="1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br>
            <a:r>
              <a:rPr kumimoji="0" lang="en-GB" sz="8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Located </a:t>
            </a:r>
            <a:r>
              <a:rPr kumimoji="0" lang="en-GB" sz="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 </a:t>
            </a:r>
            <a:br>
              <a:rPr kumimoji="0" lang="en-GB" sz="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GB" sz="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emerging markets</a:t>
            </a:r>
          </a:p>
        </p:txBody>
      </p:sp>
      <p:sp>
        <p:nvSpPr>
          <p:cNvPr id="360" name="Rectangle 359"/>
          <p:cNvSpPr/>
          <p:nvPr/>
        </p:nvSpPr>
        <p:spPr>
          <a:xfrm>
            <a:off x="6043861" y="1505106"/>
            <a:ext cx="1057350" cy="701415"/>
          </a:xfrm>
          <a:prstGeom prst="rect">
            <a:avLst/>
          </a:prstGeom>
          <a:solidFill>
            <a:schemeClr val="accent4"/>
          </a:solidFill>
          <a:ln w="12700">
            <a:solidFill>
              <a:schemeClr val="accent4"/>
            </a:solidFill>
          </a:ln>
        </p:spPr>
        <p:txBody>
          <a:bodyPr wrap="square" lIns="36000" tIns="36000" rIns="36000" bIns="72000" rtlCol="0" anchor="t">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6</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Expanded or opened </a:t>
            </a:r>
            <a:r>
              <a:rPr kumimoji="0" lang="en-GB" sz="8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since </a:t>
            </a:r>
            <a:br>
              <a:rPr kumimoji="0" lang="en-GB" sz="8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br>
            <a:r>
              <a:rPr kumimoji="0" lang="en-GB" sz="8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April 2017</a:t>
            </a:r>
            <a:endParaRPr kumimoji="0" lang="en-GB" sz="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64" name="Rectangle 363">
            <a:extLst>
              <a:ext uri="{FF2B5EF4-FFF2-40B4-BE49-F238E27FC236}">
                <a16:creationId xmlns:a16="http://schemas.microsoft.com/office/drawing/2014/main" id="{207B1981-3864-4860-8602-44C18EF34503}"/>
              </a:ext>
            </a:extLst>
          </p:cNvPr>
          <p:cNvSpPr/>
          <p:nvPr/>
        </p:nvSpPr>
        <p:spPr>
          <a:xfrm>
            <a:off x="4319300" y="1159123"/>
            <a:ext cx="4476788" cy="3435101"/>
          </a:xfrm>
          <a:prstGeom prst="rect">
            <a:avLst/>
          </a:prstGeom>
          <a:noFill/>
          <a:ln w="9525">
            <a:solidFill>
              <a:schemeClr val="tx1">
                <a:lumMod val="50000"/>
                <a:lumOff val="50000"/>
              </a:schemeClr>
            </a:solidFill>
          </a:ln>
        </p:spPr>
        <p:txBody>
          <a:bodyPr wrap="square" lIns="144000" tIns="180000" rIns="72000" bIns="72000" rtlCol="0" anchor="ctr" anchorCtr="0">
            <a:noAutofit/>
          </a:bodyPr>
          <a:lstStyle/>
          <a:p>
            <a:pPr marL="182563" marR="0" lvl="0" indent="-182563" algn="l" defTabSz="914400" rtl="0" eaLnBrk="1" fontAlgn="base" latinLnBrk="0" hangingPunct="1">
              <a:lnSpc>
                <a:spcPct val="150000"/>
              </a:lnSpc>
              <a:spcBef>
                <a:spcPts val="1200"/>
              </a:spcBef>
              <a:spcAft>
                <a:spcPct val="0"/>
              </a:spcAft>
              <a:buClr>
                <a:srgbClr val="00A9E0"/>
              </a:buClr>
              <a:buSzTx/>
              <a:buFont typeface="Arial" panose="020B0604020202020204" pitchFamily="34" charset="0"/>
              <a:buChar char="•"/>
              <a:tabLst/>
              <a:defRPr/>
            </a:pP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DengXian"/>
              <a:cs typeface="Times New Roman" panose="02020603050405020304" pitchFamily="18" charset="0"/>
            </a:endParaRPr>
          </a:p>
        </p:txBody>
      </p:sp>
      <p:sp>
        <p:nvSpPr>
          <p:cNvPr id="363" name="Rounded Rectangle 1">
            <a:extLst>
              <a:ext uri="{FF2B5EF4-FFF2-40B4-BE49-F238E27FC236}">
                <a16:creationId xmlns:a16="http://schemas.microsoft.com/office/drawing/2014/main" id="{4F3411F6-7460-4928-9F83-3014FA97FAF9}"/>
              </a:ext>
            </a:extLst>
          </p:cNvPr>
          <p:cNvSpPr>
            <a:spLocks noChangeArrowheads="1"/>
          </p:cNvSpPr>
          <p:nvPr/>
        </p:nvSpPr>
        <p:spPr bwMode="auto">
          <a:xfrm>
            <a:off x="5439620" y="998522"/>
            <a:ext cx="2483197" cy="323605"/>
          </a:xfrm>
          <a:prstGeom prst="rect">
            <a:avLst/>
          </a:prstGeom>
          <a:solidFill>
            <a:schemeClr val="bg1"/>
          </a:solidFill>
          <a:ln w="12700">
            <a:noFill/>
            <a:round/>
            <a:headEnd/>
            <a:tailEnd/>
          </a:ln>
          <a:extLst/>
        </p:spPr>
        <p:txBody>
          <a:bodyPr lIns="0" tIns="0" rIns="0" bIns="0" anchor="ct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marL="0" marR="0" lvl="0" indent="0" algn="ctr" defTabSz="685800" rtl="0" eaLnBrk="1" fontAlgn="base" latinLnBrk="0" hangingPunct="1">
              <a:lnSpc>
                <a:spcPct val="90000"/>
              </a:lnSpc>
              <a:spcBef>
                <a:spcPct val="0"/>
              </a:spcBef>
              <a:spcAft>
                <a:spcPct val="0"/>
              </a:spcAft>
              <a:buClrTx/>
              <a:buSzTx/>
              <a:buFontTx/>
              <a:buNone/>
              <a:tabLst/>
              <a:defRPr/>
            </a:pPr>
            <a:r>
              <a:rPr kumimoji="0" lang="en-US" altLang="en-US" sz="1300" b="1" i="0" u="none" strike="noStrike" kern="1200" cap="none" spc="0" normalizeH="0" baseline="0" noProof="0" dirty="0" smtClean="0">
                <a:ln>
                  <a:noFill/>
                </a:ln>
                <a:solidFill>
                  <a:srgbClr val="000000"/>
                </a:solidFill>
                <a:effectLst/>
                <a:uLnTx/>
                <a:uFillTx/>
                <a:latin typeface="Arial"/>
                <a:ea typeface="+mn-ea"/>
                <a:cs typeface="Arial" pitchFamily="34" charset="0"/>
              </a:rPr>
              <a:t>Local labs serving local tastes</a:t>
            </a:r>
            <a:endParaRPr kumimoji="0" lang="en-US" altLang="en-US" sz="1300" b="1" i="0" u="none" strike="noStrike" kern="1200" cap="none" spc="0" normalizeH="0" baseline="0" noProof="0" dirty="0">
              <a:ln>
                <a:noFill/>
              </a:ln>
              <a:solidFill>
                <a:srgbClr val="000000"/>
              </a:solidFill>
              <a:effectLst/>
              <a:uLnTx/>
              <a:uFillTx/>
              <a:latin typeface="Arial"/>
              <a:ea typeface="+mn-ea"/>
              <a:cs typeface="Arial" pitchFamily="34" charset="0"/>
            </a:endParaRPr>
          </a:p>
        </p:txBody>
      </p:sp>
      <p:sp>
        <p:nvSpPr>
          <p:cNvPr id="350" name="Title 1"/>
          <p:cNvSpPr txBox="1">
            <a:spLocks/>
          </p:cNvSpPr>
          <p:nvPr/>
        </p:nvSpPr>
        <p:spPr bwMode="auto">
          <a:xfrm>
            <a:off x="297281" y="103588"/>
            <a:ext cx="6453717" cy="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normAutofit/>
          </a:bodyPr>
          <a:lstStyle>
            <a:lvl1pPr algn="l" rtl="0" eaLnBrk="1" fontAlgn="base" hangingPunct="1">
              <a:lnSpc>
                <a:spcPct val="90000"/>
              </a:lnSpc>
              <a:spcBef>
                <a:spcPct val="0"/>
              </a:spcBef>
              <a:spcAft>
                <a:spcPct val="0"/>
              </a:spcAft>
              <a:defRPr sz="2000" b="1" kern="1200" cap="none" baseline="0">
                <a:solidFill>
                  <a:schemeClr val="bg1"/>
                </a:solidFill>
                <a:latin typeface="+mj-lt"/>
                <a:ea typeface="+mj-ea"/>
                <a:cs typeface="+mj-cs"/>
              </a:defRPr>
            </a:lvl1pPr>
            <a:lvl2pPr algn="l" rtl="0" eaLnBrk="1" fontAlgn="base" hangingPunct="1">
              <a:spcBef>
                <a:spcPct val="0"/>
              </a:spcBef>
              <a:spcAft>
                <a:spcPct val="0"/>
              </a:spcAft>
              <a:defRPr sz="2400">
                <a:solidFill>
                  <a:schemeClr val="tx1"/>
                </a:solidFill>
                <a:latin typeface="Arial" charset="0"/>
              </a:defRPr>
            </a:lvl2pPr>
            <a:lvl3pPr algn="l" rtl="0" eaLnBrk="1" fontAlgn="base" hangingPunct="1">
              <a:spcBef>
                <a:spcPct val="0"/>
              </a:spcBef>
              <a:spcAft>
                <a:spcPct val="0"/>
              </a:spcAft>
              <a:defRPr sz="2400">
                <a:solidFill>
                  <a:schemeClr val="tx1"/>
                </a:solidFill>
                <a:latin typeface="Arial" charset="0"/>
              </a:defRPr>
            </a:lvl3pPr>
            <a:lvl4pPr algn="l" rtl="0" eaLnBrk="1" fontAlgn="base" hangingPunct="1">
              <a:spcBef>
                <a:spcPct val="0"/>
              </a:spcBef>
              <a:spcAft>
                <a:spcPct val="0"/>
              </a:spcAft>
              <a:defRPr sz="2400">
                <a:solidFill>
                  <a:schemeClr val="tx1"/>
                </a:solidFill>
                <a:latin typeface="Arial" charset="0"/>
              </a:defRPr>
            </a:lvl4pPr>
            <a:lvl5pPr algn="l" rtl="0" eaLnBrk="1" fontAlgn="base" hangingPunct="1">
              <a:spcBef>
                <a:spcPct val="0"/>
              </a:spcBef>
              <a:spcAft>
                <a:spcPct val="0"/>
              </a:spcAft>
              <a:defRPr sz="2400">
                <a:solidFill>
                  <a:schemeClr val="tx1"/>
                </a:solidFill>
                <a:latin typeface="Arial" charset="0"/>
              </a:defRPr>
            </a:lvl5pPr>
            <a:lvl6pPr marL="457200" algn="l" rtl="0" eaLnBrk="1" fontAlgn="base" hangingPunct="1">
              <a:spcBef>
                <a:spcPct val="0"/>
              </a:spcBef>
              <a:spcAft>
                <a:spcPct val="0"/>
              </a:spcAft>
              <a:defRPr sz="2400">
                <a:solidFill>
                  <a:schemeClr val="tx1"/>
                </a:solidFill>
                <a:latin typeface="Arial" charset="0"/>
              </a:defRPr>
            </a:lvl6pPr>
            <a:lvl7pPr marL="914400" algn="l" rtl="0" eaLnBrk="1" fontAlgn="base" hangingPunct="1">
              <a:spcBef>
                <a:spcPct val="0"/>
              </a:spcBef>
              <a:spcAft>
                <a:spcPct val="0"/>
              </a:spcAft>
              <a:defRPr sz="2400">
                <a:solidFill>
                  <a:schemeClr val="tx1"/>
                </a:solidFill>
                <a:latin typeface="Arial" charset="0"/>
              </a:defRPr>
            </a:lvl7pPr>
            <a:lvl8pPr marL="1371600" algn="l" rtl="0" eaLnBrk="1" fontAlgn="base" hangingPunct="1">
              <a:spcBef>
                <a:spcPct val="0"/>
              </a:spcBef>
              <a:spcAft>
                <a:spcPct val="0"/>
              </a:spcAft>
              <a:defRPr sz="2400">
                <a:solidFill>
                  <a:schemeClr val="tx1"/>
                </a:solidFill>
                <a:latin typeface="Arial" charset="0"/>
              </a:defRPr>
            </a:lvl8pPr>
            <a:lvl9pPr marL="1828800" algn="l" rtl="0" eaLnBrk="1" fontAlgn="base" hangingPunct="1">
              <a:spcBef>
                <a:spcPct val="0"/>
              </a:spcBef>
              <a:spcAft>
                <a:spcPct val="0"/>
              </a:spcAft>
              <a:defRPr sz="2400">
                <a:solidFill>
                  <a:schemeClr val="tx1"/>
                </a:solidFill>
                <a:latin typeface="Arial" charset="0"/>
              </a:defRPr>
            </a:lvl9pPr>
          </a:lstStyle>
          <a:p>
            <a:r>
              <a:rPr lang="en-GB" altLang="en-US" cap="small" dirty="0"/>
              <a:t>Food &amp; Beverage Solutions: </a:t>
            </a:r>
          </a:p>
          <a:p>
            <a:r>
              <a:rPr lang="en-GB" altLang="en-US" sz="1800" cap="small" dirty="0" smtClean="0"/>
              <a:t>Maintaining Momentum in Emerging Markets</a:t>
            </a:r>
            <a:endParaRPr lang="en-GB" sz="1800" cap="small" dirty="0"/>
          </a:p>
        </p:txBody>
      </p:sp>
      <p:sp>
        <p:nvSpPr>
          <p:cNvPr id="2" name="Rectangle 1"/>
          <p:cNvSpPr/>
          <p:nvPr/>
        </p:nvSpPr>
        <p:spPr>
          <a:xfrm>
            <a:off x="4533314" y="4378441"/>
            <a:ext cx="276211" cy="130848"/>
          </a:xfrm>
          <a:prstGeom prst="rect">
            <a:avLst/>
          </a:prstGeom>
          <a:solidFill>
            <a:schemeClr val="accent4"/>
          </a:solidFill>
        </p:spPr>
        <p:txBody>
          <a:bodyPr wrap="none" lIns="0" tIns="0" rIns="0" bIns="0" rtlCol="0" anchor="ctr">
            <a:noAutofit/>
          </a:bodyPr>
          <a:lstStyle/>
          <a:p>
            <a:pPr algn="ctr">
              <a:lnSpc>
                <a:spcPct val="90000"/>
              </a:lnSpc>
            </a:pPr>
            <a:endParaRPr lang="en-GB" sz="1400" b="1" dirty="0" smtClean="0">
              <a:solidFill>
                <a:schemeClr val="bg1"/>
              </a:solidFill>
            </a:endParaRPr>
          </a:p>
        </p:txBody>
      </p:sp>
      <p:sp>
        <p:nvSpPr>
          <p:cNvPr id="349" name="Rectangle 39"/>
          <p:cNvSpPr>
            <a:spLocks noGrp="1" noChangeArrowheads="1"/>
          </p:cNvSpPr>
          <p:nvPr>
            <p:ph type="ftr" sz="quarter" idx="11"/>
          </p:nvPr>
        </p:nvSpPr>
        <p:spPr bwMode="auto">
          <a:xfrm>
            <a:off x="4867004" y="4340244"/>
            <a:ext cx="3824144"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639913" rtl="0" eaLnBrk="1" fontAlgn="base" latinLnBrk="0" hangingPunct="1">
              <a:lnSpc>
                <a:spcPct val="100000"/>
              </a:lnSpc>
              <a:spcBef>
                <a:spcPct val="0"/>
              </a:spcBef>
              <a:spcAft>
                <a:spcPct val="0"/>
              </a:spcAft>
              <a:buClrTx/>
              <a:buSzTx/>
              <a:buFontTx/>
              <a:buNone/>
              <a:tabLst/>
              <a:defRPr/>
            </a:pPr>
            <a:r>
              <a:rPr kumimoji="0" lang="en-US" altLang="en-US" sz="700" b="0" i="0" u="none" strike="noStrike" kern="0" cap="none" spc="0" normalizeH="0" baseline="0" noProof="0" dirty="0" smtClean="0">
                <a:ln>
                  <a:noFill/>
                </a:ln>
                <a:effectLst/>
                <a:uLnTx/>
                <a:uFillTx/>
                <a:latin typeface="Arial" panose="020B0604020202020204" pitchFamily="34" charset="0"/>
                <a:ea typeface="+mn-ea"/>
                <a:cs typeface="Arial" panose="020B0604020202020204" pitchFamily="34" charset="0"/>
              </a:rPr>
              <a:t>Shaded areas represent</a:t>
            </a:r>
            <a:r>
              <a:rPr lang="en-US" altLang="en-US" sz="700" kern="0" noProof="0" dirty="0" smtClean="0"/>
              <a:t> countries in which our application and / or service </a:t>
            </a:r>
            <a:r>
              <a:rPr lang="en-US" altLang="en-US" sz="700" kern="0" noProof="0" dirty="0" err="1" smtClean="0"/>
              <a:t>centres</a:t>
            </a:r>
            <a:r>
              <a:rPr lang="en-US" altLang="en-US" sz="700" kern="0" noProof="0" dirty="0" smtClean="0"/>
              <a:t> are located</a:t>
            </a:r>
            <a:endParaRPr kumimoji="0" lang="en-US" altLang="en-US" sz="560" b="0" i="0" u="none" strike="noStrike" kern="0" cap="none" spc="0" normalizeH="0" baseline="0" noProof="0" dirty="0">
              <a:ln>
                <a:noFill/>
              </a:ln>
              <a:effectLst/>
              <a:uLnTx/>
              <a:uFillTx/>
            </a:endParaRPr>
          </a:p>
        </p:txBody>
      </p:sp>
    </p:spTree>
    <p:extLst>
      <p:ext uri="{BB962C8B-B14F-4D97-AF65-F5344CB8AC3E}">
        <p14:creationId xmlns:p14="http://schemas.microsoft.com/office/powerpoint/2010/main" val="2974300609"/>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8050" r="982" b="8252"/>
          <a:stretch/>
        </p:blipFill>
        <p:spPr>
          <a:xfrm flipH="1">
            <a:off x="0" y="0"/>
            <a:ext cx="9144000" cy="5143500"/>
          </a:xfrm>
          <a:prstGeom prst="rect">
            <a:avLst/>
          </a:prstGeom>
        </p:spPr>
      </p:pic>
      <p:sp>
        <p:nvSpPr>
          <p:cNvPr id="33" name="Rectangle 32"/>
          <p:cNvSpPr/>
          <p:nvPr/>
        </p:nvSpPr>
        <p:spPr>
          <a:xfrm>
            <a:off x="0" y="0"/>
            <a:ext cx="4571999" cy="5143500"/>
          </a:xfrm>
          <a:prstGeom prst="rect">
            <a:avLst/>
          </a:prstGeom>
          <a:solidFill>
            <a:schemeClr val="accent3">
              <a:alpha val="90000"/>
            </a:schemeClr>
          </a:solidFill>
        </p:spPr>
        <p:txBody>
          <a:bodyPr wrap="none" lIns="0" tIns="0" rIns="0" bIns="0" rtlCol="0" anchor="ctr">
            <a:noAutofit/>
          </a:bodyPr>
          <a:lstStyle/>
          <a:p>
            <a:pPr algn="ctr">
              <a:lnSpc>
                <a:spcPct val="90000"/>
              </a:lnSpc>
            </a:pPr>
            <a:endParaRPr lang="en-GB" sz="1400" b="1" dirty="0" smtClean="0">
              <a:solidFill>
                <a:schemeClr val="bg1"/>
              </a:solidFill>
            </a:endParaRPr>
          </a:p>
        </p:txBody>
      </p:sp>
      <p:sp>
        <p:nvSpPr>
          <p:cNvPr id="34" name="Text Placeholder 15"/>
          <p:cNvSpPr txBox="1">
            <a:spLocks/>
          </p:cNvSpPr>
          <p:nvPr/>
        </p:nvSpPr>
        <p:spPr>
          <a:xfrm>
            <a:off x="251520" y="195486"/>
            <a:ext cx="4141093" cy="3117627"/>
          </a:xfrm>
          <a:prstGeom prst="rect">
            <a:avLst/>
          </a:prstGeom>
        </p:spPr>
        <p:txBody>
          <a:bodyPr vert="horz" lIns="0" tIns="0" rIns="0" bIns="0" rtlCol="0">
            <a:normAutofit/>
          </a:bodyPr>
          <a:lstStyle>
            <a:lvl1pPr marL="0" indent="0" algn="l" defTabSz="914400" rtl="0" eaLnBrk="1" latinLnBrk="0" hangingPunct="1">
              <a:lnSpc>
                <a:spcPct val="90000"/>
              </a:lnSpc>
              <a:spcBef>
                <a:spcPts val="600"/>
              </a:spcBef>
              <a:spcAft>
                <a:spcPts val="600"/>
              </a:spcAft>
              <a:buFont typeface="Arial" pitchFamily="34" charset="0"/>
              <a:buNone/>
              <a:defRPr sz="1400" kern="1200">
                <a:solidFill>
                  <a:schemeClr val="tx1"/>
                </a:solidFill>
                <a:latin typeface="+mn-lt"/>
                <a:ea typeface="+mn-ea"/>
                <a:cs typeface="+mn-cs"/>
              </a:defRPr>
            </a:lvl1pPr>
            <a:lvl2pPr marL="0" indent="0" algn="l" defTabSz="914400" rtl="0" eaLnBrk="1" latinLnBrk="0" hangingPunct="1">
              <a:lnSpc>
                <a:spcPct val="90000"/>
              </a:lnSpc>
              <a:spcBef>
                <a:spcPts val="400"/>
              </a:spcBef>
              <a:buFont typeface="Arial" pitchFamily="34" charset="0"/>
              <a:buNone/>
              <a:defRPr sz="1600" b="1" kern="1200">
                <a:solidFill>
                  <a:schemeClr val="tx1"/>
                </a:solidFill>
                <a:latin typeface="+mn-lt"/>
                <a:ea typeface="+mn-ea"/>
                <a:cs typeface="+mn-cs"/>
              </a:defRPr>
            </a:lvl2pPr>
            <a:lvl3pPr marL="180000" indent="-180000" algn="l" defTabSz="914400" rtl="0" eaLnBrk="1" latinLnBrk="0" hangingPunct="1">
              <a:lnSpc>
                <a:spcPct val="90000"/>
              </a:lnSpc>
              <a:spcBef>
                <a:spcPts val="400"/>
              </a:spcBef>
              <a:buClr>
                <a:schemeClr val="tx2"/>
              </a:buClr>
              <a:buFont typeface="Arial"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400"/>
              </a:spcBef>
              <a:spcAft>
                <a:spcPts val="400"/>
              </a:spcAft>
              <a:buFont typeface="Arial" pitchFamily="34" charset="0"/>
              <a:buNone/>
              <a:defRPr sz="1600" b="1" kern="1200">
                <a:solidFill>
                  <a:schemeClr val="tx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base">
              <a:spcBef>
                <a:spcPct val="0"/>
              </a:spcBef>
              <a:spcAft>
                <a:spcPct val="0"/>
              </a:spcAft>
            </a:pPr>
            <a:r>
              <a:rPr lang="en-GB" sz="2000" b="1" cap="small" dirty="0" smtClean="0">
                <a:solidFill>
                  <a:schemeClr val="bg1"/>
                </a:solidFill>
                <a:latin typeface="+mj-lt"/>
                <a:ea typeface="+mj-ea"/>
                <a:cs typeface="+mj-cs"/>
              </a:rPr>
              <a:t>Sucralose</a:t>
            </a:r>
            <a:endParaRPr lang="en-GB" sz="2000" b="1" cap="small" dirty="0">
              <a:solidFill>
                <a:schemeClr val="bg1"/>
              </a:solidFill>
              <a:latin typeface="+mj-lt"/>
              <a:ea typeface="+mj-ea"/>
              <a:cs typeface="+mj-cs"/>
            </a:endParaRPr>
          </a:p>
          <a:p>
            <a:pPr marL="0" lvl="2" indent="0">
              <a:buClr>
                <a:schemeClr val="bg1"/>
              </a:buClr>
              <a:buNone/>
            </a:pPr>
            <a:r>
              <a:rPr lang="en-GB" dirty="0">
                <a:solidFill>
                  <a:schemeClr val="bg1"/>
                </a:solidFill>
              </a:rPr>
              <a:t>A high-intensity sweetener which offers sugar-like sweetness, stability and </a:t>
            </a:r>
            <a:r>
              <a:rPr lang="en-GB" dirty="0" smtClean="0">
                <a:solidFill>
                  <a:schemeClr val="bg1"/>
                </a:solidFill>
              </a:rPr>
              <a:t>versatility</a:t>
            </a:r>
          </a:p>
          <a:p>
            <a:pPr lvl="2">
              <a:buClr>
                <a:schemeClr val="bg1"/>
              </a:buClr>
            </a:pPr>
            <a:endParaRPr lang="en-GB" sz="600" dirty="0" smtClean="0">
              <a:solidFill>
                <a:schemeClr val="bg1"/>
              </a:solidFill>
            </a:endParaRPr>
          </a:p>
          <a:p>
            <a:pPr marL="0" lvl="2" indent="0">
              <a:buClr>
                <a:schemeClr val="bg1"/>
              </a:buClr>
              <a:buNone/>
            </a:pPr>
            <a:r>
              <a:rPr lang="en-GB" sz="1200" b="1" dirty="0">
                <a:solidFill>
                  <a:schemeClr val="bg1"/>
                </a:solidFill>
              </a:rPr>
              <a:t>Year ended 31 March 2019:</a:t>
            </a:r>
          </a:p>
          <a:p>
            <a:pPr lvl="2">
              <a:buClr>
                <a:schemeClr val="bg1"/>
              </a:buClr>
            </a:pPr>
            <a:r>
              <a:rPr lang="en-GB" sz="1200" dirty="0" smtClean="0">
                <a:solidFill>
                  <a:schemeClr val="bg1"/>
                </a:solidFill>
              </a:rPr>
              <a:t>Volume +16%</a:t>
            </a:r>
          </a:p>
          <a:p>
            <a:pPr marL="358775" lvl="4" indent="-180975" fontAlgn="base">
              <a:spcBef>
                <a:spcPts val="0"/>
              </a:spcBef>
              <a:spcAft>
                <a:spcPct val="0"/>
              </a:spcAft>
              <a:buClr>
                <a:schemeClr val="bg1"/>
              </a:buClr>
              <a:buFont typeface="Arial" panose="020B0604020202020204" pitchFamily="34" charset="0"/>
              <a:buChar char="−"/>
            </a:pPr>
            <a:r>
              <a:rPr lang="en-GB" sz="1100" dirty="0">
                <a:solidFill>
                  <a:schemeClr val="bg1"/>
                </a:solidFill>
              </a:rPr>
              <a:t>Benefits of </a:t>
            </a:r>
            <a:r>
              <a:rPr lang="en-GB" sz="1100" dirty="0" smtClean="0">
                <a:solidFill>
                  <a:schemeClr val="bg1"/>
                </a:solidFill>
              </a:rPr>
              <a:t>programme to optimise production and </a:t>
            </a:r>
            <a:r>
              <a:rPr lang="en-GB" sz="1100" dirty="0">
                <a:solidFill>
                  <a:schemeClr val="bg1"/>
                </a:solidFill>
              </a:rPr>
              <a:t>sale of excess inventory</a:t>
            </a:r>
          </a:p>
          <a:p>
            <a:pPr lvl="2">
              <a:buClr>
                <a:schemeClr val="bg1"/>
              </a:buClr>
            </a:pPr>
            <a:r>
              <a:rPr lang="en-GB" sz="1200" dirty="0" smtClean="0">
                <a:solidFill>
                  <a:schemeClr val="bg1"/>
                </a:solidFill>
              </a:rPr>
              <a:t>Sales £164 million</a:t>
            </a:r>
            <a:endParaRPr lang="en-GB" sz="1200" baseline="30000" dirty="0" smtClean="0">
              <a:solidFill>
                <a:schemeClr val="bg1"/>
              </a:solidFill>
            </a:endParaRPr>
          </a:p>
          <a:p>
            <a:pPr lvl="2">
              <a:buClr>
                <a:schemeClr val="bg1"/>
              </a:buClr>
            </a:pPr>
            <a:r>
              <a:rPr lang="en-GB" sz="1200" dirty="0" smtClean="0">
                <a:solidFill>
                  <a:schemeClr val="bg1"/>
                </a:solidFill>
              </a:rPr>
              <a:t>Profit £61 million</a:t>
            </a:r>
            <a:r>
              <a:rPr lang="en-GB" sz="1200" baseline="30000" dirty="0" smtClean="0">
                <a:solidFill>
                  <a:schemeClr val="bg1"/>
                </a:solidFill>
              </a:rPr>
              <a:t>1</a:t>
            </a:r>
          </a:p>
          <a:p>
            <a:pPr marL="358775" lvl="4" indent="-180975" fontAlgn="base">
              <a:spcBef>
                <a:spcPts val="0"/>
              </a:spcBef>
              <a:spcAft>
                <a:spcPct val="0"/>
              </a:spcAft>
              <a:buClr>
                <a:schemeClr val="bg1"/>
              </a:buClr>
              <a:buFont typeface="Arial" panose="020B0604020202020204" pitchFamily="34" charset="0"/>
              <a:buChar char="−"/>
            </a:pPr>
            <a:r>
              <a:rPr lang="en-GB" sz="1100" dirty="0" smtClean="0">
                <a:solidFill>
                  <a:schemeClr val="bg1"/>
                </a:solidFill>
              </a:rPr>
              <a:t>Softer pricing due to surplus industry capacity</a:t>
            </a:r>
          </a:p>
          <a:p>
            <a:pPr marL="358775" lvl="4" indent="-180975" fontAlgn="base">
              <a:spcBef>
                <a:spcPts val="0"/>
              </a:spcBef>
              <a:spcAft>
                <a:spcPct val="0"/>
              </a:spcAft>
              <a:buClr>
                <a:schemeClr val="bg1"/>
              </a:buClr>
              <a:buFont typeface="Arial" panose="020B0604020202020204" pitchFamily="34" charset="0"/>
              <a:buChar char="−"/>
            </a:pPr>
            <a:r>
              <a:rPr lang="en-GB" sz="1100" dirty="0" smtClean="0">
                <a:solidFill>
                  <a:schemeClr val="bg1"/>
                </a:solidFill>
              </a:rPr>
              <a:t>£3 million gain from supply contract</a:t>
            </a:r>
          </a:p>
          <a:p>
            <a:pPr marL="358775" lvl="4" indent="-180975" fontAlgn="base">
              <a:spcBef>
                <a:spcPts val="0"/>
              </a:spcBef>
              <a:spcAft>
                <a:spcPct val="0"/>
              </a:spcAft>
              <a:buClr>
                <a:schemeClr val="bg1"/>
              </a:buClr>
              <a:buFont typeface="Arial" panose="020B0604020202020204" pitchFamily="34" charset="0"/>
              <a:buChar char="−"/>
            </a:pPr>
            <a:r>
              <a:rPr lang="en-GB" sz="1100" dirty="0" smtClean="0">
                <a:solidFill>
                  <a:schemeClr val="bg1"/>
                </a:solidFill>
              </a:rPr>
              <a:t>Cost inflation in North America</a:t>
            </a:r>
            <a:endParaRPr lang="en-GB" sz="1100" dirty="0">
              <a:solidFill>
                <a:schemeClr val="bg1"/>
              </a:solidFill>
            </a:endParaRPr>
          </a:p>
          <a:p>
            <a:pPr lvl="2">
              <a:buClr>
                <a:schemeClr val="bg1"/>
              </a:buClr>
            </a:pPr>
            <a:endParaRPr lang="en-GB" dirty="0">
              <a:solidFill>
                <a:schemeClr val="bg1"/>
              </a:solidFill>
            </a:endParaRPr>
          </a:p>
        </p:txBody>
      </p:sp>
      <p:sp>
        <p:nvSpPr>
          <p:cNvPr id="46" name="TextBox 45"/>
          <p:cNvSpPr txBox="1"/>
          <p:nvPr/>
        </p:nvSpPr>
        <p:spPr>
          <a:xfrm>
            <a:off x="107504" y="4798935"/>
            <a:ext cx="4212467" cy="215444"/>
          </a:xfrm>
          <a:prstGeom prst="rect">
            <a:avLst/>
          </a:prstGeom>
          <a:noFill/>
        </p:spPr>
        <p:txBody>
          <a:bodyPr wrap="square" rtlCol="0">
            <a:spAutoFit/>
          </a:bodyPr>
          <a:lstStyle/>
          <a:p>
            <a:pPr marL="92075" indent="-92075"/>
            <a:r>
              <a:rPr lang="en-GB" sz="800" dirty="0" smtClean="0">
                <a:solidFill>
                  <a:schemeClr val="bg1"/>
                </a:solidFill>
              </a:rPr>
              <a:t>1 Adjusted </a:t>
            </a:r>
            <a:r>
              <a:rPr lang="en-GB" sz="800" dirty="0">
                <a:solidFill>
                  <a:schemeClr val="bg1"/>
                </a:solidFill>
              </a:rPr>
              <a:t>operating profit </a:t>
            </a:r>
            <a:endParaRPr lang="en-GB" sz="800" dirty="0" smtClean="0">
              <a:solidFill>
                <a:schemeClr val="bg1"/>
              </a:solidFill>
            </a:endParaRPr>
          </a:p>
        </p:txBody>
      </p:sp>
      <p:sp>
        <p:nvSpPr>
          <p:cNvPr id="47" name="Rectangle 46"/>
          <p:cNvSpPr/>
          <p:nvPr/>
        </p:nvSpPr>
        <p:spPr>
          <a:xfrm>
            <a:off x="188504" y="3146809"/>
            <a:ext cx="4212306" cy="329502"/>
          </a:xfrm>
          <a:prstGeom prst="rect">
            <a:avLst/>
          </a:prstGeom>
          <a:solidFill>
            <a:schemeClr val="tx1">
              <a:lumMod val="65000"/>
              <a:lumOff val="35000"/>
            </a:schemeClr>
          </a:solidFill>
          <a:ln>
            <a:noFill/>
          </a:ln>
        </p:spPr>
        <p:txBody>
          <a:bodyPr wrap="square" lIns="72000" tIns="72000" rIns="72000" bIns="36000" rtlCol="0" anchor="ctr" anchorCtr="0">
            <a:noAutofit/>
          </a:bodyPr>
          <a:lstStyle/>
          <a:p>
            <a:pPr algn="ctr">
              <a:lnSpc>
                <a:spcPct val="90000"/>
              </a:lnSpc>
            </a:pPr>
            <a:r>
              <a:rPr lang="en-GB" sz="1200" b="1" dirty="0" smtClean="0">
                <a:solidFill>
                  <a:schemeClr val="bg1"/>
                </a:solidFill>
              </a:rPr>
              <a:t>Managed for cash and high return on assets</a:t>
            </a:r>
          </a:p>
        </p:txBody>
      </p:sp>
      <p:sp>
        <p:nvSpPr>
          <p:cNvPr id="51" name="Rectangle 50"/>
          <p:cNvSpPr/>
          <p:nvPr/>
        </p:nvSpPr>
        <p:spPr>
          <a:xfrm>
            <a:off x="203744" y="3580553"/>
            <a:ext cx="796309" cy="1132199"/>
          </a:xfrm>
          <a:prstGeom prst="rect">
            <a:avLst/>
          </a:prstGeom>
          <a:solidFill>
            <a:srgbClr val="00B0F0"/>
          </a:solidFill>
        </p:spPr>
        <p:txBody>
          <a:bodyPr wrap="square" lIns="36000" tIns="72000" rIns="36000" bIns="0" rtlCol="0" anchor="t">
            <a:noAutofit/>
          </a:bodyPr>
          <a:lstStyle/>
          <a:p>
            <a:pPr algn="ctr">
              <a:lnSpc>
                <a:spcPct val="90000"/>
              </a:lnSpc>
              <a:spcBef>
                <a:spcPts val="400"/>
              </a:spcBef>
            </a:pPr>
            <a:r>
              <a:rPr lang="en-GB" sz="1000" b="1" dirty="0">
                <a:solidFill>
                  <a:schemeClr val="bg1"/>
                </a:solidFill>
              </a:rPr>
              <a:t>Market demand for sucralose continues to grow</a:t>
            </a:r>
          </a:p>
          <a:p>
            <a:pPr algn="ctr">
              <a:lnSpc>
                <a:spcPct val="90000"/>
              </a:lnSpc>
              <a:spcBef>
                <a:spcPts val="400"/>
              </a:spcBef>
            </a:pPr>
            <a:r>
              <a:rPr lang="en-GB" sz="900" b="1" dirty="0" smtClean="0">
                <a:solidFill>
                  <a:schemeClr val="bg1"/>
                </a:solidFill>
              </a:rPr>
              <a:t> </a:t>
            </a:r>
            <a:endParaRPr lang="en-GB" sz="900" b="1" dirty="0">
              <a:solidFill>
                <a:schemeClr val="bg1"/>
              </a:solidFill>
            </a:endParaRPr>
          </a:p>
        </p:txBody>
      </p:sp>
      <p:sp>
        <p:nvSpPr>
          <p:cNvPr id="52" name="Rectangle 51"/>
          <p:cNvSpPr/>
          <p:nvPr/>
        </p:nvSpPr>
        <p:spPr>
          <a:xfrm>
            <a:off x="1339678" y="3580553"/>
            <a:ext cx="796309" cy="1132199"/>
          </a:xfrm>
          <a:prstGeom prst="rect">
            <a:avLst/>
          </a:prstGeom>
          <a:solidFill>
            <a:schemeClr val="accent6"/>
          </a:solidFill>
        </p:spPr>
        <p:txBody>
          <a:bodyPr wrap="square" lIns="36000" tIns="72000" rIns="36000" bIns="0" rtlCol="0" anchor="t">
            <a:noAutofit/>
          </a:bodyPr>
          <a:lstStyle/>
          <a:p>
            <a:pPr algn="ctr">
              <a:lnSpc>
                <a:spcPct val="90000"/>
              </a:lnSpc>
              <a:spcBef>
                <a:spcPts val="400"/>
              </a:spcBef>
            </a:pPr>
            <a:r>
              <a:rPr lang="en-GB" sz="1000" b="1" dirty="0">
                <a:solidFill>
                  <a:schemeClr val="bg1"/>
                </a:solidFill>
              </a:rPr>
              <a:t>Excess industry </a:t>
            </a:r>
            <a:r>
              <a:rPr lang="en-GB" sz="1000" b="1" dirty="0" smtClean="0">
                <a:solidFill>
                  <a:schemeClr val="bg1"/>
                </a:solidFill>
              </a:rPr>
              <a:t>capacity, pricing pressure over </a:t>
            </a:r>
            <a:r>
              <a:rPr lang="en-GB" sz="1000" b="1" dirty="0">
                <a:solidFill>
                  <a:schemeClr val="bg1"/>
                </a:solidFill>
              </a:rPr>
              <a:t>time</a:t>
            </a:r>
          </a:p>
          <a:p>
            <a:pPr algn="ctr">
              <a:lnSpc>
                <a:spcPct val="90000"/>
              </a:lnSpc>
              <a:spcBef>
                <a:spcPts val="400"/>
              </a:spcBef>
            </a:pPr>
            <a:endParaRPr lang="en-GB" sz="900" dirty="0">
              <a:solidFill>
                <a:schemeClr val="bg1"/>
              </a:solidFill>
            </a:endParaRPr>
          </a:p>
        </p:txBody>
      </p:sp>
      <p:sp>
        <p:nvSpPr>
          <p:cNvPr id="53" name="Rectangle 52"/>
          <p:cNvSpPr/>
          <p:nvPr/>
        </p:nvSpPr>
        <p:spPr>
          <a:xfrm>
            <a:off x="2475612" y="3580553"/>
            <a:ext cx="796309" cy="1132199"/>
          </a:xfrm>
          <a:prstGeom prst="rect">
            <a:avLst/>
          </a:prstGeom>
          <a:solidFill>
            <a:schemeClr val="accent5"/>
          </a:solidFill>
        </p:spPr>
        <p:txBody>
          <a:bodyPr wrap="square" lIns="0" tIns="72000" rIns="0" bIns="0" rtlCol="0" anchor="t">
            <a:noAutofit/>
          </a:bodyPr>
          <a:lstStyle/>
          <a:p>
            <a:pPr algn="ctr">
              <a:lnSpc>
                <a:spcPct val="90000"/>
              </a:lnSpc>
              <a:spcBef>
                <a:spcPts val="400"/>
              </a:spcBef>
            </a:pPr>
            <a:r>
              <a:rPr lang="en-GB" sz="1000" b="1" dirty="0" smtClean="0">
                <a:solidFill>
                  <a:schemeClr val="bg1"/>
                </a:solidFill>
              </a:rPr>
              <a:t>Focus </a:t>
            </a:r>
            <a:r>
              <a:rPr lang="en-GB" sz="1000" b="1" dirty="0">
                <a:solidFill>
                  <a:schemeClr val="bg1"/>
                </a:solidFill>
              </a:rPr>
              <a:t>on customers who fully value benefits </a:t>
            </a:r>
            <a:r>
              <a:rPr lang="en-GB" sz="1000" b="1" dirty="0" smtClean="0">
                <a:solidFill>
                  <a:schemeClr val="bg1"/>
                </a:solidFill>
              </a:rPr>
              <a:t>of our </a:t>
            </a:r>
            <a:r>
              <a:rPr lang="en-GB" sz="1000" b="1" dirty="0">
                <a:solidFill>
                  <a:schemeClr val="bg1"/>
                </a:solidFill>
              </a:rPr>
              <a:t>Sucralose</a:t>
            </a:r>
          </a:p>
          <a:p>
            <a:pPr algn="ctr">
              <a:lnSpc>
                <a:spcPct val="90000"/>
              </a:lnSpc>
              <a:spcBef>
                <a:spcPts val="400"/>
              </a:spcBef>
            </a:pPr>
            <a:endParaRPr lang="en-GB" sz="1000" b="1" dirty="0">
              <a:solidFill>
                <a:schemeClr val="bg1"/>
              </a:solidFill>
            </a:endParaRPr>
          </a:p>
        </p:txBody>
      </p:sp>
      <p:sp>
        <p:nvSpPr>
          <p:cNvPr id="54" name="Rectangle 53"/>
          <p:cNvSpPr/>
          <p:nvPr/>
        </p:nvSpPr>
        <p:spPr>
          <a:xfrm>
            <a:off x="3611545" y="3565948"/>
            <a:ext cx="796308" cy="1132199"/>
          </a:xfrm>
          <a:prstGeom prst="rect">
            <a:avLst/>
          </a:prstGeom>
          <a:solidFill>
            <a:srgbClr val="0070C0"/>
          </a:solidFill>
        </p:spPr>
        <p:txBody>
          <a:bodyPr wrap="square" lIns="36000" tIns="72000" rIns="36000" bIns="0" rtlCol="0" anchor="t">
            <a:noAutofit/>
          </a:bodyPr>
          <a:lstStyle/>
          <a:p>
            <a:pPr algn="ctr">
              <a:lnSpc>
                <a:spcPct val="90000"/>
              </a:lnSpc>
              <a:spcBef>
                <a:spcPts val="400"/>
              </a:spcBef>
            </a:pPr>
            <a:r>
              <a:rPr lang="en-GB" sz="1000" b="1" dirty="0">
                <a:solidFill>
                  <a:schemeClr val="bg1"/>
                </a:solidFill>
              </a:rPr>
              <a:t>Finite capacity at single </a:t>
            </a:r>
            <a:r>
              <a:rPr lang="en-GB" sz="1000" b="1" dirty="0" smtClean="0">
                <a:solidFill>
                  <a:schemeClr val="bg1"/>
                </a:solidFill>
              </a:rPr>
              <a:t>plant in US</a:t>
            </a:r>
            <a:endParaRPr lang="en-GB" sz="1000" b="1" dirty="0">
              <a:solidFill>
                <a:schemeClr val="bg1"/>
              </a:solidFill>
            </a:endParaRPr>
          </a:p>
          <a:p>
            <a:pPr algn="ctr">
              <a:lnSpc>
                <a:spcPct val="90000"/>
              </a:lnSpc>
              <a:spcBef>
                <a:spcPts val="400"/>
              </a:spcBef>
            </a:pPr>
            <a:endParaRPr lang="en-GB" sz="1000" b="1" dirty="0">
              <a:solidFill>
                <a:schemeClr val="bg1"/>
              </a:solidFill>
            </a:endParaRPr>
          </a:p>
        </p:txBody>
      </p:sp>
      <p:pic>
        <p:nvPicPr>
          <p:cNvPr id="14" name="Pictur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50207" y="4718427"/>
            <a:ext cx="1512168" cy="372889"/>
          </a:xfrm>
          <a:prstGeom prst="rect">
            <a:avLst/>
          </a:prstGeom>
        </p:spPr>
      </p:pic>
      <p:sp>
        <p:nvSpPr>
          <p:cNvPr id="16" name="Slide Number Placeholder 4"/>
          <p:cNvSpPr>
            <a:spLocks noGrp="1"/>
          </p:cNvSpPr>
          <p:nvPr>
            <p:ph type="sldNum" sz="quarter" idx="12"/>
          </p:nvPr>
        </p:nvSpPr>
        <p:spPr>
          <a:xfrm>
            <a:off x="8686798" y="4767994"/>
            <a:ext cx="385763" cy="274637"/>
          </a:xfrm>
          <a:noFill/>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360A523F-3A9C-401C-80ED-48590454901E}" type="slidenum">
              <a:rPr kumimoji="0" lang="en-GB" sz="1000" b="0" i="0" u="none" strike="noStrike" kern="1200" cap="none" spc="0" normalizeH="0" baseline="0" noProof="0" smtClean="0">
                <a:ln>
                  <a:noFill/>
                </a:ln>
                <a:solidFill>
                  <a:srgbClr val="FFFFFF"/>
                </a:solidFill>
                <a:effectLst/>
                <a:uLnTx/>
                <a:uFillTx/>
                <a:latin typeface="Arial" charset="0"/>
                <a:ea typeface="+mn-ea"/>
                <a:cs typeface="Arial" charset="0"/>
              </a:rPr>
              <a:t>15</a:t>
            </a:fld>
            <a:endParaRPr kumimoji="0" lang="en-GB" sz="1000" b="0" i="0" u="none" strike="noStrike" kern="1200" cap="none" spc="0" normalizeH="0" baseline="0" noProof="0" dirty="0">
              <a:ln>
                <a:noFill/>
              </a:ln>
              <a:solidFill>
                <a:srgbClr val="FFFFFF"/>
              </a:solidFill>
              <a:effectLst/>
              <a:uLnTx/>
              <a:uFillTx/>
              <a:latin typeface="Arial" charset="0"/>
              <a:ea typeface="+mn-ea"/>
              <a:cs typeface="Arial" charset="0"/>
            </a:endParaRPr>
          </a:p>
        </p:txBody>
      </p:sp>
    </p:spTree>
    <p:extLst>
      <p:ext uri="{BB962C8B-B14F-4D97-AF65-F5344CB8AC3E}">
        <p14:creationId xmlns:p14="http://schemas.microsoft.com/office/powerpoint/2010/main" val="1438087714"/>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5" t="20622" r="21363" b="5307"/>
          <a:stretch/>
        </p:blipFill>
        <p:spPr>
          <a:xfrm>
            <a:off x="1" y="-1228"/>
            <a:ext cx="9144508" cy="5153534"/>
          </a:xfrm>
          <a:prstGeom prst="rect">
            <a:avLst/>
          </a:prstGeom>
        </p:spPr>
      </p:pic>
      <p:pic>
        <p:nvPicPr>
          <p:cNvPr id="20" name="Picture 19" descr="DenplanLogo.png"/>
          <p:cNvPicPr>
            <a:picLocks noChangeAspect="1"/>
          </p:cNvPicPr>
          <p:nvPr/>
        </p:nvPicPr>
        <p:blipFill>
          <a:blip r:embed="rId3" cstate="print">
            <a:lum bright="100000"/>
          </a:blip>
          <a:stretch>
            <a:fillRect/>
          </a:stretch>
        </p:blipFill>
        <p:spPr>
          <a:xfrm>
            <a:off x="7272300" y="4799439"/>
            <a:ext cx="1264243" cy="184579"/>
          </a:xfrm>
          <a:prstGeom prst="rect">
            <a:avLst/>
          </a:prstGeom>
        </p:spPr>
      </p:pic>
      <p:sp>
        <p:nvSpPr>
          <p:cNvPr id="33" name="Rectangle 32"/>
          <p:cNvSpPr/>
          <p:nvPr/>
        </p:nvSpPr>
        <p:spPr>
          <a:xfrm>
            <a:off x="0" y="-1228"/>
            <a:ext cx="4571999" cy="5152348"/>
          </a:xfrm>
          <a:prstGeom prst="rect">
            <a:avLst/>
          </a:prstGeom>
          <a:solidFill>
            <a:schemeClr val="accent6">
              <a:alpha val="90000"/>
            </a:schemeClr>
          </a:solidFill>
          <a:ln>
            <a:noFill/>
          </a:ln>
        </p:spPr>
        <p:txBody>
          <a:bodyPr wrap="none" lIns="0" tIns="0" rIns="0" bIns="0" rtlCol="0" anchor="ctr">
            <a:noAutofit/>
          </a:bodyPr>
          <a:lstStyle/>
          <a:p>
            <a:pPr algn="ctr">
              <a:lnSpc>
                <a:spcPct val="90000"/>
              </a:lnSpc>
            </a:pPr>
            <a:endParaRPr lang="en-GB" sz="1400" b="1" dirty="0" smtClean="0">
              <a:solidFill>
                <a:schemeClr val="bg1"/>
              </a:solidFill>
            </a:endParaRPr>
          </a:p>
        </p:txBody>
      </p:sp>
      <p:sp>
        <p:nvSpPr>
          <p:cNvPr id="34" name="Text Placeholder 15"/>
          <p:cNvSpPr txBox="1">
            <a:spLocks/>
          </p:cNvSpPr>
          <p:nvPr/>
        </p:nvSpPr>
        <p:spPr>
          <a:xfrm>
            <a:off x="251520" y="195486"/>
            <a:ext cx="4252913" cy="3117627"/>
          </a:xfrm>
          <a:prstGeom prst="rect">
            <a:avLst/>
          </a:prstGeom>
        </p:spPr>
        <p:txBody>
          <a:bodyPr vert="horz" lIns="0" tIns="0" rIns="0" bIns="0" rtlCol="0">
            <a:normAutofit/>
          </a:bodyPr>
          <a:lstStyle>
            <a:lvl1pPr marL="0" indent="0" algn="l" defTabSz="914400" rtl="0" eaLnBrk="1" latinLnBrk="0" hangingPunct="1">
              <a:lnSpc>
                <a:spcPct val="90000"/>
              </a:lnSpc>
              <a:spcBef>
                <a:spcPts val="600"/>
              </a:spcBef>
              <a:spcAft>
                <a:spcPts val="600"/>
              </a:spcAft>
              <a:buFont typeface="Arial" pitchFamily="34" charset="0"/>
              <a:buNone/>
              <a:defRPr sz="1400" kern="1200">
                <a:solidFill>
                  <a:schemeClr val="tx1"/>
                </a:solidFill>
                <a:latin typeface="+mn-lt"/>
                <a:ea typeface="+mn-ea"/>
                <a:cs typeface="+mn-cs"/>
              </a:defRPr>
            </a:lvl1pPr>
            <a:lvl2pPr marL="0" indent="0" algn="l" defTabSz="914400" rtl="0" eaLnBrk="1" latinLnBrk="0" hangingPunct="1">
              <a:lnSpc>
                <a:spcPct val="90000"/>
              </a:lnSpc>
              <a:spcBef>
                <a:spcPts val="400"/>
              </a:spcBef>
              <a:buFont typeface="Arial" pitchFamily="34" charset="0"/>
              <a:buNone/>
              <a:defRPr sz="1600" b="1" kern="1200">
                <a:solidFill>
                  <a:schemeClr val="tx1"/>
                </a:solidFill>
                <a:latin typeface="+mn-lt"/>
                <a:ea typeface="+mn-ea"/>
                <a:cs typeface="+mn-cs"/>
              </a:defRPr>
            </a:lvl2pPr>
            <a:lvl3pPr marL="180000" indent="-180000" algn="l" defTabSz="914400" rtl="0" eaLnBrk="1" latinLnBrk="0" hangingPunct="1">
              <a:lnSpc>
                <a:spcPct val="90000"/>
              </a:lnSpc>
              <a:spcBef>
                <a:spcPts val="400"/>
              </a:spcBef>
              <a:buClr>
                <a:schemeClr val="tx2"/>
              </a:buClr>
              <a:buFont typeface="Arial"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400"/>
              </a:spcBef>
              <a:spcAft>
                <a:spcPts val="400"/>
              </a:spcAft>
              <a:buFont typeface="Arial" pitchFamily="34" charset="0"/>
              <a:buNone/>
              <a:defRPr sz="1600" b="1" kern="1200">
                <a:solidFill>
                  <a:schemeClr val="tx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base">
              <a:spcBef>
                <a:spcPct val="0"/>
              </a:spcBef>
              <a:spcAft>
                <a:spcPct val="0"/>
              </a:spcAft>
            </a:pPr>
            <a:r>
              <a:rPr lang="en-GB" sz="2000" b="1" cap="small" dirty="0" smtClean="0">
                <a:solidFill>
                  <a:schemeClr val="bg1"/>
                </a:solidFill>
                <a:latin typeface="+mj-lt"/>
                <a:ea typeface="+mj-ea"/>
                <a:cs typeface="+mj-cs"/>
              </a:rPr>
              <a:t>Primary Products</a:t>
            </a:r>
            <a:endParaRPr lang="en-GB" sz="2000" b="1" cap="small" dirty="0">
              <a:solidFill>
                <a:schemeClr val="bg1"/>
              </a:solidFill>
              <a:latin typeface="+mj-lt"/>
              <a:ea typeface="+mj-ea"/>
              <a:cs typeface="+mj-cs"/>
            </a:endParaRPr>
          </a:p>
          <a:p>
            <a:pPr marL="0" lvl="2" indent="0">
              <a:buClr>
                <a:schemeClr val="bg1"/>
              </a:buClr>
              <a:buNone/>
            </a:pPr>
            <a:r>
              <a:rPr lang="en-GB" dirty="0">
                <a:solidFill>
                  <a:schemeClr val="bg1"/>
                </a:solidFill>
              </a:rPr>
              <a:t>High volume ingredients which are largely undifferentiated and compete primarily on quality, service and </a:t>
            </a:r>
            <a:r>
              <a:rPr lang="en-GB" dirty="0" smtClean="0">
                <a:solidFill>
                  <a:schemeClr val="bg1"/>
                </a:solidFill>
              </a:rPr>
              <a:t>price</a:t>
            </a:r>
            <a:endParaRPr lang="en-GB" dirty="0">
              <a:solidFill>
                <a:schemeClr val="bg1"/>
              </a:solidFill>
            </a:endParaRPr>
          </a:p>
          <a:p>
            <a:pPr marL="0" lvl="2" indent="0">
              <a:spcBef>
                <a:spcPts val="0"/>
              </a:spcBef>
              <a:buClr>
                <a:schemeClr val="bg1"/>
              </a:buClr>
              <a:buNone/>
            </a:pPr>
            <a:endParaRPr lang="en-GB" sz="600" dirty="0" smtClean="0">
              <a:solidFill>
                <a:schemeClr val="bg1"/>
              </a:solidFill>
            </a:endParaRPr>
          </a:p>
          <a:p>
            <a:pPr marL="0" lvl="2" indent="0">
              <a:buClr>
                <a:schemeClr val="bg1"/>
              </a:buClr>
              <a:buNone/>
            </a:pPr>
            <a:r>
              <a:rPr lang="en-GB" sz="1200" b="1" dirty="0">
                <a:solidFill>
                  <a:schemeClr val="bg1"/>
                </a:solidFill>
              </a:rPr>
              <a:t>Year ended 31 March 2019:</a:t>
            </a:r>
            <a:endParaRPr lang="en-GB" b="1" dirty="0">
              <a:solidFill>
                <a:schemeClr val="bg1"/>
              </a:solidFill>
            </a:endParaRPr>
          </a:p>
          <a:p>
            <a:pPr lvl="2">
              <a:buClr>
                <a:schemeClr val="bg1"/>
              </a:buClr>
            </a:pPr>
            <a:r>
              <a:rPr lang="en-GB" sz="1200" dirty="0" smtClean="0">
                <a:solidFill>
                  <a:schemeClr val="bg1"/>
                </a:solidFill>
              </a:rPr>
              <a:t>Volume in line</a:t>
            </a:r>
          </a:p>
          <a:p>
            <a:pPr lvl="2">
              <a:buClr>
                <a:schemeClr val="bg1"/>
              </a:buClr>
            </a:pPr>
            <a:r>
              <a:rPr lang="en-GB" sz="1200" dirty="0" smtClean="0">
                <a:solidFill>
                  <a:schemeClr val="bg1"/>
                </a:solidFill>
              </a:rPr>
              <a:t>Sales £1,702 million</a:t>
            </a:r>
            <a:r>
              <a:rPr lang="en-GB" sz="1200" baseline="30000" dirty="0" smtClean="0">
                <a:solidFill>
                  <a:schemeClr val="bg1"/>
                </a:solidFill>
              </a:rPr>
              <a:t>1</a:t>
            </a:r>
          </a:p>
          <a:p>
            <a:pPr lvl="2">
              <a:buClr>
                <a:schemeClr val="bg1"/>
              </a:buClr>
            </a:pPr>
            <a:r>
              <a:rPr lang="en-GB" sz="1200" dirty="0" smtClean="0">
                <a:solidFill>
                  <a:schemeClr val="bg1"/>
                </a:solidFill>
              </a:rPr>
              <a:t>Profit £148 million</a:t>
            </a:r>
            <a:r>
              <a:rPr lang="en-GB" sz="1200" baseline="30000" dirty="0" smtClean="0">
                <a:solidFill>
                  <a:schemeClr val="bg1"/>
                </a:solidFill>
              </a:rPr>
              <a:t>1</a:t>
            </a:r>
            <a:endParaRPr lang="en-GB" sz="1200" dirty="0" smtClean="0">
              <a:solidFill>
                <a:schemeClr val="bg1"/>
              </a:solidFill>
            </a:endParaRPr>
          </a:p>
          <a:p>
            <a:pPr marL="358775" lvl="4" indent="-180975" fontAlgn="base">
              <a:spcBef>
                <a:spcPts val="0"/>
              </a:spcBef>
              <a:spcAft>
                <a:spcPct val="0"/>
              </a:spcAft>
              <a:buClr>
                <a:schemeClr val="bg1"/>
              </a:buClr>
              <a:buFont typeface="Arial" panose="020B0604020202020204" pitchFamily="34" charset="0"/>
              <a:buChar char="−"/>
            </a:pPr>
            <a:r>
              <a:rPr lang="en-GB" sz="1200" dirty="0" smtClean="0">
                <a:solidFill>
                  <a:schemeClr val="bg1"/>
                </a:solidFill>
              </a:rPr>
              <a:t>Sweeteners and starches £126 million </a:t>
            </a:r>
            <a:endParaRPr lang="en-GB" sz="1200" dirty="0">
              <a:solidFill>
                <a:schemeClr val="bg1"/>
              </a:solidFill>
            </a:endParaRPr>
          </a:p>
          <a:p>
            <a:pPr marL="358775" lvl="4" indent="-180975" fontAlgn="base">
              <a:spcBef>
                <a:spcPts val="0"/>
              </a:spcBef>
              <a:spcAft>
                <a:spcPct val="0"/>
              </a:spcAft>
              <a:buClr>
                <a:schemeClr val="bg1"/>
              </a:buClr>
              <a:buFont typeface="Arial" panose="020B0604020202020204" pitchFamily="34" charset="0"/>
              <a:buChar char="−"/>
            </a:pPr>
            <a:r>
              <a:rPr lang="en-GB" sz="1200" dirty="0" smtClean="0">
                <a:solidFill>
                  <a:schemeClr val="bg1"/>
                </a:solidFill>
              </a:rPr>
              <a:t>Commodities £22 million</a:t>
            </a:r>
            <a:endParaRPr lang="en-GB" sz="1200" dirty="0">
              <a:solidFill>
                <a:schemeClr val="bg1"/>
              </a:solidFill>
            </a:endParaRPr>
          </a:p>
          <a:p>
            <a:endParaRPr lang="en-GB" sz="1200" dirty="0">
              <a:solidFill>
                <a:schemeClr val="bg1"/>
              </a:solidFill>
            </a:endParaRPr>
          </a:p>
        </p:txBody>
      </p:sp>
      <p:sp>
        <p:nvSpPr>
          <p:cNvPr id="28" name="Rectangle 27"/>
          <p:cNvSpPr/>
          <p:nvPr/>
        </p:nvSpPr>
        <p:spPr>
          <a:xfrm>
            <a:off x="215516" y="3242437"/>
            <a:ext cx="796309" cy="1316395"/>
          </a:xfrm>
          <a:prstGeom prst="rect">
            <a:avLst/>
          </a:prstGeom>
          <a:solidFill>
            <a:srgbClr val="FF841E"/>
          </a:solidFill>
        </p:spPr>
        <p:txBody>
          <a:bodyPr wrap="square" lIns="36000" tIns="72000" rIns="36000" bIns="72000" rtlCol="0" anchor="t">
            <a:noAutofit/>
          </a:bodyPr>
          <a:lstStyle/>
          <a:p>
            <a:pPr algn="ctr">
              <a:lnSpc>
                <a:spcPct val="90000"/>
              </a:lnSpc>
              <a:spcBef>
                <a:spcPts val="400"/>
              </a:spcBef>
            </a:pPr>
            <a:r>
              <a:rPr lang="en-GB" sz="1000" b="1" dirty="0" smtClean="0">
                <a:solidFill>
                  <a:schemeClr val="bg1"/>
                </a:solidFill>
              </a:rPr>
              <a:t>North American market stable in 5 years to CY2017, weaker in CY2018</a:t>
            </a:r>
            <a:endParaRPr lang="en-GB" sz="1000" b="1" dirty="0">
              <a:solidFill>
                <a:schemeClr val="bg1"/>
              </a:solidFill>
            </a:endParaRPr>
          </a:p>
        </p:txBody>
      </p:sp>
      <p:sp>
        <p:nvSpPr>
          <p:cNvPr id="29" name="Rectangle 28"/>
          <p:cNvSpPr/>
          <p:nvPr/>
        </p:nvSpPr>
        <p:spPr>
          <a:xfrm>
            <a:off x="1317498" y="3242437"/>
            <a:ext cx="796309" cy="1333552"/>
          </a:xfrm>
          <a:prstGeom prst="rect">
            <a:avLst/>
          </a:prstGeom>
          <a:solidFill>
            <a:schemeClr val="accent4"/>
          </a:solidFill>
        </p:spPr>
        <p:txBody>
          <a:bodyPr wrap="square" lIns="36000" tIns="72000" rIns="36000" bIns="72000" rtlCol="0" anchor="t">
            <a:noAutofit/>
          </a:bodyPr>
          <a:lstStyle/>
          <a:p>
            <a:pPr algn="ctr">
              <a:lnSpc>
                <a:spcPct val="90000"/>
              </a:lnSpc>
              <a:spcBef>
                <a:spcPts val="400"/>
              </a:spcBef>
            </a:pPr>
            <a:r>
              <a:rPr lang="en-GB" sz="1000" b="1" dirty="0" smtClean="0">
                <a:solidFill>
                  <a:schemeClr val="bg1"/>
                </a:solidFill>
              </a:rPr>
              <a:t>Strong positions in sweeteners and industrial starches</a:t>
            </a:r>
            <a:endParaRPr lang="en-GB" sz="1000" b="1" dirty="0">
              <a:solidFill>
                <a:schemeClr val="bg1"/>
              </a:solidFill>
            </a:endParaRPr>
          </a:p>
        </p:txBody>
      </p:sp>
      <p:sp>
        <p:nvSpPr>
          <p:cNvPr id="30" name="Rectangle 29"/>
          <p:cNvSpPr/>
          <p:nvPr/>
        </p:nvSpPr>
        <p:spPr>
          <a:xfrm>
            <a:off x="2446492" y="3242437"/>
            <a:ext cx="796309" cy="1333552"/>
          </a:xfrm>
          <a:prstGeom prst="rect">
            <a:avLst/>
          </a:prstGeom>
          <a:solidFill>
            <a:schemeClr val="accent5"/>
          </a:solidFill>
        </p:spPr>
        <p:txBody>
          <a:bodyPr wrap="square" lIns="36000" tIns="72000" rIns="36000" bIns="72000" rtlCol="0" anchor="t">
            <a:noAutofit/>
          </a:bodyPr>
          <a:lstStyle/>
          <a:p>
            <a:pPr algn="ctr">
              <a:lnSpc>
                <a:spcPct val="90000"/>
              </a:lnSpc>
              <a:spcBef>
                <a:spcPts val="400"/>
              </a:spcBef>
            </a:pPr>
            <a:r>
              <a:rPr lang="en-GB" sz="1000" b="1" dirty="0" smtClean="0">
                <a:solidFill>
                  <a:schemeClr val="bg1"/>
                </a:solidFill>
              </a:rPr>
              <a:t>Scale, cost competitive assets</a:t>
            </a:r>
            <a:endParaRPr lang="en-GB" sz="1000" b="1" dirty="0">
              <a:solidFill>
                <a:schemeClr val="bg1"/>
              </a:solidFill>
            </a:endParaRPr>
          </a:p>
        </p:txBody>
      </p:sp>
      <p:sp>
        <p:nvSpPr>
          <p:cNvPr id="32" name="Rectangle 31"/>
          <p:cNvSpPr/>
          <p:nvPr/>
        </p:nvSpPr>
        <p:spPr>
          <a:xfrm>
            <a:off x="3575487" y="3242437"/>
            <a:ext cx="819985" cy="1333552"/>
          </a:xfrm>
          <a:prstGeom prst="rect">
            <a:avLst/>
          </a:prstGeom>
          <a:solidFill>
            <a:srgbClr val="00B0F0"/>
          </a:solidFill>
        </p:spPr>
        <p:txBody>
          <a:bodyPr wrap="square" lIns="36000" tIns="72000" rIns="36000" bIns="72000" rtlCol="0" anchor="t">
            <a:noAutofit/>
          </a:bodyPr>
          <a:lstStyle/>
          <a:p>
            <a:pPr algn="ctr">
              <a:lnSpc>
                <a:spcPct val="90000"/>
              </a:lnSpc>
              <a:spcBef>
                <a:spcPts val="400"/>
              </a:spcBef>
            </a:pPr>
            <a:r>
              <a:rPr lang="en-GB" sz="1000" b="1" dirty="0" smtClean="0">
                <a:solidFill>
                  <a:schemeClr val="bg1"/>
                </a:solidFill>
              </a:rPr>
              <a:t>Trusted supplier</a:t>
            </a:r>
            <a:endParaRPr lang="en-GB" sz="1000" b="1" dirty="0">
              <a:solidFill>
                <a:schemeClr val="bg1"/>
              </a:solidFill>
            </a:endParaRPr>
          </a:p>
        </p:txBody>
      </p:sp>
      <p:sp>
        <p:nvSpPr>
          <p:cNvPr id="14" name="Slide Number Placeholder 4"/>
          <p:cNvSpPr>
            <a:spLocks noGrp="1"/>
          </p:cNvSpPr>
          <p:nvPr>
            <p:ph type="sldNum" sz="quarter" idx="12"/>
          </p:nvPr>
        </p:nvSpPr>
        <p:spPr>
          <a:xfrm>
            <a:off x="8686798" y="4767994"/>
            <a:ext cx="385763" cy="274637"/>
          </a:xfrm>
          <a:noFill/>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702CE8BD-BEED-4B8A-B4F2-6EE7D92D5DD3}" type="slidenum">
              <a:rPr kumimoji="0" lang="en-GB" sz="1000" b="0" i="0" u="none" strike="noStrike" kern="1200" cap="none" spc="0" normalizeH="0" baseline="0" noProof="0" smtClean="0">
                <a:ln>
                  <a:noFill/>
                </a:ln>
                <a:solidFill>
                  <a:srgbClr val="FFFFFF"/>
                </a:solidFill>
                <a:effectLst/>
                <a:uLnTx/>
                <a:uFillTx/>
                <a:latin typeface="Arial" charset="0"/>
                <a:ea typeface="+mn-ea"/>
                <a:cs typeface="Arial" charset="0"/>
              </a:rPr>
              <a:t>16</a:t>
            </a:fld>
            <a:endParaRPr kumimoji="0" lang="en-GB" sz="1000" b="0" i="0" u="none" strike="noStrike" kern="1200" cap="none" spc="0" normalizeH="0" baseline="0" noProof="0" dirty="0">
              <a:ln>
                <a:noFill/>
              </a:ln>
              <a:solidFill>
                <a:srgbClr val="FFFFFF"/>
              </a:solidFill>
              <a:effectLst/>
              <a:uLnTx/>
              <a:uFillTx/>
              <a:latin typeface="Arial" charset="0"/>
              <a:ea typeface="+mn-ea"/>
              <a:cs typeface="Arial" charset="0"/>
            </a:endParaRPr>
          </a:p>
        </p:txBody>
      </p:sp>
      <p:sp>
        <p:nvSpPr>
          <p:cNvPr id="15" name="TextBox 14"/>
          <p:cNvSpPr txBox="1"/>
          <p:nvPr/>
        </p:nvSpPr>
        <p:spPr>
          <a:xfrm>
            <a:off x="107504" y="4753593"/>
            <a:ext cx="4212467" cy="215444"/>
          </a:xfrm>
          <a:prstGeom prst="rect">
            <a:avLst/>
          </a:prstGeom>
          <a:noFill/>
        </p:spPr>
        <p:txBody>
          <a:bodyPr wrap="square" rtlCol="0">
            <a:spAutoFit/>
          </a:bodyPr>
          <a:lstStyle/>
          <a:p>
            <a:pPr marL="92075" indent="-92075"/>
            <a:r>
              <a:rPr lang="en-GB" sz="800" dirty="0" smtClean="0">
                <a:solidFill>
                  <a:schemeClr val="bg1"/>
                </a:solidFill>
              </a:rPr>
              <a:t>1 Adjusted </a:t>
            </a:r>
            <a:r>
              <a:rPr lang="en-GB" sz="800" dirty="0">
                <a:solidFill>
                  <a:schemeClr val="bg1"/>
                </a:solidFill>
              </a:rPr>
              <a:t>operating profit </a:t>
            </a:r>
            <a:endParaRPr lang="en-GB" sz="800" dirty="0" smtClean="0">
              <a:solidFill>
                <a:schemeClr val="bg1"/>
              </a:solidFill>
            </a:endParaRPr>
          </a:p>
        </p:txBody>
      </p:sp>
      <p:sp>
        <p:nvSpPr>
          <p:cNvPr id="16" name="Rectangle 15"/>
          <p:cNvSpPr/>
          <p:nvPr/>
        </p:nvSpPr>
        <p:spPr>
          <a:xfrm>
            <a:off x="188504" y="2806744"/>
            <a:ext cx="4212306" cy="329502"/>
          </a:xfrm>
          <a:prstGeom prst="rect">
            <a:avLst/>
          </a:prstGeom>
          <a:solidFill>
            <a:schemeClr val="tx1">
              <a:lumMod val="65000"/>
              <a:lumOff val="35000"/>
            </a:schemeClr>
          </a:solidFill>
          <a:ln>
            <a:noFill/>
          </a:ln>
        </p:spPr>
        <p:txBody>
          <a:bodyPr wrap="square" lIns="72000" tIns="72000" rIns="72000" bIns="36000" rtlCol="0" anchor="ctr" anchorCtr="0">
            <a:noAutofit/>
          </a:bodyPr>
          <a:lstStyle/>
          <a:p>
            <a:pPr algn="ctr">
              <a:lnSpc>
                <a:spcPct val="90000"/>
              </a:lnSpc>
            </a:pPr>
            <a:r>
              <a:rPr lang="en-GB" sz="1200" b="1" dirty="0" smtClean="0">
                <a:solidFill>
                  <a:schemeClr val="bg1"/>
                </a:solidFill>
              </a:rPr>
              <a:t>Value Proposition</a:t>
            </a:r>
          </a:p>
        </p:txBody>
      </p:sp>
    </p:spTree>
    <p:extLst>
      <p:ext uri="{BB962C8B-B14F-4D97-AF65-F5344CB8AC3E}">
        <p14:creationId xmlns:p14="http://schemas.microsoft.com/office/powerpoint/2010/main" val="2693489913"/>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57CD0ED4-5C3C-41BA-8B73-B50F411C5260}" type="slidenum">
              <a:rPr kumimoji="0" lang="en-GB" altLang="en-US" sz="10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17</a:t>
            </a:fld>
            <a:endParaRPr kumimoji="0" lang="en-GB" altLang="en-US" sz="1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 name="Arrow: Pentagon 35">
            <a:extLst>
              <a:ext uri="{FF2B5EF4-FFF2-40B4-BE49-F238E27FC236}">
                <a16:creationId xmlns:a16="http://schemas.microsoft.com/office/drawing/2014/main" id="{498308C4-46D1-4FED-99AE-897A4ADFD909}"/>
              </a:ext>
            </a:extLst>
          </p:cNvPr>
          <p:cNvSpPr/>
          <p:nvPr/>
        </p:nvSpPr>
        <p:spPr>
          <a:xfrm>
            <a:off x="457200" y="1347934"/>
            <a:ext cx="1440000" cy="3096024"/>
          </a:xfrm>
          <a:prstGeom prst="rect">
            <a:avLst/>
          </a:prstGeom>
          <a:noFill/>
          <a:ln w="12700">
            <a:solidFill>
              <a:schemeClr val="accent6"/>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8000" tIns="0" rIns="108000" bIns="0" numCol="1" spcCol="1270" anchor="t" anchorCtr="0">
            <a:noAutofit/>
          </a:bodyPr>
          <a:lstStyle/>
          <a:p>
            <a:pPr marL="0" marR="0" lvl="0" indent="0" algn="ctr" defTabSz="914400" rtl="0" eaLnBrk="1" fontAlgn="base" latinLnBrk="0" hangingPunct="1">
              <a:lnSpc>
                <a:spcPct val="100000"/>
              </a:lnSpc>
              <a:spcBef>
                <a:spcPct val="0"/>
              </a:spcBef>
              <a:spcAft>
                <a:spcPts val="60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ts val="60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ts val="60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ts val="60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ts val="60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ts val="60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ts val="60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ts val="60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HFCS 55</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HFCS 42</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Corn Syrup</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Dextrose</a:t>
            </a:r>
          </a:p>
        </p:txBody>
      </p:sp>
      <p:sp>
        <p:nvSpPr>
          <p:cNvPr id="6" name="Rectangle 5"/>
          <p:cNvSpPr/>
          <p:nvPr/>
        </p:nvSpPr>
        <p:spPr>
          <a:xfrm>
            <a:off x="673200" y="1170990"/>
            <a:ext cx="1008000" cy="360000"/>
          </a:xfrm>
          <a:prstGeom prst="rect">
            <a:avLst/>
          </a:prstGeom>
          <a:solidFill>
            <a:schemeClr val="bg1"/>
          </a:solidFill>
        </p:spPr>
        <p:txBody>
          <a:bodyPr wrap="square" lIns="0" tIns="0" rIns="0" bIns="0" rtlCol="0" anchor="ctr">
            <a:noAutofit/>
          </a:bodyPr>
          <a:lstStyle/>
          <a:p>
            <a:pPr marL="0" marR="0" lvl="0" indent="0" algn="ctr" defTabSz="914400" rtl="0" eaLnBrk="1" fontAlgn="base" latinLnBrk="0" hangingPunct="1">
              <a:lnSpc>
                <a:spcPct val="107000"/>
              </a:lnSpc>
              <a:spcBef>
                <a:spcPts val="100"/>
              </a:spcBef>
              <a:spcAft>
                <a:spcPct val="0"/>
              </a:spcAft>
              <a:buClr>
                <a:srgbClr val="00A9E0"/>
              </a:buClr>
              <a:buSzTx/>
              <a:buFontTx/>
              <a:buNone/>
              <a:tabLst>
                <a:tab pos="457200" algn="l"/>
              </a:tabLst>
              <a:defRPr/>
            </a:pPr>
            <a:r>
              <a:rPr kumimoji="0" lang="en-GB" sz="1200" b="1" i="0" u="none" strike="noStrike" kern="1200" cap="none" spc="0" normalizeH="0" baseline="0" noProof="0" dirty="0">
                <a:ln>
                  <a:noFill/>
                </a:ln>
                <a:solidFill>
                  <a:srgbClr val="7A9A01"/>
                </a:solidFill>
                <a:effectLst/>
                <a:uLnTx/>
                <a:uFillTx/>
                <a:latin typeface="Arial"/>
                <a:ea typeface="DengXian"/>
                <a:cs typeface="Times New Roman" panose="02020603050405020304" pitchFamily="18" charset="0"/>
              </a:rPr>
              <a:t>Sweeteners</a:t>
            </a:r>
          </a:p>
        </p:txBody>
      </p:sp>
      <p:pic>
        <p:nvPicPr>
          <p:cNvPr id="23" name="Picture 2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4400" y="1827043"/>
            <a:ext cx="1425600" cy="1425600"/>
          </a:xfrm>
          <a:prstGeom prst="rect">
            <a:avLst/>
          </a:prstGeom>
          <a:ln w="12700">
            <a:solidFill>
              <a:schemeClr val="accent6"/>
            </a:solidFill>
          </a:ln>
        </p:spPr>
      </p:pic>
      <p:sp>
        <p:nvSpPr>
          <p:cNvPr id="9" name="Arrow: Pentagon 35">
            <a:extLst>
              <a:ext uri="{FF2B5EF4-FFF2-40B4-BE49-F238E27FC236}">
                <a16:creationId xmlns:a16="http://schemas.microsoft.com/office/drawing/2014/main" id="{498308C4-46D1-4FED-99AE-897A4ADFD909}"/>
              </a:ext>
            </a:extLst>
          </p:cNvPr>
          <p:cNvSpPr/>
          <p:nvPr/>
        </p:nvSpPr>
        <p:spPr>
          <a:xfrm>
            <a:off x="3851999" y="1347934"/>
            <a:ext cx="1440725" cy="3096024"/>
          </a:xfrm>
          <a:prstGeom prst="rect">
            <a:avLst/>
          </a:prstGeom>
          <a:noFill/>
          <a:ln w="12700">
            <a:solidFill>
              <a:schemeClr val="accent6"/>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8000" tIns="0" rIns="108000" bIns="0" numCol="1" spcCol="1270" anchor="t" anchorCtr="0">
            <a:noAutofit/>
          </a:bodyPr>
          <a:lstStyle/>
          <a:p>
            <a:pPr marL="0" marR="0" lvl="0" indent="0" algn="ctr" defTabSz="914400" rtl="0" eaLnBrk="1" fontAlgn="base" latinLnBrk="0" hangingPunct="1">
              <a:lnSpc>
                <a:spcPct val="100000"/>
              </a:lnSpc>
              <a:spcBef>
                <a:spcPct val="0"/>
              </a:spcBef>
              <a:spcAft>
                <a:spcPts val="60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ts val="60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ts val="60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ts val="60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ts val="60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ts val="60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ts val="60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ts val="60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Arial"/>
                <a:ea typeface="+mn-ea"/>
                <a:cs typeface="+mn-cs"/>
              </a:rPr>
              <a:t>Citric </a:t>
            </a:r>
            <a:r>
              <a:rPr kumimoji="0" lang="en-US" sz="1200" b="0" i="0" u="none" strike="noStrike" kern="1200" cap="none" spc="0" normalizeH="0" baseline="0" noProof="0" dirty="0">
                <a:ln>
                  <a:noFill/>
                </a:ln>
                <a:solidFill>
                  <a:srgbClr val="000000"/>
                </a:solidFill>
                <a:effectLst/>
                <a:uLnTx/>
                <a:uFillTx/>
                <a:latin typeface="Arial"/>
                <a:ea typeface="+mn-ea"/>
                <a:cs typeface="+mn-cs"/>
              </a:rPr>
              <a:t>Acid</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Malic Acid</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Fumaric Acid</a:t>
            </a:r>
          </a:p>
          <a:p>
            <a:pPr marL="0" marR="0" lvl="0" indent="0" algn="ctr" defTabSz="914400" rtl="0" eaLnBrk="1" fontAlgn="base" latinLnBrk="0" hangingPunct="1">
              <a:lnSpc>
                <a:spcPct val="100000"/>
              </a:lnSpc>
              <a:spcBef>
                <a:spcPct val="0"/>
              </a:spcBef>
              <a:spcAft>
                <a:spcPts val="60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10" name="Rectangle 9"/>
          <p:cNvSpPr/>
          <p:nvPr/>
        </p:nvSpPr>
        <p:spPr>
          <a:xfrm>
            <a:off x="4068000" y="1170990"/>
            <a:ext cx="1008000" cy="360000"/>
          </a:xfrm>
          <a:prstGeom prst="rect">
            <a:avLst/>
          </a:prstGeom>
          <a:solidFill>
            <a:schemeClr val="bg1"/>
          </a:solidFill>
        </p:spPr>
        <p:txBody>
          <a:bodyPr wrap="square" lIns="0" tIns="0" rIns="0" bIns="0" rtlCol="0" anchor="ctr">
            <a:noAutofit/>
          </a:bodyPr>
          <a:lstStyle/>
          <a:p>
            <a:pPr marL="0" marR="0" lvl="0" indent="0" algn="ctr" defTabSz="914400" rtl="0" eaLnBrk="1" fontAlgn="base" latinLnBrk="0" hangingPunct="1">
              <a:lnSpc>
                <a:spcPct val="107000"/>
              </a:lnSpc>
              <a:spcBef>
                <a:spcPts val="100"/>
              </a:spcBef>
              <a:spcAft>
                <a:spcPct val="0"/>
              </a:spcAft>
              <a:buClr>
                <a:srgbClr val="00A9E0"/>
              </a:buClr>
              <a:buSzTx/>
              <a:buFontTx/>
              <a:buNone/>
              <a:tabLst>
                <a:tab pos="457200" algn="l"/>
              </a:tabLst>
              <a:defRPr/>
            </a:pPr>
            <a:r>
              <a:rPr kumimoji="0" lang="en-GB" sz="1200" b="1" i="0" u="none" strike="noStrike" kern="1200" cap="none" spc="0" normalizeH="0" baseline="0" noProof="0" dirty="0">
                <a:ln>
                  <a:noFill/>
                </a:ln>
                <a:solidFill>
                  <a:srgbClr val="7A9A01"/>
                </a:solidFill>
                <a:effectLst/>
                <a:uLnTx/>
                <a:uFillTx/>
                <a:latin typeface="Arial"/>
                <a:ea typeface="DengXian"/>
                <a:cs typeface="Times New Roman" panose="02020603050405020304" pitchFamily="18" charset="0"/>
              </a:rPr>
              <a:t>Acidulants</a:t>
            </a:r>
          </a:p>
        </p:txBody>
      </p:sp>
      <p:sp>
        <p:nvSpPr>
          <p:cNvPr id="11" name="Arrow: Pentagon 35">
            <a:extLst>
              <a:ext uri="{FF2B5EF4-FFF2-40B4-BE49-F238E27FC236}">
                <a16:creationId xmlns:a16="http://schemas.microsoft.com/office/drawing/2014/main" id="{498308C4-46D1-4FED-99AE-897A4ADFD909}"/>
              </a:ext>
            </a:extLst>
          </p:cNvPr>
          <p:cNvSpPr/>
          <p:nvPr/>
        </p:nvSpPr>
        <p:spPr>
          <a:xfrm>
            <a:off x="5549400" y="1347934"/>
            <a:ext cx="1440000" cy="3096024"/>
          </a:xfrm>
          <a:prstGeom prst="rect">
            <a:avLst/>
          </a:prstGeom>
          <a:noFill/>
          <a:ln w="12700">
            <a:solidFill>
              <a:schemeClr val="accent6"/>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8000" tIns="0" rIns="108000" bIns="0" numCol="1" spcCol="1270" anchor="t" anchorCtr="0">
            <a:noAutofit/>
          </a:bodyPr>
          <a:lstStyle/>
          <a:p>
            <a:pPr marL="0" marR="0" lvl="0" indent="0" algn="ctr" defTabSz="914400" rtl="0" eaLnBrk="1" fontAlgn="base" latinLnBrk="0" hangingPunct="1">
              <a:lnSpc>
                <a:spcPct val="100000"/>
              </a:lnSpc>
              <a:spcBef>
                <a:spcPct val="0"/>
              </a:spcBef>
              <a:spcAft>
                <a:spcPts val="6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ts val="6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ts val="6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ts val="6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ts val="6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ts val="6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ts val="6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ts val="6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GB" sz="1200" b="0" i="0" u="none" strike="noStrike" kern="1200" cap="none" spc="0" normalizeH="0" baseline="0" noProof="0" dirty="0" smtClean="0">
                <a:ln>
                  <a:noFill/>
                </a:ln>
                <a:solidFill>
                  <a:srgbClr val="000000"/>
                </a:solidFill>
                <a:effectLst/>
                <a:uLnTx/>
                <a:uFillTx/>
                <a:latin typeface="Arial"/>
                <a:ea typeface="+mn-ea"/>
                <a:cs typeface="+mn-cs"/>
              </a:rPr>
              <a:t>Corn </a:t>
            </a:r>
            <a:r>
              <a:rPr kumimoji="0" lang="en-GB" sz="1200" b="0" i="0" u="none" strike="noStrike" kern="1200" cap="none" spc="0" normalizeH="0" baseline="0" noProof="0" dirty="0">
                <a:ln>
                  <a:noFill/>
                </a:ln>
                <a:solidFill>
                  <a:srgbClr val="000000"/>
                </a:solidFill>
                <a:effectLst/>
                <a:uLnTx/>
                <a:uFillTx/>
                <a:latin typeface="Arial"/>
                <a:ea typeface="+mn-ea"/>
                <a:cs typeface="+mn-cs"/>
              </a:rPr>
              <a:t>Gluten Feed</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a:ea typeface="+mn-ea"/>
                <a:cs typeface="+mn-cs"/>
              </a:rPr>
              <a:t>Corn Gluten Meal</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a:ea typeface="+mn-ea"/>
                <a:cs typeface="+mn-cs"/>
              </a:rPr>
              <a:t>Corn Oil</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a:ea typeface="+mn-ea"/>
                <a:cs typeface="+mn-cs"/>
              </a:rPr>
              <a:t>Ethanol</a:t>
            </a:r>
          </a:p>
        </p:txBody>
      </p:sp>
      <p:sp>
        <p:nvSpPr>
          <p:cNvPr id="12" name="Rectangle 11"/>
          <p:cNvSpPr/>
          <p:nvPr/>
        </p:nvSpPr>
        <p:spPr>
          <a:xfrm>
            <a:off x="5745063" y="1170990"/>
            <a:ext cx="1074852" cy="360000"/>
          </a:xfrm>
          <a:prstGeom prst="rect">
            <a:avLst/>
          </a:prstGeom>
          <a:solidFill>
            <a:schemeClr val="bg1"/>
          </a:solidFill>
        </p:spPr>
        <p:txBody>
          <a:bodyPr wrap="square" lIns="0" tIns="0" rIns="0" bIns="0" rtlCol="0" anchor="ctr">
            <a:noAutofit/>
          </a:bodyPr>
          <a:lstStyle/>
          <a:p>
            <a:pPr marL="0" marR="0" lvl="0" indent="0" algn="ctr" defTabSz="914400" rtl="0" eaLnBrk="1" fontAlgn="base" latinLnBrk="0" hangingPunct="1">
              <a:lnSpc>
                <a:spcPct val="107000"/>
              </a:lnSpc>
              <a:spcBef>
                <a:spcPts val="100"/>
              </a:spcBef>
              <a:spcAft>
                <a:spcPct val="0"/>
              </a:spcAft>
              <a:buClr>
                <a:srgbClr val="00A9E0"/>
              </a:buClr>
              <a:buSzTx/>
              <a:buFontTx/>
              <a:buNone/>
              <a:tabLst>
                <a:tab pos="457200" algn="l"/>
              </a:tabLst>
              <a:defRPr/>
            </a:pPr>
            <a:r>
              <a:rPr kumimoji="0" lang="en-GB" sz="1200" b="1" i="0" u="none" strike="noStrike" kern="1200" cap="none" spc="0" normalizeH="0" baseline="0" noProof="0" dirty="0" smtClean="0">
                <a:ln>
                  <a:noFill/>
                </a:ln>
                <a:solidFill>
                  <a:srgbClr val="7A9A01"/>
                </a:solidFill>
                <a:effectLst/>
                <a:uLnTx/>
                <a:uFillTx/>
                <a:latin typeface="Arial"/>
                <a:ea typeface="DengXian"/>
                <a:cs typeface="Times New Roman" panose="02020603050405020304" pitchFamily="18" charset="0"/>
              </a:rPr>
              <a:t>Commodities</a:t>
            </a:r>
            <a:endParaRPr kumimoji="0" lang="en-GB" sz="1200" b="1" i="0" u="none" strike="noStrike" kern="1200" cap="none" spc="0" normalizeH="0" baseline="0" noProof="0" dirty="0">
              <a:ln>
                <a:noFill/>
              </a:ln>
              <a:solidFill>
                <a:srgbClr val="7A9A01"/>
              </a:solidFill>
              <a:effectLst/>
              <a:uLnTx/>
              <a:uFillTx/>
              <a:latin typeface="Arial"/>
              <a:ea typeface="DengXian"/>
              <a:cs typeface="Times New Roman" panose="02020603050405020304" pitchFamily="18" charset="0"/>
            </a:endParaRPr>
          </a:p>
        </p:txBody>
      </p:sp>
      <p:sp>
        <p:nvSpPr>
          <p:cNvPr id="19" name="Arrow: Pentagon 35">
            <a:extLst>
              <a:ext uri="{FF2B5EF4-FFF2-40B4-BE49-F238E27FC236}">
                <a16:creationId xmlns:a16="http://schemas.microsoft.com/office/drawing/2014/main" id="{498308C4-46D1-4FED-99AE-897A4ADFD909}"/>
              </a:ext>
            </a:extLst>
          </p:cNvPr>
          <p:cNvSpPr/>
          <p:nvPr/>
        </p:nvSpPr>
        <p:spPr>
          <a:xfrm>
            <a:off x="7246798" y="1347934"/>
            <a:ext cx="1440002" cy="3096024"/>
          </a:xfrm>
          <a:prstGeom prst="rect">
            <a:avLst/>
          </a:prstGeom>
          <a:noFill/>
          <a:ln w="12700">
            <a:solidFill>
              <a:schemeClr val="accent6"/>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6000" tIns="0" rIns="36000" bIns="0" numCol="1" spcCol="1270" anchor="t" anchorCtr="0">
            <a:noAutofit/>
          </a:bodyPr>
          <a:lstStyle/>
          <a:p>
            <a:pPr marL="0" marR="0" lvl="0" indent="0" algn="ctr" defTabSz="914400" rtl="0" eaLnBrk="1" fontAlgn="base" latinLnBrk="0" hangingPunct="1">
              <a:lnSpc>
                <a:spcPct val="100000"/>
              </a:lnSpc>
              <a:spcBef>
                <a:spcPct val="0"/>
              </a:spcBef>
              <a:spcAft>
                <a:spcPts val="6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ts val="6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ts val="6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ts val="6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ts val="6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ts val="6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ts val="6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ts val="6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82663" rtl="0" eaLnBrk="1" fontAlgn="base" latinLnBrk="0" hangingPunct="1">
              <a:lnSpc>
                <a:spcPct val="100000"/>
              </a:lnSpc>
              <a:spcBef>
                <a:spcPct val="0"/>
              </a:spcBef>
              <a:spcAft>
                <a:spcPts val="1200"/>
              </a:spcAft>
              <a:buClrTx/>
              <a:buSzTx/>
              <a:buFontTx/>
              <a:buNone/>
              <a:tabLst/>
              <a:defRPr/>
            </a:pPr>
            <a:r>
              <a:rPr kumimoji="0" lang="en-GB" sz="1200" b="0" i="0" u="none" strike="noStrike" kern="1200" cap="none" spc="0" normalizeH="0" baseline="0" noProof="0" dirty="0" smtClean="0">
                <a:ln>
                  <a:noFill/>
                </a:ln>
                <a:solidFill>
                  <a:srgbClr val="000000"/>
                </a:solidFill>
                <a:effectLst/>
                <a:uLnTx/>
                <a:uFillTx/>
                <a:latin typeface="Arial"/>
                <a:ea typeface="+mn-ea"/>
                <a:cs typeface="+mn-cs"/>
              </a:rPr>
              <a:t>DuPont Tate &amp; Lyle Bio-Products</a:t>
            </a:r>
            <a:endParaRPr kumimoji="0" lang="en-GB" sz="1400" b="0" i="0" u="none" strike="noStrike" kern="1200" cap="none" spc="0" normalizeH="0" baseline="0" noProof="0" dirty="0" smtClean="0">
              <a:ln>
                <a:noFill/>
              </a:ln>
              <a:solidFill>
                <a:srgbClr val="000000"/>
              </a:solidFill>
              <a:effectLst/>
              <a:uLnTx/>
              <a:uFillTx/>
              <a:latin typeface="Arial"/>
              <a:ea typeface="+mn-ea"/>
              <a:cs typeface="+mn-cs"/>
            </a:endParaRPr>
          </a:p>
          <a:p>
            <a:pPr marL="0" marR="0" lvl="0" indent="0" algn="ctr" defTabSz="982663" rtl="0" eaLnBrk="1" fontAlgn="base" latinLnBrk="0" hangingPunct="1">
              <a:lnSpc>
                <a:spcPct val="100000"/>
              </a:lnSpc>
              <a:spcBef>
                <a:spcPct val="0"/>
              </a:spcBef>
              <a:spcAft>
                <a:spcPts val="1200"/>
              </a:spcAft>
              <a:buClrTx/>
              <a:buSzTx/>
              <a:buFontTx/>
              <a:buNone/>
              <a:tabLst/>
              <a:defRPr/>
            </a:pPr>
            <a:r>
              <a:rPr kumimoji="0" lang="en-GB" sz="1200" b="0" i="0" u="none" strike="noStrike" kern="1200" cap="none" spc="0" normalizeH="0" baseline="0" noProof="0" dirty="0" err="1" smtClean="0">
                <a:ln>
                  <a:noFill/>
                </a:ln>
                <a:solidFill>
                  <a:srgbClr val="000000"/>
                </a:solidFill>
                <a:effectLst/>
                <a:uLnTx/>
                <a:uFillTx/>
                <a:latin typeface="Arial"/>
                <a:ea typeface="+mn-ea"/>
                <a:cs typeface="+mn-cs"/>
              </a:rPr>
              <a:t>Almex</a:t>
            </a:r>
            <a:r>
              <a:rPr kumimoji="0" lang="en-GB" sz="1200" b="0" i="0" u="none" strike="noStrike" kern="1200" cap="none" spc="0" normalizeH="0" baseline="0" noProof="0" dirty="0" smtClean="0">
                <a:ln>
                  <a:noFill/>
                </a:ln>
                <a:solidFill>
                  <a:srgbClr val="000000"/>
                </a:solidFill>
                <a:effectLst/>
                <a:uLnTx/>
                <a:uFillTx/>
                <a:latin typeface="Arial"/>
                <a:ea typeface="+mn-ea"/>
                <a:cs typeface="+mn-cs"/>
              </a:rPr>
              <a:t> </a:t>
            </a:r>
            <a:endParaRPr kumimoji="0" lang="en-GB"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20" name="Rectangle 19"/>
          <p:cNvSpPr/>
          <p:nvPr/>
        </p:nvSpPr>
        <p:spPr>
          <a:xfrm>
            <a:off x="7488977" y="1170990"/>
            <a:ext cx="899447" cy="360000"/>
          </a:xfrm>
          <a:prstGeom prst="rect">
            <a:avLst/>
          </a:prstGeom>
          <a:solidFill>
            <a:schemeClr val="bg1"/>
          </a:solidFill>
        </p:spPr>
        <p:txBody>
          <a:bodyPr wrap="square" lIns="0" tIns="0" rIns="0" bIns="0" rtlCol="0" anchor="ctr">
            <a:noAutofit/>
          </a:bodyPr>
          <a:lstStyle/>
          <a:p>
            <a:pPr marL="0" marR="0" lvl="0" indent="0" algn="ctr" defTabSz="914400" rtl="0" eaLnBrk="1" fontAlgn="base" latinLnBrk="0" hangingPunct="1">
              <a:lnSpc>
                <a:spcPct val="100000"/>
              </a:lnSpc>
              <a:spcBef>
                <a:spcPts val="0"/>
              </a:spcBef>
              <a:spcAft>
                <a:spcPct val="0"/>
              </a:spcAft>
              <a:buClr>
                <a:srgbClr val="00A9E0"/>
              </a:buClr>
              <a:buSzTx/>
              <a:buFontTx/>
              <a:buNone/>
              <a:tabLst>
                <a:tab pos="457200" algn="l"/>
              </a:tabLst>
              <a:defRPr/>
            </a:pPr>
            <a:r>
              <a:rPr kumimoji="0" lang="en-GB" sz="1200" b="1" i="0" u="none" strike="noStrike" kern="1200" cap="none" spc="0" normalizeH="0" baseline="0" noProof="0" dirty="0">
                <a:ln>
                  <a:noFill/>
                </a:ln>
                <a:solidFill>
                  <a:srgbClr val="7A9A01"/>
                </a:solidFill>
                <a:effectLst/>
                <a:uLnTx/>
                <a:uFillTx/>
                <a:latin typeface="Arial"/>
                <a:ea typeface="DengXian"/>
                <a:cs typeface="Times New Roman" panose="02020603050405020304" pitchFamily="18" charset="0"/>
              </a:rPr>
              <a:t>Joint </a:t>
            </a:r>
            <a:br>
              <a:rPr kumimoji="0" lang="en-GB" sz="1200" b="1" i="0" u="none" strike="noStrike" kern="1200" cap="none" spc="0" normalizeH="0" baseline="0" noProof="0" dirty="0">
                <a:ln>
                  <a:noFill/>
                </a:ln>
                <a:solidFill>
                  <a:srgbClr val="7A9A01"/>
                </a:solidFill>
                <a:effectLst/>
                <a:uLnTx/>
                <a:uFillTx/>
                <a:latin typeface="Arial"/>
                <a:ea typeface="DengXian"/>
                <a:cs typeface="Times New Roman" panose="02020603050405020304" pitchFamily="18" charset="0"/>
              </a:rPr>
            </a:br>
            <a:r>
              <a:rPr kumimoji="0" lang="en-GB" sz="1200" b="1" i="0" u="none" strike="noStrike" kern="1200" cap="none" spc="0" normalizeH="0" baseline="0" noProof="0" dirty="0">
                <a:ln>
                  <a:noFill/>
                </a:ln>
                <a:solidFill>
                  <a:srgbClr val="7A9A01"/>
                </a:solidFill>
                <a:effectLst/>
                <a:uLnTx/>
                <a:uFillTx/>
                <a:latin typeface="Arial"/>
                <a:ea typeface="DengXian"/>
                <a:cs typeface="Times New Roman" panose="02020603050405020304" pitchFamily="18" charset="0"/>
              </a:rPr>
              <a:t>ventures</a:t>
            </a:r>
          </a:p>
        </p:txBody>
      </p:sp>
      <p:pic>
        <p:nvPicPr>
          <p:cNvPr id="14" name="Picture 1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261620" y="1833887"/>
            <a:ext cx="1414939" cy="1418756"/>
          </a:xfrm>
          <a:prstGeom prst="rect">
            <a:avLst/>
          </a:prstGeom>
          <a:ln w="12700">
            <a:solidFill>
              <a:schemeClr val="accent6"/>
            </a:solidFill>
          </a:ln>
        </p:spPr>
      </p:pic>
      <p:sp>
        <p:nvSpPr>
          <p:cNvPr id="7" name="Arrow: Pentagon 35">
            <a:extLst>
              <a:ext uri="{FF2B5EF4-FFF2-40B4-BE49-F238E27FC236}">
                <a16:creationId xmlns:a16="http://schemas.microsoft.com/office/drawing/2014/main" id="{498308C4-46D1-4FED-99AE-897A4ADFD909}"/>
              </a:ext>
            </a:extLst>
          </p:cNvPr>
          <p:cNvSpPr/>
          <p:nvPr/>
        </p:nvSpPr>
        <p:spPr>
          <a:xfrm>
            <a:off x="2154600" y="1347934"/>
            <a:ext cx="1440000" cy="3096024"/>
          </a:xfrm>
          <a:prstGeom prst="rect">
            <a:avLst/>
          </a:prstGeom>
          <a:noFill/>
          <a:ln w="12700">
            <a:solidFill>
              <a:schemeClr val="accent6"/>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000" tIns="0" rIns="72000" bIns="0" numCol="1" spcCol="1270" anchor="t" anchorCtr="0">
            <a:noAutofit/>
          </a:bodyPr>
          <a:lstStyle/>
          <a:p>
            <a:pPr marL="0" marR="0" lvl="0" indent="0" algn="ctr" defTabSz="914400" rtl="0" eaLnBrk="1" fontAlgn="base" latinLnBrk="0" hangingPunct="1">
              <a:lnSpc>
                <a:spcPct val="100000"/>
              </a:lnSpc>
              <a:spcBef>
                <a:spcPct val="0"/>
              </a:spcBef>
              <a:spcAft>
                <a:spcPts val="6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ts val="6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ts val="6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ts val="6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ts val="6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ts val="6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ts val="6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ts val="6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GB" sz="1200" b="0" i="0" u="none" strike="noStrike" kern="1200" cap="none" spc="0" normalizeH="0" baseline="0" noProof="0" dirty="0" smtClean="0">
                <a:ln>
                  <a:noFill/>
                </a:ln>
                <a:solidFill>
                  <a:srgbClr val="000000"/>
                </a:solidFill>
                <a:effectLst/>
                <a:uLnTx/>
                <a:uFillTx/>
                <a:latin typeface="Arial"/>
                <a:ea typeface="+mn-ea"/>
                <a:cs typeface="+mn-cs"/>
              </a:rPr>
              <a:t>Adhesive</a:t>
            </a:r>
            <a:r>
              <a:rPr kumimoji="0" lang="en-GB" sz="1200" b="0" i="0" u="none" strike="noStrike" kern="1200" cap="none" spc="0" normalizeH="0" noProof="0" dirty="0" smtClean="0">
                <a:ln>
                  <a:noFill/>
                </a:ln>
                <a:solidFill>
                  <a:srgbClr val="000000"/>
                </a:solidFill>
                <a:effectLst/>
                <a:uLnTx/>
                <a:uFillTx/>
                <a:latin typeface="Arial"/>
                <a:ea typeface="+mn-ea"/>
                <a:cs typeface="+mn-cs"/>
              </a:rPr>
              <a:t> </a:t>
            </a:r>
            <a:r>
              <a:rPr kumimoji="0" lang="en-GB" sz="1200" b="0" i="0" u="none" strike="noStrike" kern="1200" cap="none" spc="0" normalizeH="0" baseline="0" noProof="0" dirty="0" smtClean="0">
                <a:ln>
                  <a:noFill/>
                </a:ln>
                <a:solidFill>
                  <a:srgbClr val="000000"/>
                </a:solidFill>
                <a:effectLst/>
                <a:uLnTx/>
                <a:uFillTx/>
                <a:latin typeface="Arial"/>
                <a:ea typeface="+mn-ea"/>
                <a:cs typeface="+mn-cs"/>
              </a:rPr>
              <a:t>starches</a:t>
            </a:r>
          </a:p>
          <a:p>
            <a:pPr marL="0" marR="0" lvl="0" indent="0" algn="ctr" defTabSz="914400" rtl="0" eaLnBrk="1" fontAlgn="base" latinLnBrk="0" hangingPunct="1">
              <a:lnSpc>
                <a:spcPct val="100000"/>
              </a:lnSpc>
              <a:spcBef>
                <a:spcPct val="0"/>
              </a:spcBef>
              <a:spcAft>
                <a:spcPts val="600"/>
              </a:spcAft>
              <a:buClrTx/>
              <a:buSzTx/>
              <a:buFontTx/>
              <a:buNone/>
              <a:tabLst/>
              <a:defRPr/>
            </a:pPr>
            <a:r>
              <a:rPr lang="en-GB" sz="1200" dirty="0" smtClean="0">
                <a:solidFill>
                  <a:srgbClr val="000000"/>
                </a:solidFill>
                <a:latin typeface="Arial"/>
              </a:rPr>
              <a:t>Coating starches</a:t>
            </a:r>
            <a:endParaRPr kumimoji="0" lang="en-GB" sz="1200" b="0" i="0" u="none" strike="noStrike" kern="1200" cap="none" spc="0" normalizeH="0" baseline="0" noProof="0" dirty="0" smtClean="0">
              <a:ln>
                <a:noFill/>
              </a:ln>
              <a:solidFill>
                <a:srgbClr val="000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GB" sz="1200" b="0" i="0" u="none" strike="noStrike" kern="1200" cap="none" spc="0" normalizeH="0" baseline="0" noProof="0" dirty="0" smtClean="0">
                <a:ln>
                  <a:noFill/>
                </a:ln>
                <a:solidFill>
                  <a:srgbClr val="000000"/>
                </a:solidFill>
                <a:effectLst/>
                <a:uLnTx/>
                <a:uFillTx/>
                <a:latin typeface="Arial"/>
                <a:ea typeface="+mn-ea"/>
                <a:cs typeface="+mn-cs"/>
              </a:rPr>
              <a:t>Binding starches</a:t>
            </a:r>
          </a:p>
          <a:p>
            <a:pPr marL="0" marR="0" lvl="0" indent="0" algn="ctr" defTabSz="914400" rtl="0" eaLnBrk="1" fontAlgn="base" latinLnBrk="0" hangingPunct="1">
              <a:lnSpc>
                <a:spcPct val="100000"/>
              </a:lnSpc>
              <a:spcBef>
                <a:spcPct val="0"/>
              </a:spcBef>
              <a:spcAft>
                <a:spcPts val="600"/>
              </a:spcAft>
              <a:buClrTx/>
              <a:buSzTx/>
              <a:buFontTx/>
              <a:buNone/>
              <a:tabLst/>
              <a:defRPr/>
            </a:pPr>
            <a:r>
              <a:rPr lang="en-GB" sz="1200" dirty="0" smtClean="0">
                <a:solidFill>
                  <a:srgbClr val="000000"/>
                </a:solidFill>
                <a:latin typeface="Arial"/>
              </a:rPr>
              <a:t>Strength starches</a:t>
            </a:r>
            <a:endParaRPr kumimoji="0" lang="en-GB" sz="1200" b="0" i="0" u="none" strike="noStrike" kern="1200" cap="none" spc="0" normalizeH="0" baseline="30000" noProof="0" dirty="0">
              <a:ln>
                <a:noFill/>
              </a:ln>
              <a:solidFill>
                <a:srgbClr val="000000"/>
              </a:solidFill>
              <a:effectLst/>
              <a:uLnTx/>
              <a:uFillTx/>
              <a:latin typeface="Arial"/>
              <a:ea typeface="+mn-ea"/>
              <a:cs typeface="+mn-cs"/>
            </a:endParaRPr>
          </a:p>
        </p:txBody>
      </p:sp>
      <p:sp>
        <p:nvSpPr>
          <p:cNvPr id="8" name="Rectangle 7"/>
          <p:cNvSpPr/>
          <p:nvPr/>
        </p:nvSpPr>
        <p:spPr>
          <a:xfrm>
            <a:off x="2370600" y="1170990"/>
            <a:ext cx="1008000" cy="360000"/>
          </a:xfrm>
          <a:prstGeom prst="rect">
            <a:avLst/>
          </a:prstGeom>
          <a:solidFill>
            <a:schemeClr val="bg1"/>
          </a:solidFill>
        </p:spPr>
        <p:txBody>
          <a:bodyPr wrap="square" lIns="0" tIns="0" rIns="0" bIns="0" rtlCol="0" anchor="ctr">
            <a:noAutofit/>
          </a:bodyPr>
          <a:lstStyle/>
          <a:p>
            <a:pPr marL="0" marR="0" lvl="0" indent="0" algn="ctr" defTabSz="914400" rtl="0" eaLnBrk="1" fontAlgn="base" latinLnBrk="0" hangingPunct="1">
              <a:lnSpc>
                <a:spcPct val="100000"/>
              </a:lnSpc>
              <a:spcBef>
                <a:spcPts val="0"/>
              </a:spcBef>
              <a:spcAft>
                <a:spcPct val="0"/>
              </a:spcAft>
              <a:buClr>
                <a:srgbClr val="00A9E0"/>
              </a:buClr>
              <a:buSzTx/>
              <a:buFontTx/>
              <a:buNone/>
              <a:tabLst>
                <a:tab pos="457200" algn="l"/>
              </a:tabLst>
              <a:defRPr/>
            </a:pPr>
            <a:r>
              <a:rPr kumimoji="0" lang="en-GB" sz="1200" b="1" i="0" u="none" strike="noStrike" kern="1200" cap="none" spc="0" normalizeH="0" baseline="0" noProof="0" dirty="0">
                <a:ln>
                  <a:noFill/>
                </a:ln>
                <a:solidFill>
                  <a:srgbClr val="7A9A01"/>
                </a:solidFill>
                <a:effectLst/>
                <a:uLnTx/>
                <a:uFillTx/>
                <a:latin typeface="Arial"/>
                <a:ea typeface="DengXian"/>
                <a:cs typeface="Times New Roman" panose="02020603050405020304" pitchFamily="18" charset="0"/>
              </a:rPr>
              <a:t>Industrial </a:t>
            </a:r>
            <a:br>
              <a:rPr kumimoji="0" lang="en-GB" sz="1200" b="1" i="0" u="none" strike="noStrike" kern="1200" cap="none" spc="0" normalizeH="0" baseline="0" noProof="0" dirty="0">
                <a:ln>
                  <a:noFill/>
                </a:ln>
                <a:solidFill>
                  <a:srgbClr val="7A9A01"/>
                </a:solidFill>
                <a:effectLst/>
                <a:uLnTx/>
                <a:uFillTx/>
                <a:latin typeface="Arial"/>
                <a:ea typeface="DengXian"/>
                <a:cs typeface="Times New Roman" panose="02020603050405020304" pitchFamily="18" charset="0"/>
              </a:rPr>
            </a:br>
            <a:r>
              <a:rPr kumimoji="0" lang="en-GB" sz="1200" b="1" i="0" u="none" strike="noStrike" kern="1200" cap="none" spc="0" normalizeH="0" baseline="0" noProof="0" dirty="0">
                <a:ln>
                  <a:noFill/>
                </a:ln>
                <a:solidFill>
                  <a:srgbClr val="7A9A01"/>
                </a:solidFill>
                <a:effectLst/>
                <a:uLnTx/>
                <a:uFillTx/>
                <a:latin typeface="Arial"/>
                <a:ea typeface="DengXian"/>
                <a:cs typeface="Times New Roman" panose="02020603050405020304" pitchFamily="18" charset="0"/>
              </a:rPr>
              <a:t>starches</a:t>
            </a:r>
          </a:p>
        </p:txBody>
      </p:sp>
      <p:pic>
        <p:nvPicPr>
          <p:cNvPr id="24" name="Picture 2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161800" y="1837077"/>
            <a:ext cx="1425600" cy="1416663"/>
          </a:xfrm>
          <a:prstGeom prst="rect">
            <a:avLst/>
          </a:prstGeom>
          <a:ln w="12700">
            <a:solidFill>
              <a:schemeClr val="accent6"/>
            </a:solidFill>
          </a:ln>
        </p:spPr>
      </p:pic>
      <p:pic>
        <p:nvPicPr>
          <p:cNvPr id="3" name="Picture 2"/>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561941" y="1827043"/>
            <a:ext cx="1408229" cy="1425600"/>
          </a:xfrm>
          <a:prstGeom prst="rect">
            <a:avLst/>
          </a:prstGeom>
          <a:ln w="12700">
            <a:solidFill>
              <a:schemeClr val="accent6"/>
            </a:solidFill>
          </a:ln>
        </p:spPr>
      </p:pic>
      <p:pic>
        <p:nvPicPr>
          <p:cNvPr id="13" name="Picture 12"/>
          <p:cNvPicPr preferRelativeResize="0">
            <a:picLocks/>
          </p:cNvPicPr>
          <p:nvPr/>
        </p:nvPicPr>
        <p:blipFill>
          <a:blip r:embed="rId7" cstate="screen">
            <a:extLst>
              <a:ext uri="{28A0092B-C50C-407E-A947-70E740481C1C}">
                <a14:useLocalDpi xmlns:a14="http://schemas.microsoft.com/office/drawing/2010/main"/>
              </a:ext>
            </a:extLst>
          </a:blip>
          <a:stretch>
            <a:fillRect/>
          </a:stretch>
        </p:blipFill>
        <p:spPr>
          <a:xfrm>
            <a:off x="3862854" y="1833888"/>
            <a:ext cx="1425600" cy="1418755"/>
          </a:xfrm>
          <a:prstGeom prst="rect">
            <a:avLst/>
          </a:prstGeom>
          <a:ln w="12700">
            <a:solidFill>
              <a:schemeClr val="accent6"/>
            </a:solidFill>
          </a:ln>
        </p:spPr>
      </p:pic>
      <p:sp>
        <p:nvSpPr>
          <p:cNvPr id="22" name="Title 1"/>
          <p:cNvSpPr txBox="1">
            <a:spLocks/>
          </p:cNvSpPr>
          <p:nvPr/>
        </p:nvSpPr>
        <p:spPr bwMode="auto">
          <a:xfrm>
            <a:off x="297281" y="103588"/>
            <a:ext cx="6453717" cy="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normAutofit/>
          </a:bodyPr>
          <a:lstStyle>
            <a:lvl1pPr algn="l" rtl="0" eaLnBrk="1" fontAlgn="base" hangingPunct="1">
              <a:lnSpc>
                <a:spcPct val="90000"/>
              </a:lnSpc>
              <a:spcBef>
                <a:spcPct val="0"/>
              </a:spcBef>
              <a:spcAft>
                <a:spcPct val="0"/>
              </a:spcAft>
              <a:defRPr sz="2000" b="1" kern="1200" cap="none" baseline="0">
                <a:solidFill>
                  <a:schemeClr val="bg1"/>
                </a:solidFill>
                <a:latin typeface="+mj-lt"/>
                <a:ea typeface="+mj-ea"/>
                <a:cs typeface="+mj-cs"/>
              </a:defRPr>
            </a:lvl1pPr>
            <a:lvl2pPr algn="l" rtl="0" eaLnBrk="1" fontAlgn="base" hangingPunct="1">
              <a:spcBef>
                <a:spcPct val="0"/>
              </a:spcBef>
              <a:spcAft>
                <a:spcPct val="0"/>
              </a:spcAft>
              <a:defRPr sz="2400">
                <a:solidFill>
                  <a:schemeClr val="tx1"/>
                </a:solidFill>
                <a:latin typeface="Arial" charset="0"/>
              </a:defRPr>
            </a:lvl2pPr>
            <a:lvl3pPr algn="l" rtl="0" eaLnBrk="1" fontAlgn="base" hangingPunct="1">
              <a:spcBef>
                <a:spcPct val="0"/>
              </a:spcBef>
              <a:spcAft>
                <a:spcPct val="0"/>
              </a:spcAft>
              <a:defRPr sz="2400">
                <a:solidFill>
                  <a:schemeClr val="tx1"/>
                </a:solidFill>
                <a:latin typeface="Arial" charset="0"/>
              </a:defRPr>
            </a:lvl3pPr>
            <a:lvl4pPr algn="l" rtl="0" eaLnBrk="1" fontAlgn="base" hangingPunct="1">
              <a:spcBef>
                <a:spcPct val="0"/>
              </a:spcBef>
              <a:spcAft>
                <a:spcPct val="0"/>
              </a:spcAft>
              <a:defRPr sz="2400">
                <a:solidFill>
                  <a:schemeClr val="tx1"/>
                </a:solidFill>
                <a:latin typeface="Arial" charset="0"/>
              </a:defRPr>
            </a:lvl4pPr>
            <a:lvl5pPr algn="l" rtl="0" eaLnBrk="1" fontAlgn="base" hangingPunct="1">
              <a:spcBef>
                <a:spcPct val="0"/>
              </a:spcBef>
              <a:spcAft>
                <a:spcPct val="0"/>
              </a:spcAft>
              <a:defRPr sz="2400">
                <a:solidFill>
                  <a:schemeClr val="tx1"/>
                </a:solidFill>
                <a:latin typeface="Arial" charset="0"/>
              </a:defRPr>
            </a:lvl5pPr>
            <a:lvl6pPr marL="457200" algn="l" rtl="0" eaLnBrk="1" fontAlgn="base" hangingPunct="1">
              <a:spcBef>
                <a:spcPct val="0"/>
              </a:spcBef>
              <a:spcAft>
                <a:spcPct val="0"/>
              </a:spcAft>
              <a:defRPr sz="2400">
                <a:solidFill>
                  <a:schemeClr val="tx1"/>
                </a:solidFill>
                <a:latin typeface="Arial" charset="0"/>
              </a:defRPr>
            </a:lvl6pPr>
            <a:lvl7pPr marL="914400" algn="l" rtl="0" eaLnBrk="1" fontAlgn="base" hangingPunct="1">
              <a:spcBef>
                <a:spcPct val="0"/>
              </a:spcBef>
              <a:spcAft>
                <a:spcPct val="0"/>
              </a:spcAft>
              <a:defRPr sz="2400">
                <a:solidFill>
                  <a:schemeClr val="tx1"/>
                </a:solidFill>
                <a:latin typeface="Arial" charset="0"/>
              </a:defRPr>
            </a:lvl7pPr>
            <a:lvl8pPr marL="1371600" algn="l" rtl="0" eaLnBrk="1" fontAlgn="base" hangingPunct="1">
              <a:spcBef>
                <a:spcPct val="0"/>
              </a:spcBef>
              <a:spcAft>
                <a:spcPct val="0"/>
              </a:spcAft>
              <a:defRPr sz="2400">
                <a:solidFill>
                  <a:schemeClr val="tx1"/>
                </a:solidFill>
                <a:latin typeface="Arial" charset="0"/>
              </a:defRPr>
            </a:lvl8pPr>
            <a:lvl9pPr marL="1828800" algn="l" rtl="0" eaLnBrk="1" fontAlgn="base" hangingPunct="1">
              <a:spcBef>
                <a:spcPct val="0"/>
              </a:spcBef>
              <a:spcAft>
                <a:spcPct val="0"/>
              </a:spcAft>
              <a:defRPr sz="2400">
                <a:solidFill>
                  <a:schemeClr val="tx1"/>
                </a:solidFill>
                <a:latin typeface="Arial" charset="0"/>
              </a:defRPr>
            </a:lvl9pPr>
          </a:lstStyle>
          <a:p>
            <a:r>
              <a:rPr lang="en-GB" altLang="en-US" cap="small" dirty="0" smtClean="0"/>
              <a:t>Primary Products: </a:t>
            </a:r>
          </a:p>
          <a:p>
            <a:r>
              <a:rPr lang="en-GB" altLang="en-US" sz="1800" cap="small" dirty="0" smtClean="0"/>
              <a:t>What We Make</a:t>
            </a:r>
            <a:endParaRPr lang="en-GB" sz="1800" cap="small" dirty="0"/>
          </a:p>
        </p:txBody>
      </p:sp>
    </p:spTree>
    <p:extLst>
      <p:ext uri="{BB962C8B-B14F-4D97-AF65-F5344CB8AC3E}">
        <p14:creationId xmlns:p14="http://schemas.microsoft.com/office/powerpoint/2010/main" val="1558487917"/>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A773429C-E477-4648-9AE5-2B982DB46C14}" type="slidenum">
              <a:rPr kumimoji="0" lang="en-GB" altLang="en-US" sz="10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18</a:t>
            </a:fld>
            <a:endParaRPr kumimoji="0" lang="en-GB" altLang="en-US" sz="1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 name="TextBox 8"/>
          <p:cNvSpPr txBox="1"/>
          <p:nvPr/>
        </p:nvSpPr>
        <p:spPr>
          <a:xfrm>
            <a:off x="2167068" y="6669714"/>
            <a:ext cx="1548172" cy="684522"/>
          </a:xfrm>
          <a:prstGeom prst="rect">
            <a:avLst/>
          </a:prstGeom>
          <a:noFill/>
        </p:spPr>
        <p:txBody>
          <a:bodyPr wrap="square" lIns="90000" tIns="90000" bIns="90000" rtlCol="0" anchor="t" anchorCtr="0">
            <a:noAutofit/>
          </a:bodyPr>
          <a:lstStyle/>
          <a:p>
            <a:pPr marL="0" marR="0" lvl="0" indent="0" algn="ctr" defTabSz="914400" rtl="0" eaLnBrk="1" fontAlgn="base" latinLnBrk="0" hangingPunct="1">
              <a:lnSpc>
                <a:spcPct val="100000"/>
              </a:lnSpc>
              <a:spcBef>
                <a:spcPts val="60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6" name="TextBox 25"/>
          <p:cNvSpPr txBox="1"/>
          <p:nvPr/>
        </p:nvSpPr>
        <p:spPr>
          <a:xfrm>
            <a:off x="5176907" y="6688812"/>
            <a:ext cx="1356795" cy="713234"/>
          </a:xfrm>
          <a:prstGeom prst="rect">
            <a:avLst/>
          </a:prstGeom>
          <a:noFill/>
        </p:spPr>
        <p:txBody>
          <a:bodyPr wrap="square" lIns="90000" tIns="90000" bIns="90000" rtlCol="0" anchor="t" anchorCtr="0">
            <a:noAutofit/>
          </a:bodyPr>
          <a:lstStyle/>
          <a:p>
            <a:pPr marL="0" marR="0" lvl="0" indent="0" algn="ctr" defTabSz="914400" rtl="0" eaLnBrk="1" fontAlgn="base" latinLnBrk="0" hangingPunct="1">
              <a:lnSpc>
                <a:spcPct val="100000"/>
              </a:lnSpc>
              <a:spcBef>
                <a:spcPts val="60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 name="TextBox 17"/>
          <p:cNvSpPr txBox="1"/>
          <p:nvPr/>
        </p:nvSpPr>
        <p:spPr>
          <a:xfrm>
            <a:off x="3694108" y="6953652"/>
            <a:ext cx="1548172" cy="360439"/>
          </a:xfrm>
          <a:prstGeom prst="rect">
            <a:avLst/>
          </a:prstGeom>
          <a:noFill/>
        </p:spPr>
        <p:txBody>
          <a:bodyPr wrap="square" lIns="90000" tIns="90000" bIns="90000" rtlCol="0" anchor="t" anchorCtr="0">
            <a:noAutofit/>
          </a:bodyPr>
          <a:lstStyle/>
          <a:p>
            <a:pPr marL="0" marR="0" lvl="0" indent="0" algn="ctr" defTabSz="914400" rtl="0" eaLnBrk="1" fontAlgn="base" latinLnBrk="0" hangingPunct="1">
              <a:lnSpc>
                <a:spcPct val="100000"/>
              </a:lnSpc>
              <a:spcBef>
                <a:spcPts val="60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9" name="TextBox 18"/>
          <p:cNvSpPr txBox="1"/>
          <p:nvPr/>
        </p:nvSpPr>
        <p:spPr>
          <a:xfrm>
            <a:off x="3679768" y="5613338"/>
            <a:ext cx="1306488" cy="360747"/>
          </a:xfrm>
          <a:prstGeom prst="rect">
            <a:avLst/>
          </a:prstGeom>
          <a:noFill/>
        </p:spPr>
        <p:txBody>
          <a:bodyPr wrap="square" lIns="90000" tIns="90000" bIns="90000" rtlCol="0" anchor="ctr">
            <a:noAutofit/>
          </a:bodyPr>
          <a:lstStyle/>
          <a:p>
            <a:pPr marL="0" marR="0" lvl="0" indent="0" algn="ctr" defTabSz="914400" rtl="0" eaLnBrk="1" fontAlgn="base" latinLnBrk="0" hangingPunct="1">
              <a:lnSpc>
                <a:spcPct val="90000"/>
              </a:lnSpc>
              <a:spcBef>
                <a:spcPts val="600"/>
              </a:spcBef>
              <a:spcAft>
                <a:spcPts val="600"/>
              </a:spcAft>
              <a:buClrTx/>
              <a:buSzTx/>
              <a:buFontTx/>
              <a:buNone/>
              <a:tabLst/>
              <a:defRPr/>
            </a:pPr>
            <a:endParaRPr kumimoji="0" lang="en-GB" sz="1400" b="1" i="0" u="none" strike="noStrike" kern="1200" cap="none" spc="0" normalizeH="0" baseline="0" noProof="0" dirty="0">
              <a:ln>
                <a:noFill/>
              </a:ln>
              <a:solidFill>
                <a:srgbClr val="7C6992"/>
              </a:solidFill>
              <a:effectLst/>
              <a:uLnTx/>
              <a:uFillTx/>
              <a:latin typeface="Arial" panose="020B0604020202020204" pitchFamily="34" charset="0"/>
              <a:ea typeface="+mn-ea"/>
              <a:cs typeface="Arial" panose="020B0604020202020204" pitchFamily="34" charset="0"/>
            </a:endParaRPr>
          </a:p>
        </p:txBody>
      </p:sp>
      <p:sp>
        <p:nvSpPr>
          <p:cNvPr id="43" name="Title 1"/>
          <p:cNvSpPr txBox="1">
            <a:spLocks/>
          </p:cNvSpPr>
          <p:nvPr/>
        </p:nvSpPr>
        <p:spPr bwMode="auto">
          <a:xfrm>
            <a:off x="297281" y="103588"/>
            <a:ext cx="6453717" cy="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normAutofit/>
          </a:bodyPr>
          <a:lstStyle>
            <a:lvl1pPr algn="l" rtl="0" eaLnBrk="1" fontAlgn="base" hangingPunct="1">
              <a:lnSpc>
                <a:spcPct val="90000"/>
              </a:lnSpc>
              <a:spcBef>
                <a:spcPct val="0"/>
              </a:spcBef>
              <a:spcAft>
                <a:spcPct val="0"/>
              </a:spcAft>
              <a:defRPr sz="2000" b="1" kern="1200" cap="none" baseline="0">
                <a:solidFill>
                  <a:schemeClr val="bg1"/>
                </a:solidFill>
                <a:latin typeface="+mj-lt"/>
                <a:ea typeface="+mj-ea"/>
                <a:cs typeface="+mj-cs"/>
              </a:defRPr>
            </a:lvl1pPr>
            <a:lvl2pPr algn="l" rtl="0" eaLnBrk="1" fontAlgn="base" hangingPunct="1">
              <a:spcBef>
                <a:spcPct val="0"/>
              </a:spcBef>
              <a:spcAft>
                <a:spcPct val="0"/>
              </a:spcAft>
              <a:defRPr sz="2400">
                <a:solidFill>
                  <a:schemeClr val="tx1"/>
                </a:solidFill>
                <a:latin typeface="Arial" charset="0"/>
              </a:defRPr>
            </a:lvl2pPr>
            <a:lvl3pPr algn="l" rtl="0" eaLnBrk="1" fontAlgn="base" hangingPunct="1">
              <a:spcBef>
                <a:spcPct val="0"/>
              </a:spcBef>
              <a:spcAft>
                <a:spcPct val="0"/>
              </a:spcAft>
              <a:defRPr sz="2400">
                <a:solidFill>
                  <a:schemeClr val="tx1"/>
                </a:solidFill>
                <a:latin typeface="Arial" charset="0"/>
              </a:defRPr>
            </a:lvl3pPr>
            <a:lvl4pPr algn="l" rtl="0" eaLnBrk="1" fontAlgn="base" hangingPunct="1">
              <a:spcBef>
                <a:spcPct val="0"/>
              </a:spcBef>
              <a:spcAft>
                <a:spcPct val="0"/>
              </a:spcAft>
              <a:defRPr sz="2400">
                <a:solidFill>
                  <a:schemeClr val="tx1"/>
                </a:solidFill>
                <a:latin typeface="Arial" charset="0"/>
              </a:defRPr>
            </a:lvl4pPr>
            <a:lvl5pPr algn="l" rtl="0" eaLnBrk="1" fontAlgn="base" hangingPunct="1">
              <a:spcBef>
                <a:spcPct val="0"/>
              </a:spcBef>
              <a:spcAft>
                <a:spcPct val="0"/>
              </a:spcAft>
              <a:defRPr sz="2400">
                <a:solidFill>
                  <a:schemeClr val="tx1"/>
                </a:solidFill>
                <a:latin typeface="Arial" charset="0"/>
              </a:defRPr>
            </a:lvl5pPr>
            <a:lvl6pPr marL="457200" algn="l" rtl="0" eaLnBrk="1" fontAlgn="base" hangingPunct="1">
              <a:spcBef>
                <a:spcPct val="0"/>
              </a:spcBef>
              <a:spcAft>
                <a:spcPct val="0"/>
              </a:spcAft>
              <a:defRPr sz="2400">
                <a:solidFill>
                  <a:schemeClr val="tx1"/>
                </a:solidFill>
                <a:latin typeface="Arial" charset="0"/>
              </a:defRPr>
            </a:lvl6pPr>
            <a:lvl7pPr marL="914400" algn="l" rtl="0" eaLnBrk="1" fontAlgn="base" hangingPunct="1">
              <a:spcBef>
                <a:spcPct val="0"/>
              </a:spcBef>
              <a:spcAft>
                <a:spcPct val="0"/>
              </a:spcAft>
              <a:defRPr sz="2400">
                <a:solidFill>
                  <a:schemeClr val="tx1"/>
                </a:solidFill>
                <a:latin typeface="Arial" charset="0"/>
              </a:defRPr>
            </a:lvl7pPr>
            <a:lvl8pPr marL="1371600" algn="l" rtl="0" eaLnBrk="1" fontAlgn="base" hangingPunct="1">
              <a:spcBef>
                <a:spcPct val="0"/>
              </a:spcBef>
              <a:spcAft>
                <a:spcPct val="0"/>
              </a:spcAft>
              <a:defRPr sz="2400">
                <a:solidFill>
                  <a:schemeClr val="tx1"/>
                </a:solidFill>
                <a:latin typeface="Arial" charset="0"/>
              </a:defRPr>
            </a:lvl8pPr>
            <a:lvl9pPr marL="1828800" algn="l" rtl="0" eaLnBrk="1" fontAlgn="base" hangingPunct="1">
              <a:spcBef>
                <a:spcPct val="0"/>
              </a:spcBef>
              <a:spcAft>
                <a:spcPct val="0"/>
              </a:spcAft>
              <a:defRPr sz="2400">
                <a:solidFill>
                  <a:schemeClr val="tx1"/>
                </a:solidFill>
                <a:latin typeface="Arial" charset="0"/>
              </a:defRPr>
            </a:lvl9pPr>
          </a:lstStyle>
          <a:p>
            <a:r>
              <a:rPr lang="en-GB" altLang="en-US" cap="small" dirty="0"/>
              <a:t>Primary Products: </a:t>
            </a:r>
          </a:p>
          <a:p>
            <a:r>
              <a:rPr lang="en-GB" sz="1800" cap="small" dirty="0" smtClean="0"/>
              <a:t>Market Dynamics in 2018 Calendar </a:t>
            </a:r>
            <a:r>
              <a:rPr lang="en-GB" sz="1800" cap="small" dirty="0"/>
              <a:t>Y</a:t>
            </a:r>
            <a:r>
              <a:rPr lang="en-GB" sz="1800" cap="small" dirty="0" smtClean="0"/>
              <a:t>ear </a:t>
            </a:r>
            <a:r>
              <a:rPr lang="en-GB" sz="1800" cap="small" dirty="0"/>
              <a:t>M</a:t>
            </a:r>
            <a:r>
              <a:rPr lang="en-GB" sz="1800" cap="small" dirty="0" smtClean="0"/>
              <a:t>ore </a:t>
            </a:r>
            <a:r>
              <a:rPr lang="en-GB" sz="1800" cap="small" dirty="0"/>
              <a:t>C</a:t>
            </a:r>
            <a:r>
              <a:rPr lang="en-GB" sz="1800" cap="small" dirty="0" smtClean="0"/>
              <a:t>hallenging</a:t>
            </a:r>
            <a:endParaRPr lang="en-GB" sz="1800" cap="small" dirty="0"/>
          </a:p>
        </p:txBody>
      </p:sp>
      <p:sp>
        <p:nvSpPr>
          <p:cNvPr id="30" name="Rectangle 29">
            <a:extLst>
              <a:ext uri="{FF2B5EF4-FFF2-40B4-BE49-F238E27FC236}">
                <a16:creationId xmlns:a16="http://schemas.microsoft.com/office/drawing/2014/main" id="{5B3518C2-9401-4B66-B40A-7570A37A8277}"/>
              </a:ext>
            </a:extLst>
          </p:cNvPr>
          <p:cNvSpPr/>
          <p:nvPr/>
        </p:nvSpPr>
        <p:spPr>
          <a:xfrm>
            <a:off x="457201" y="1347615"/>
            <a:ext cx="8229599" cy="3246610"/>
          </a:xfrm>
          <a:prstGeom prst="rect">
            <a:avLst/>
          </a:prstGeom>
          <a:noFill/>
          <a:ln w="9525">
            <a:solidFill>
              <a:schemeClr val="tx1">
                <a:lumMod val="50000"/>
                <a:lumOff val="50000"/>
              </a:schemeClr>
            </a:solidFill>
          </a:ln>
        </p:spPr>
        <p:txBody>
          <a:bodyPr wrap="square" lIns="180000" tIns="396000" rIns="180000" bIns="180000" rtlCol="0" anchor="t" anchorCtr="0">
            <a:noAutofit/>
          </a:bodyPr>
          <a:lstStyle/>
          <a:p>
            <a:pPr marL="177800" marR="0" lvl="0" indent="-177800" algn="l" defTabSz="914400" rtl="0" eaLnBrk="1" fontAlgn="base" latinLnBrk="0" hangingPunct="1">
              <a:spcBef>
                <a:spcPts val="600"/>
              </a:spcBef>
              <a:spcAft>
                <a:spcPts val="600"/>
              </a:spcAft>
              <a:buClr>
                <a:srgbClr val="7A9A01"/>
              </a:buClr>
              <a:buSzTx/>
              <a:buFont typeface="Arial" panose="020B0604020202020204" pitchFamily="34" charset="0"/>
              <a:buChar char="•"/>
              <a:tabLst/>
              <a:defRPr/>
            </a:pPr>
            <a:endParaRPr kumimoji="0" lang="en-GB" sz="13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p>
            <a:pPr marL="177800" marR="0" lvl="0" indent="-177800" algn="l" defTabSz="914400" rtl="0" eaLnBrk="1" fontAlgn="base" latinLnBrk="0" hangingPunct="1">
              <a:spcBef>
                <a:spcPts val="600"/>
              </a:spcBef>
              <a:spcAft>
                <a:spcPts val="600"/>
              </a:spcAft>
              <a:buClr>
                <a:srgbClr val="7A9A01"/>
              </a:buClr>
              <a:buSzTx/>
              <a:buFont typeface="Arial" panose="020B0604020202020204" pitchFamily="34" charset="0"/>
              <a:buChar char="•"/>
              <a:tabLst/>
              <a:defRPr/>
            </a:pPr>
            <a:endParaRPr lang="en-GB" sz="1300" dirty="0">
              <a:solidFill>
                <a:srgbClr val="000000"/>
              </a:solidFill>
            </a:endParaRPr>
          </a:p>
          <a:p>
            <a:pPr marL="177800" marR="0" lvl="0" indent="-177800" algn="l" defTabSz="914400" rtl="0" eaLnBrk="1" fontAlgn="base" latinLnBrk="0" hangingPunct="1">
              <a:spcBef>
                <a:spcPts val="600"/>
              </a:spcBef>
              <a:spcAft>
                <a:spcPts val="600"/>
              </a:spcAft>
              <a:buClr>
                <a:srgbClr val="7A9A01"/>
              </a:buClr>
              <a:buSzTx/>
              <a:buFont typeface="Arial" panose="020B0604020202020204" pitchFamily="34" charset="0"/>
              <a:buChar char="•"/>
              <a:tabLst/>
              <a:defRPr/>
            </a:pPr>
            <a:endParaRPr kumimoji="0" lang="en-GB" sz="13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p>
            <a:pPr marL="177800" marR="0" lvl="0" indent="-177800" algn="l" defTabSz="914400" rtl="0" eaLnBrk="1" fontAlgn="base" latinLnBrk="0" hangingPunct="1">
              <a:spcBef>
                <a:spcPts val="600"/>
              </a:spcBef>
              <a:spcAft>
                <a:spcPts val="600"/>
              </a:spcAft>
              <a:buClr>
                <a:srgbClr val="7A9A01"/>
              </a:buClr>
              <a:buSzTx/>
              <a:buFont typeface="Arial" panose="020B0604020202020204" pitchFamily="34" charset="0"/>
              <a:buChar char="•"/>
              <a:tabLst/>
              <a:defRPr/>
            </a:pPr>
            <a:endParaRPr lang="en-GB" sz="1300" dirty="0">
              <a:solidFill>
                <a:srgbClr val="000000"/>
              </a:solidFill>
            </a:endParaRPr>
          </a:p>
          <a:p>
            <a:pPr marL="177800" lvl="0" indent="-177800">
              <a:spcBef>
                <a:spcPts val="600"/>
              </a:spcBef>
              <a:spcAft>
                <a:spcPts val="600"/>
              </a:spcAft>
              <a:buClr>
                <a:srgbClr val="7A9A01"/>
              </a:buClr>
              <a:buFont typeface="Arial" panose="020B0604020202020204" pitchFamily="34" charset="0"/>
              <a:buChar char="•"/>
            </a:pPr>
            <a:endParaRPr kumimoji="0" lang="en-GB" sz="13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4" name="Rectangle 43">
            <a:extLst>
              <a:ext uri="{FF2B5EF4-FFF2-40B4-BE49-F238E27FC236}">
                <a16:creationId xmlns:a16="http://schemas.microsoft.com/office/drawing/2014/main" id="{3A5A070D-398F-4098-960F-00F6A28CDDF2}"/>
              </a:ext>
            </a:extLst>
          </p:cNvPr>
          <p:cNvSpPr/>
          <p:nvPr/>
        </p:nvSpPr>
        <p:spPr>
          <a:xfrm>
            <a:off x="3230458" y="1187072"/>
            <a:ext cx="2683083" cy="355472"/>
          </a:xfrm>
          <a:prstGeom prst="rect">
            <a:avLst/>
          </a:prstGeom>
          <a:solidFill>
            <a:schemeClr val="bg1"/>
          </a:solidFill>
          <a:ln>
            <a:solidFill>
              <a:schemeClr val="bg1"/>
            </a:solidFill>
          </a:ln>
        </p:spPr>
        <p:txBody>
          <a:bodyPr wrap="square" lIns="72000" tIns="0" rIns="72000" bIns="0" rtlCol="0" anchor="ctr">
            <a:noAutofit/>
          </a:bodyPr>
          <a:lstStyle/>
          <a:p>
            <a:pPr marL="0" marR="0" lvl="0" indent="0" algn="ctr" defTabSz="914400" rtl="0" eaLnBrk="1" fontAlgn="base" latinLnBrk="0" hangingPunct="1">
              <a:spcBef>
                <a:spcPct val="0"/>
              </a:spcBef>
              <a:spcAft>
                <a:spcPct val="0"/>
              </a:spcAft>
              <a:buClrTx/>
              <a:buSzTx/>
              <a:buFontTx/>
              <a:buNone/>
              <a:tabLst/>
              <a:defRPr/>
            </a:pPr>
            <a:r>
              <a:rPr kumimoji="0" lang="en-GB" sz="1300" b="1" i="0" u="none" strike="noStrike" kern="1200" cap="none" spc="0" normalizeH="0" baseline="0" noProof="0" dirty="0" smtClean="0">
                <a:ln>
                  <a:noFill/>
                </a:ln>
                <a:solidFill>
                  <a:srgbClr val="7A9A01"/>
                </a:solidFill>
                <a:effectLst/>
                <a:uLnTx/>
                <a:uFillTx/>
              </a:rPr>
              <a:t>Market dynamics</a:t>
            </a:r>
          </a:p>
          <a:p>
            <a:pPr marL="0" marR="0" lvl="0" indent="0" algn="ctr" defTabSz="914400" rtl="0" eaLnBrk="1" fontAlgn="base" latinLnBrk="0" hangingPunct="1">
              <a:spcBef>
                <a:spcPct val="0"/>
              </a:spcBef>
              <a:spcAft>
                <a:spcPct val="0"/>
              </a:spcAft>
              <a:buClrTx/>
              <a:buSzTx/>
              <a:buFontTx/>
              <a:buNone/>
              <a:tabLst/>
              <a:defRPr/>
            </a:pPr>
            <a:r>
              <a:rPr lang="en-GB" sz="1300" dirty="0" smtClean="0">
                <a:solidFill>
                  <a:srgbClr val="7A9A01"/>
                </a:solidFill>
              </a:rPr>
              <a:t>US corn wet milling industry</a:t>
            </a:r>
            <a:endParaRPr kumimoji="0" lang="en-GB" sz="1300" i="0" u="none" strike="noStrike" kern="1200" cap="none" spc="0" normalizeH="0" baseline="0" noProof="0" dirty="0" smtClean="0">
              <a:ln>
                <a:noFill/>
              </a:ln>
              <a:solidFill>
                <a:srgbClr val="7A9A01"/>
              </a:solidFill>
              <a:effectLst/>
              <a:uLnTx/>
              <a:uFillTx/>
            </a:endParaRPr>
          </a:p>
        </p:txBody>
      </p:sp>
      <p:sp>
        <p:nvSpPr>
          <p:cNvPr id="45" name="Rectangle 44"/>
          <p:cNvSpPr/>
          <p:nvPr/>
        </p:nvSpPr>
        <p:spPr>
          <a:xfrm>
            <a:off x="683704" y="1861422"/>
            <a:ext cx="3204000" cy="458300"/>
          </a:xfrm>
          <a:prstGeom prst="rect">
            <a:avLst/>
          </a:prstGeom>
          <a:solidFill>
            <a:schemeClr val="accent6"/>
          </a:solidFill>
        </p:spPr>
        <p:txBody>
          <a:bodyPr wrap="none" lIns="0" tIns="0" rIns="0" bIns="0" rtlCol="0" anchor="ctr">
            <a:noAutofit/>
          </a:bodyPr>
          <a:lstStyle/>
          <a:p>
            <a:pPr algn="ctr">
              <a:lnSpc>
                <a:spcPct val="90000"/>
              </a:lnSpc>
            </a:pPr>
            <a:r>
              <a:rPr lang="en-GB" sz="1350" b="1" dirty="0" smtClean="0">
                <a:solidFill>
                  <a:schemeClr val="bg1"/>
                </a:solidFill>
              </a:rPr>
              <a:t>2012-17 calendar years</a:t>
            </a:r>
            <a:endParaRPr lang="en-GB" sz="1350" b="1" baseline="30000" dirty="0" smtClean="0">
              <a:solidFill>
                <a:schemeClr val="bg1"/>
              </a:solidFill>
            </a:endParaRPr>
          </a:p>
        </p:txBody>
      </p:sp>
      <p:sp>
        <p:nvSpPr>
          <p:cNvPr id="46" name="Rectangle 45"/>
          <p:cNvSpPr/>
          <p:nvPr/>
        </p:nvSpPr>
        <p:spPr>
          <a:xfrm>
            <a:off x="5292080" y="1861422"/>
            <a:ext cx="3204220" cy="458300"/>
          </a:xfrm>
          <a:prstGeom prst="rect">
            <a:avLst/>
          </a:prstGeom>
          <a:solidFill>
            <a:schemeClr val="accent6"/>
          </a:solidFill>
        </p:spPr>
        <p:txBody>
          <a:bodyPr wrap="none" lIns="0" tIns="0" rIns="0" bIns="0" rtlCol="0" anchor="ctr">
            <a:noAutofit/>
          </a:bodyPr>
          <a:lstStyle/>
          <a:p>
            <a:pPr algn="ctr">
              <a:lnSpc>
                <a:spcPct val="90000"/>
              </a:lnSpc>
            </a:pPr>
            <a:r>
              <a:rPr lang="en-GB" sz="1350" b="1" dirty="0" smtClean="0">
                <a:solidFill>
                  <a:schemeClr val="bg1"/>
                </a:solidFill>
              </a:rPr>
              <a:t>2018 calendar year</a:t>
            </a:r>
          </a:p>
        </p:txBody>
      </p:sp>
      <p:sp>
        <p:nvSpPr>
          <p:cNvPr id="47" name="Oval 46"/>
          <p:cNvSpPr/>
          <p:nvPr/>
        </p:nvSpPr>
        <p:spPr>
          <a:xfrm>
            <a:off x="3671900" y="1640811"/>
            <a:ext cx="1836204" cy="899522"/>
          </a:xfrm>
          <a:prstGeom prst="ellipse">
            <a:avLst/>
          </a:prstGeom>
          <a:solidFill>
            <a:schemeClr val="bg1"/>
          </a:solidFill>
        </p:spPr>
        <p:txBody>
          <a:bodyPr wrap="none" lIns="0" tIns="0" rIns="0" bIns="0" rtlCol="0" anchor="ctr">
            <a:noAutofit/>
          </a:bodyPr>
          <a:lstStyle/>
          <a:p>
            <a:pPr algn="ctr">
              <a:lnSpc>
                <a:spcPct val="90000"/>
              </a:lnSpc>
            </a:pPr>
            <a:endParaRPr lang="en-GB" sz="1400" b="1" dirty="0" smtClean="0">
              <a:solidFill>
                <a:schemeClr val="bg1"/>
              </a:solidFill>
            </a:endParaRPr>
          </a:p>
        </p:txBody>
      </p:sp>
      <p:pic>
        <p:nvPicPr>
          <p:cNvPr id="48" name="Picture 4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1920" y="1731813"/>
            <a:ext cx="1476164" cy="724258"/>
          </a:xfrm>
          <a:prstGeom prst="ellipse">
            <a:avLst/>
          </a:prstGeom>
        </p:spPr>
      </p:pic>
      <p:sp>
        <p:nvSpPr>
          <p:cNvPr id="49" name="TextBox 48"/>
          <p:cNvSpPr txBox="1"/>
          <p:nvPr/>
        </p:nvSpPr>
        <p:spPr>
          <a:xfrm>
            <a:off x="4824028" y="2536344"/>
            <a:ext cx="3754759" cy="1748320"/>
          </a:xfrm>
          <a:prstGeom prst="rect">
            <a:avLst/>
          </a:prstGeom>
          <a:noFill/>
        </p:spPr>
        <p:txBody>
          <a:bodyPr wrap="square" lIns="90000" tIns="90000" bIns="90000" rtlCol="0" anchor="t" anchorCtr="0">
            <a:noAutofit/>
          </a:bodyPr>
          <a:lstStyle/>
          <a:p>
            <a:pPr marL="268287" lvl="0" algn="ctr">
              <a:spcBef>
                <a:spcPts val="1200"/>
              </a:spcBef>
              <a:spcAft>
                <a:spcPts val="0"/>
              </a:spcAft>
              <a:buClr>
                <a:srgbClr val="7A9A01"/>
              </a:buClr>
            </a:pPr>
            <a:r>
              <a:rPr lang="en-GB" sz="1400" b="1" dirty="0" smtClean="0">
                <a:solidFill>
                  <a:srgbClr val="000000"/>
                </a:solidFill>
              </a:rPr>
              <a:t>Weaker demand</a:t>
            </a:r>
          </a:p>
          <a:p>
            <a:pPr marL="450850" lvl="0" indent="-182563">
              <a:spcBef>
                <a:spcPts val="1500"/>
              </a:spcBef>
              <a:spcAft>
                <a:spcPts val="0"/>
              </a:spcAft>
              <a:buClr>
                <a:srgbClr val="7A9A01"/>
              </a:buClr>
              <a:buFont typeface="Arial" panose="020B0604020202020204" pitchFamily="34" charset="0"/>
              <a:buChar char="•"/>
            </a:pPr>
            <a:r>
              <a:rPr lang="en-GB" sz="1300" dirty="0" smtClean="0">
                <a:solidFill>
                  <a:srgbClr val="000000"/>
                </a:solidFill>
              </a:rPr>
              <a:t>Volume in US regular carbonated </a:t>
            </a:r>
            <a:r>
              <a:rPr lang="en-GB" sz="1300" dirty="0">
                <a:solidFill>
                  <a:srgbClr val="000000"/>
                </a:solidFill>
              </a:rPr>
              <a:t>soft drinks </a:t>
            </a:r>
            <a:r>
              <a:rPr lang="en-GB" sz="1300" dirty="0" smtClean="0">
                <a:solidFill>
                  <a:srgbClr val="000000"/>
                </a:solidFill>
              </a:rPr>
              <a:t>declined by 1.9%</a:t>
            </a:r>
            <a:r>
              <a:rPr lang="en-GB" sz="1300" baseline="30000" dirty="0" smtClean="0">
                <a:solidFill>
                  <a:srgbClr val="000000"/>
                </a:solidFill>
              </a:rPr>
              <a:t>1</a:t>
            </a:r>
          </a:p>
          <a:p>
            <a:pPr marL="450850" lvl="0" indent="-182563">
              <a:spcBef>
                <a:spcPts val="1500"/>
              </a:spcBef>
              <a:spcAft>
                <a:spcPts val="0"/>
              </a:spcAft>
              <a:buClr>
                <a:srgbClr val="7A9A01"/>
              </a:buClr>
              <a:buFont typeface="Arial" panose="020B0604020202020204" pitchFamily="34" charset="0"/>
              <a:buChar char="•"/>
            </a:pPr>
            <a:r>
              <a:rPr lang="en-GB" sz="1300" dirty="0" smtClean="0">
                <a:solidFill>
                  <a:srgbClr val="000000"/>
                </a:solidFill>
              </a:rPr>
              <a:t>Slightly lower US HFCS exports </a:t>
            </a:r>
            <a:r>
              <a:rPr lang="en-GB" sz="1300" dirty="0">
                <a:solidFill>
                  <a:srgbClr val="000000"/>
                </a:solidFill>
              </a:rPr>
              <a:t>to Mexico</a:t>
            </a:r>
          </a:p>
          <a:p>
            <a:pPr marL="450850" indent="-182563">
              <a:spcBef>
                <a:spcPts val="1500"/>
              </a:spcBef>
              <a:spcAft>
                <a:spcPts val="0"/>
              </a:spcAft>
              <a:buClr>
                <a:srgbClr val="7A9A01"/>
              </a:buClr>
              <a:buFont typeface="Arial" panose="020B0604020202020204" pitchFamily="34" charset="0"/>
              <a:buChar char="•"/>
            </a:pPr>
            <a:r>
              <a:rPr lang="en-GB" sz="1300" dirty="0" smtClean="0">
                <a:solidFill>
                  <a:srgbClr val="000000"/>
                </a:solidFill>
              </a:rPr>
              <a:t>Commodities markets more challenging</a:t>
            </a:r>
            <a:endParaRPr lang="en-GB" sz="1300" dirty="0">
              <a:solidFill>
                <a:srgbClr val="000000"/>
              </a:solidFill>
            </a:endParaRPr>
          </a:p>
        </p:txBody>
      </p:sp>
      <p:sp>
        <p:nvSpPr>
          <p:cNvPr id="50" name="Rectangle 49"/>
          <p:cNvSpPr/>
          <p:nvPr/>
        </p:nvSpPr>
        <p:spPr>
          <a:xfrm>
            <a:off x="679121" y="2584940"/>
            <a:ext cx="3695171" cy="1620957"/>
          </a:xfrm>
          <a:prstGeom prst="rect">
            <a:avLst/>
          </a:prstGeom>
        </p:spPr>
        <p:txBody>
          <a:bodyPr wrap="square">
            <a:spAutoFit/>
          </a:bodyPr>
          <a:lstStyle/>
          <a:p>
            <a:pPr lvl="0" algn="ctr">
              <a:spcBef>
                <a:spcPts val="1200"/>
              </a:spcBef>
              <a:spcAft>
                <a:spcPts val="0"/>
              </a:spcAft>
              <a:buClr>
                <a:srgbClr val="7A9A01"/>
              </a:buClr>
              <a:defRPr/>
            </a:pPr>
            <a:r>
              <a:rPr lang="en-GB" sz="1400" b="1" dirty="0" smtClean="0">
                <a:solidFill>
                  <a:srgbClr val="000000"/>
                </a:solidFill>
              </a:rPr>
              <a:t>Stable demand</a:t>
            </a:r>
          </a:p>
          <a:p>
            <a:pPr marL="177800" lvl="0" indent="-177800">
              <a:spcBef>
                <a:spcPts val="1400"/>
              </a:spcBef>
              <a:spcAft>
                <a:spcPts val="1200"/>
              </a:spcAft>
              <a:buClr>
                <a:srgbClr val="7A9A01"/>
              </a:buClr>
              <a:buFont typeface="Arial" panose="020B0604020202020204" pitchFamily="34" charset="0"/>
              <a:buChar char="•"/>
              <a:defRPr/>
            </a:pPr>
            <a:r>
              <a:rPr lang="en-GB" sz="1300" dirty="0" smtClean="0">
                <a:solidFill>
                  <a:srgbClr val="000000"/>
                </a:solidFill>
              </a:rPr>
              <a:t>Decline </a:t>
            </a:r>
            <a:r>
              <a:rPr lang="en-GB" sz="1300" dirty="0">
                <a:solidFill>
                  <a:srgbClr val="000000"/>
                </a:solidFill>
              </a:rPr>
              <a:t>in </a:t>
            </a:r>
            <a:r>
              <a:rPr lang="en-GB" sz="1300" dirty="0" smtClean="0">
                <a:solidFill>
                  <a:srgbClr val="000000"/>
                </a:solidFill>
              </a:rPr>
              <a:t>HFCS demand in </a:t>
            </a:r>
            <a:r>
              <a:rPr lang="en-GB" sz="1300" dirty="0">
                <a:solidFill>
                  <a:srgbClr val="000000"/>
                </a:solidFill>
              </a:rPr>
              <a:t>US offset </a:t>
            </a:r>
            <a:r>
              <a:rPr lang="en-GB" sz="1300" dirty="0" smtClean="0">
                <a:solidFill>
                  <a:srgbClr val="000000"/>
                </a:solidFill>
              </a:rPr>
              <a:t>by </a:t>
            </a:r>
            <a:r>
              <a:rPr lang="en-GB" sz="1300" dirty="0">
                <a:solidFill>
                  <a:srgbClr val="000000"/>
                </a:solidFill>
              </a:rPr>
              <a:t>exports to Mexico and </a:t>
            </a:r>
            <a:r>
              <a:rPr lang="en-GB" sz="1300" dirty="0" smtClean="0">
                <a:solidFill>
                  <a:srgbClr val="000000"/>
                </a:solidFill>
              </a:rPr>
              <a:t>corn syrup demand</a:t>
            </a:r>
          </a:p>
          <a:p>
            <a:pPr marL="177800" indent="-177800">
              <a:spcBef>
                <a:spcPts val="1400"/>
              </a:spcBef>
              <a:spcAft>
                <a:spcPts val="1200"/>
              </a:spcAft>
              <a:buClr>
                <a:srgbClr val="7A9A01"/>
              </a:buClr>
              <a:buFont typeface="Arial" panose="020B0604020202020204" pitchFamily="34" charset="0"/>
              <a:buChar char="•"/>
              <a:defRPr/>
            </a:pPr>
            <a:r>
              <a:rPr lang="en-GB" sz="1300" dirty="0" smtClean="0">
                <a:solidFill>
                  <a:srgbClr val="000000"/>
                </a:solidFill>
              </a:rPr>
              <a:t>Industrial starch demand stable with decline in paper offset by growth in packaging</a:t>
            </a:r>
            <a:endParaRPr lang="en-GB" sz="1300" dirty="0">
              <a:solidFill>
                <a:srgbClr val="000000"/>
              </a:solidFill>
            </a:endParaRPr>
          </a:p>
        </p:txBody>
      </p:sp>
      <p:sp>
        <p:nvSpPr>
          <p:cNvPr id="51" name="TextBox 50"/>
          <p:cNvSpPr txBox="1"/>
          <p:nvPr/>
        </p:nvSpPr>
        <p:spPr>
          <a:xfrm>
            <a:off x="359532" y="4725986"/>
            <a:ext cx="7604266" cy="241078"/>
          </a:xfrm>
          <a:prstGeom prst="rect">
            <a:avLst/>
          </a:prstGeom>
          <a:noFill/>
        </p:spPr>
        <p:txBody>
          <a:bodyPr wrap="square" lIns="90000" tIns="90000" bIns="90000" rtlCol="0" anchor="ctr">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smtClean="0">
                <a:ln>
                  <a:noFill/>
                </a:ln>
                <a:solidFill>
                  <a:srgbClr val="9CA3A7"/>
                </a:solidFill>
                <a:effectLst/>
                <a:uLnTx/>
                <a:uFillTx/>
                <a:latin typeface="Arial" panose="020B0604020202020204" pitchFamily="34" charset="0"/>
                <a:ea typeface="+mn-ea"/>
                <a:cs typeface="Arial" panose="020B0604020202020204" pitchFamily="34" charset="0"/>
              </a:rPr>
              <a:t>1 Nielsen (compared to a 1.0% decline CAGR 2012-17; Source: IRI)</a:t>
            </a:r>
            <a:endParaRPr kumimoji="0" lang="en-US" sz="700" b="0" i="0" u="none" strike="noStrike" kern="1200" cap="none" spc="0" normalizeH="0" baseline="0" noProof="0" dirty="0">
              <a:ln>
                <a:noFill/>
              </a:ln>
              <a:solidFill>
                <a:srgbClr val="9CA3A7"/>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67952860"/>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B3DCA2B-3884-4EDF-BEED-08EDA26E295B}"/>
              </a:ext>
            </a:extLst>
          </p:cNvPr>
          <p:cNvSpPr>
            <a:spLocks noGrp="1"/>
          </p:cNvSpPr>
          <p:nvPr>
            <p:ph type="sldNum" sz="quarter" idx="17"/>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57CD0ED4-5C3C-41BA-8B73-B50F411C5260}" type="slidenum">
              <a:rPr kumimoji="0" lang="en-GB" altLang="en-US" sz="10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19</a:t>
            </a:fld>
            <a:endParaRPr kumimoji="0" lang="en-GB" altLang="en-US" sz="1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6" name="Title 1"/>
          <p:cNvSpPr txBox="1">
            <a:spLocks/>
          </p:cNvSpPr>
          <p:nvPr/>
        </p:nvSpPr>
        <p:spPr bwMode="auto">
          <a:xfrm>
            <a:off x="297281" y="103588"/>
            <a:ext cx="6453717" cy="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normAutofit/>
          </a:bodyPr>
          <a:lstStyle>
            <a:lvl1pPr algn="l" rtl="0" eaLnBrk="1" fontAlgn="base" hangingPunct="1">
              <a:lnSpc>
                <a:spcPct val="90000"/>
              </a:lnSpc>
              <a:spcBef>
                <a:spcPct val="0"/>
              </a:spcBef>
              <a:spcAft>
                <a:spcPct val="0"/>
              </a:spcAft>
              <a:defRPr sz="2000" b="1" kern="1200" cap="none" baseline="0">
                <a:solidFill>
                  <a:schemeClr val="bg1"/>
                </a:solidFill>
                <a:latin typeface="+mj-lt"/>
                <a:ea typeface="+mj-ea"/>
                <a:cs typeface="+mj-cs"/>
              </a:defRPr>
            </a:lvl1pPr>
            <a:lvl2pPr algn="l" rtl="0" eaLnBrk="1" fontAlgn="base" hangingPunct="1">
              <a:spcBef>
                <a:spcPct val="0"/>
              </a:spcBef>
              <a:spcAft>
                <a:spcPct val="0"/>
              </a:spcAft>
              <a:defRPr sz="2400">
                <a:solidFill>
                  <a:schemeClr val="tx1"/>
                </a:solidFill>
                <a:latin typeface="Arial" charset="0"/>
              </a:defRPr>
            </a:lvl2pPr>
            <a:lvl3pPr algn="l" rtl="0" eaLnBrk="1" fontAlgn="base" hangingPunct="1">
              <a:spcBef>
                <a:spcPct val="0"/>
              </a:spcBef>
              <a:spcAft>
                <a:spcPct val="0"/>
              </a:spcAft>
              <a:defRPr sz="2400">
                <a:solidFill>
                  <a:schemeClr val="tx1"/>
                </a:solidFill>
                <a:latin typeface="Arial" charset="0"/>
              </a:defRPr>
            </a:lvl3pPr>
            <a:lvl4pPr algn="l" rtl="0" eaLnBrk="1" fontAlgn="base" hangingPunct="1">
              <a:spcBef>
                <a:spcPct val="0"/>
              </a:spcBef>
              <a:spcAft>
                <a:spcPct val="0"/>
              </a:spcAft>
              <a:defRPr sz="2400">
                <a:solidFill>
                  <a:schemeClr val="tx1"/>
                </a:solidFill>
                <a:latin typeface="Arial" charset="0"/>
              </a:defRPr>
            </a:lvl4pPr>
            <a:lvl5pPr algn="l" rtl="0" eaLnBrk="1" fontAlgn="base" hangingPunct="1">
              <a:spcBef>
                <a:spcPct val="0"/>
              </a:spcBef>
              <a:spcAft>
                <a:spcPct val="0"/>
              </a:spcAft>
              <a:defRPr sz="2400">
                <a:solidFill>
                  <a:schemeClr val="tx1"/>
                </a:solidFill>
                <a:latin typeface="Arial" charset="0"/>
              </a:defRPr>
            </a:lvl5pPr>
            <a:lvl6pPr marL="457200" algn="l" rtl="0" eaLnBrk="1" fontAlgn="base" hangingPunct="1">
              <a:spcBef>
                <a:spcPct val="0"/>
              </a:spcBef>
              <a:spcAft>
                <a:spcPct val="0"/>
              </a:spcAft>
              <a:defRPr sz="2400">
                <a:solidFill>
                  <a:schemeClr val="tx1"/>
                </a:solidFill>
                <a:latin typeface="Arial" charset="0"/>
              </a:defRPr>
            </a:lvl6pPr>
            <a:lvl7pPr marL="914400" algn="l" rtl="0" eaLnBrk="1" fontAlgn="base" hangingPunct="1">
              <a:spcBef>
                <a:spcPct val="0"/>
              </a:spcBef>
              <a:spcAft>
                <a:spcPct val="0"/>
              </a:spcAft>
              <a:defRPr sz="2400">
                <a:solidFill>
                  <a:schemeClr val="tx1"/>
                </a:solidFill>
                <a:latin typeface="Arial" charset="0"/>
              </a:defRPr>
            </a:lvl7pPr>
            <a:lvl8pPr marL="1371600" algn="l" rtl="0" eaLnBrk="1" fontAlgn="base" hangingPunct="1">
              <a:spcBef>
                <a:spcPct val="0"/>
              </a:spcBef>
              <a:spcAft>
                <a:spcPct val="0"/>
              </a:spcAft>
              <a:defRPr sz="2400">
                <a:solidFill>
                  <a:schemeClr val="tx1"/>
                </a:solidFill>
                <a:latin typeface="Arial" charset="0"/>
              </a:defRPr>
            </a:lvl8pPr>
            <a:lvl9pPr marL="1828800" algn="l" rtl="0" eaLnBrk="1" fontAlgn="base" hangingPunct="1">
              <a:spcBef>
                <a:spcPct val="0"/>
              </a:spcBef>
              <a:spcAft>
                <a:spcPct val="0"/>
              </a:spcAft>
              <a:defRPr sz="2400">
                <a:solidFill>
                  <a:schemeClr val="tx1"/>
                </a:solidFill>
                <a:latin typeface="Arial" charset="0"/>
              </a:defRPr>
            </a:lvl9pPr>
          </a:lstStyle>
          <a:p>
            <a:r>
              <a:rPr lang="en-GB" cap="small" dirty="0" smtClean="0"/>
              <a:t>Primary Products:</a:t>
            </a:r>
          </a:p>
          <a:p>
            <a:r>
              <a:rPr lang="en-GB" sz="1800" cap="small" dirty="0" smtClean="0"/>
              <a:t>Portfolio Management Driving Steady Earnings</a:t>
            </a:r>
            <a:endParaRPr lang="en-GB" sz="1800" cap="small" dirty="0"/>
          </a:p>
        </p:txBody>
      </p:sp>
      <p:sp>
        <p:nvSpPr>
          <p:cNvPr id="33" name="Rectangle 32"/>
          <p:cNvSpPr/>
          <p:nvPr/>
        </p:nvSpPr>
        <p:spPr>
          <a:xfrm>
            <a:off x="5004048" y="1358649"/>
            <a:ext cx="3682751" cy="1573141"/>
          </a:xfrm>
          <a:prstGeom prst="rect">
            <a:avLst/>
          </a:prstGeom>
          <a:noFill/>
          <a:ln w="9525">
            <a:solidFill>
              <a:schemeClr val="tx1">
                <a:lumMod val="50000"/>
                <a:lumOff val="50000"/>
              </a:schemeClr>
            </a:solidFill>
          </a:ln>
        </p:spPr>
        <p:txBody>
          <a:bodyPr wrap="square" lIns="216000" tIns="0" rIns="0" bIns="0" rtlCol="0" anchor="t" anchorCtr="0">
            <a:noAutofit/>
          </a:bodyPr>
          <a:lstStyle/>
          <a:p>
            <a:pPr algn="ctr">
              <a:spcBef>
                <a:spcPts val="600"/>
              </a:spcBef>
              <a:spcAft>
                <a:spcPts val="0"/>
              </a:spcAft>
            </a:pPr>
            <a:endParaRPr lang="en-GB" sz="1200" b="1" dirty="0" smtClean="0"/>
          </a:p>
          <a:p>
            <a:pPr algn="ctr">
              <a:spcBef>
                <a:spcPts val="600"/>
              </a:spcBef>
              <a:spcAft>
                <a:spcPts val="0"/>
              </a:spcAft>
            </a:pPr>
            <a:endParaRPr lang="en-GB" sz="1200" b="1" dirty="0"/>
          </a:p>
          <a:p>
            <a:pPr>
              <a:spcBef>
                <a:spcPts val="0"/>
              </a:spcBef>
              <a:spcAft>
                <a:spcPts val="0"/>
              </a:spcAft>
            </a:pPr>
            <a:endParaRPr lang="en-GB" sz="1200" b="1" dirty="0" smtClean="0"/>
          </a:p>
          <a:p>
            <a:pPr>
              <a:spcBef>
                <a:spcPts val="600"/>
              </a:spcBef>
              <a:spcAft>
                <a:spcPts val="0"/>
              </a:spcAft>
            </a:pPr>
            <a:r>
              <a:rPr lang="en-GB" sz="1200" dirty="0" smtClean="0"/>
              <a:t>Capacity expansion</a:t>
            </a:r>
            <a:endParaRPr lang="en-GB" sz="1200" dirty="0"/>
          </a:p>
          <a:p>
            <a:pPr marL="271463">
              <a:spcBef>
                <a:spcPts val="600"/>
              </a:spcBef>
              <a:spcAft>
                <a:spcPts val="0"/>
              </a:spcAft>
            </a:pPr>
            <a:r>
              <a:rPr lang="en-GB" b="1" dirty="0" smtClean="0"/>
              <a:t> </a:t>
            </a:r>
            <a:r>
              <a:rPr lang="en-GB" sz="1600" b="1" dirty="0" smtClean="0"/>
              <a:t>+</a:t>
            </a:r>
            <a:r>
              <a:rPr lang="en-GB" sz="1600" b="1" dirty="0"/>
              <a:t>20% </a:t>
            </a:r>
          </a:p>
          <a:p>
            <a:pPr>
              <a:spcBef>
                <a:spcPts val="600"/>
              </a:spcBef>
              <a:spcAft>
                <a:spcPts val="0"/>
              </a:spcAft>
            </a:pPr>
            <a:r>
              <a:rPr lang="en-GB" sz="1100" dirty="0" smtClean="0"/>
              <a:t>   Complete mid-2019</a:t>
            </a:r>
          </a:p>
          <a:p>
            <a:pPr>
              <a:spcBef>
                <a:spcPts val="600"/>
              </a:spcBef>
              <a:spcAft>
                <a:spcPts val="0"/>
              </a:spcAft>
            </a:pPr>
            <a:endParaRPr lang="en-GB" sz="1100" dirty="0"/>
          </a:p>
          <a:p>
            <a:pPr>
              <a:spcBef>
                <a:spcPts val="600"/>
              </a:spcBef>
              <a:spcAft>
                <a:spcPts val="0"/>
              </a:spcAft>
            </a:pPr>
            <a:endParaRPr lang="en-GB" sz="1100" dirty="0" smtClean="0"/>
          </a:p>
        </p:txBody>
      </p:sp>
      <p:sp>
        <p:nvSpPr>
          <p:cNvPr id="37" name="Rectangle 36">
            <a:extLst>
              <a:ext uri="{FF2B5EF4-FFF2-40B4-BE49-F238E27FC236}">
                <a16:creationId xmlns:a16="http://schemas.microsoft.com/office/drawing/2014/main" id="{AE75F750-CECF-47E7-AA1E-641941399298}"/>
              </a:ext>
            </a:extLst>
          </p:cNvPr>
          <p:cNvSpPr/>
          <p:nvPr/>
        </p:nvSpPr>
        <p:spPr>
          <a:xfrm>
            <a:off x="461443" y="1358650"/>
            <a:ext cx="4269307" cy="3235575"/>
          </a:xfrm>
          <a:prstGeom prst="rect">
            <a:avLst/>
          </a:prstGeom>
          <a:noFill/>
          <a:ln w="9525">
            <a:solidFill>
              <a:schemeClr val="tx1">
                <a:lumMod val="50000"/>
                <a:lumOff val="50000"/>
              </a:schemeClr>
            </a:solidFill>
          </a:ln>
        </p:spPr>
        <p:txBody>
          <a:bodyPr wrap="square" lIns="144000" tIns="180000" rIns="72000" bIns="72000" rtlCol="0" anchor="ctr" anchorCtr="0">
            <a:noAutofit/>
          </a:bodyPr>
          <a:lstStyle/>
          <a:p>
            <a:pPr marL="252000" marR="0" lvl="0" indent="-252000" algn="l" defTabSz="914400" rtl="0" eaLnBrk="1" fontAlgn="base" latinLnBrk="0" hangingPunct="1">
              <a:lnSpc>
                <a:spcPct val="100000"/>
              </a:lnSpc>
              <a:spcBef>
                <a:spcPts val="900"/>
              </a:spcBef>
              <a:spcAft>
                <a:spcPts val="600"/>
              </a:spcAft>
              <a:buClr>
                <a:srgbClr val="00A9E0"/>
              </a:buClr>
              <a:buSzTx/>
              <a:buFont typeface="Arial" panose="020B0604020202020204" pitchFamily="34" charset="0"/>
              <a:buChar char="•"/>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8" name="Rectangle 37">
            <a:extLst>
              <a:ext uri="{FF2B5EF4-FFF2-40B4-BE49-F238E27FC236}">
                <a16:creationId xmlns:a16="http://schemas.microsoft.com/office/drawing/2014/main" id="{3A5A070D-398F-4098-960F-00F6A28CDDF2}"/>
              </a:ext>
            </a:extLst>
          </p:cNvPr>
          <p:cNvSpPr/>
          <p:nvPr/>
        </p:nvSpPr>
        <p:spPr>
          <a:xfrm>
            <a:off x="2038034" y="1280495"/>
            <a:ext cx="1116124" cy="177736"/>
          </a:xfrm>
          <a:prstGeom prst="rect">
            <a:avLst/>
          </a:prstGeom>
          <a:solidFill>
            <a:schemeClr val="bg1"/>
          </a:solidFill>
          <a:ln>
            <a:solidFill>
              <a:schemeClr val="bg1"/>
            </a:solidFill>
          </a:ln>
        </p:spPr>
        <p:txBody>
          <a:bodyPr wrap="square" lIns="72000" tIns="0" rIns="72000" bIns="0" rtlCol="0" anchor="ctr">
            <a:noAutofit/>
          </a:bodyPr>
          <a:lstStyle/>
          <a:p>
            <a:pPr marL="0" marR="0" lvl="0" indent="0" algn="ctr" defTabSz="914400" rtl="0" eaLnBrk="1" fontAlgn="base" latinLnBrk="0" hangingPunct="1">
              <a:spcBef>
                <a:spcPct val="0"/>
              </a:spcBef>
              <a:spcAft>
                <a:spcPct val="0"/>
              </a:spcAft>
              <a:buClrTx/>
              <a:buSzTx/>
              <a:buFontTx/>
              <a:buNone/>
              <a:tabLst/>
              <a:defRPr/>
            </a:pPr>
            <a:r>
              <a:rPr kumimoji="0" lang="en-GB" sz="1400" b="1" i="0" u="none" strike="noStrike" kern="1200" cap="none" spc="0" normalizeH="0" baseline="0" noProof="0" dirty="0" smtClean="0">
                <a:ln>
                  <a:noFill/>
                </a:ln>
                <a:solidFill>
                  <a:srgbClr val="7A9A01"/>
                </a:solidFill>
                <a:effectLst/>
                <a:uLnTx/>
                <a:uFillTx/>
              </a:rPr>
              <a:t>Actions</a:t>
            </a:r>
            <a:endParaRPr kumimoji="0" lang="en-GB" sz="1400" i="0" u="none" strike="noStrike" kern="1200" cap="none" spc="0" normalizeH="0" baseline="0" noProof="0" dirty="0" smtClean="0">
              <a:ln>
                <a:noFill/>
              </a:ln>
              <a:solidFill>
                <a:srgbClr val="7A9A01"/>
              </a:solidFill>
              <a:effectLst/>
              <a:uLnTx/>
              <a:uFillTx/>
            </a:endParaRPr>
          </a:p>
        </p:txBody>
      </p:sp>
      <p:pic>
        <p:nvPicPr>
          <p:cNvPr id="39" name="Picture 2" descr="Image result for dupont tate &amp; lyle bioproduct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56931" y="1463657"/>
            <a:ext cx="2850045" cy="5163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omsumer_cpc_skin-body"/>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998366" y="2120570"/>
            <a:ext cx="1494091" cy="668084"/>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p:cNvSpPr/>
          <p:nvPr/>
        </p:nvSpPr>
        <p:spPr>
          <a:xfrm>
            <a:off x="5004046" y="3241280"/>
            <a:ext cx="3682751" cy="1352945"/>
          </a:xfrm>
          <a:prstGeom prst="rect">
            <a:avLst/>
          </a:prstGeom>
          <a:noFill/>
          <a:ln w="9525">
            <a:solidFill>
              <a:schemeClr val="tx1">
                <a:lumMod val="50000"/>
                <a:lumOff val="50000"/>
              </a:schemeClr>
            </a:solidFill>
          </a:ln>
        </p:spPr>
        <p:txBody>
          <a:bodyPr wrap="square" lIns="216000" tIns="0" rIns="0" bIns="0" rtlCol="0" anchor="t" anchorCtr="0">
            <a:noAutofit/>
          </a:bodyPr>
          <a:lstStyle/>
          <a:p>
            <a:pPr algn="ctr">
              <a:spcBef>
                <a:spcPts val="600"/>
              </a:spcBef>
              <a:spcAft>
                <a:spcPts val="0"/>
              </a:spcAft>
            </a:pPr>
            <a:endParaRPr lang="en-GB" sz="1200" b="1" dirty="0" smtClean="0"/>
          </a:p>
          <a:p>
            <a:pPr algn="ctr">
              <a:spcBef>
                <a:spcPts val="0"/>
              </a:spcBef>
              <a:spcAft>
                <a:spcPts val="400"/>
              </a:spcAft>
              <a:buClr>
                <a:schemeClr val="accent6"/>
              </a:buClr>
            </a:pPr>
            <a:r>
              <a:rPr lang="en-GB" sz="1200" b="1" dirty="0" smtClean="0"/>
              <a:t>Paper customer </a:t>
            </a:r>
          </a:p>
          <a:p>
            <a:pPr marL="171450" indent="-171450">
              <a:spcBef>
                <a:spcPts val="200"/>
              </a:spcBef>
              <a:spcAft>
                <a:spcPts val="0"/>
              </a:spcAft>
              <a:buClr>
                <a:schemeClr val="accent6"/>
              </a:buClr>
              <a:buFont typeface="Arial" panose="020B0604020202020204" pitchFamily="34" charset="0"/>
              <a:buChar char="•"/>
            </a:pPr>
            <a:r>
              <a:rPr lang="en-GB" sz="1200" dirty="0" smtClean="0"/>
              <a:t>Superior starch</a:t>
            </a:r>
          </a:p>
          <a:p>
            <a:pPr marL="171450" indent="-171450">
              <a:spcBef>
                <a:spcPts val="800"/>
              </a:spcBef>
              <a:spcAft>
                <a:spcPts val="0"/>
              </a:spcAft>
              <a:buClr>
                <a:schemeClr val="accent6"/>
              </a:buClr>
              <a:buFont typeface="Arial" panose="020B0604020202020204" pitchFamily="34" charset="0"/>
              <a:buChar char="•"/>
            </a:pPr>
            <a:r>
              <a:rPr lang="en-GB" sz="1200" dirty="0" smtClean="0"/>
              <a:t>Lower cost-in-use</a:t>
            </a:r>
          </a:p>
          <a:p>
            <a:pPr marL="171450" indent="-171450">
              <a:spcBef>
                <a:spcPts val="800"/>
              </a:spcBef>
              <a:spcAft>
                <a:spcPts val="0"/>
              </a:spcAft>
              <a:buClr>
                <a:schemeClr val="accent6"/>
              </a:buClr>
              <a:buFont typeface="Arial" panose="020B0604020202020204" pitchFamily="34" charset="0"/>
              <a:buChar char="•"/>
            </a:pPr>
            <a:r>
              <a:rPr lang="en-GB" sz="1200" dirty="0" smtClean="0"/>
              <a:t>Margin trade-up</a:t>
            </a:r>
          </a:p>
          <a:p>
            <a:pPr marL="171450" indent="-171450">
              <a:spcBef>
                <a:spcPts val="600"/>
              </a:spcBef>
              <a:spcAft>
                <a:spcPts val="0"/>
              </a:spcAft>
              <a:buClr>
                <a:schemeClr val="accent6"/>
              </a:buClr>
              <a:buFont typeface="Arial" panose="020B0604020202020204" pitchFamily="34" charset="0"/>
              <a:buChar char="•"/>
            </a:pPr>
            <a:endParaRPr lang="en-GB" sz="1200" dirty="0" smtClean="0"/>
          </a:p>
          <a:p>
            <a:pPr>
              <a:spcBef>
                <a:spcPts val="600"/>
              </a:spcBef>
              <a:spcAft>
                <a:spcPts val="0"/>
              </a:spcAft>
            </a:pPr>
            <a:endParaRPr lang="en-GB" sz="1100" dirty="0"/>
          </a:p>
          <a:p>
            <a:pPr>
              <a:spcBef>
                <a:spcPts val="600"/>
              </a:spcBef>
              <a:spcAft>
                <a:spcPts val="0"/>
              </a:spcAft>
            </a:pPr>
            <a:endParaRPr lang="en-GB" sz="1100" dirty="0" smtClean="0"/>
          </a:p>
        </p:txBody>
      </p:sp>
      <p:sp>
        <p:nvSpPr>
          <p:cNvPr id="42" name="Rectangle 41">
            <a:extLst>
              <a:ext uri="{FF2B5EF4-FFF2-40B4-BE49-F238E27FC236}">
                <a16:creationId xmlns:a16="http://schemas.microsoft.com/office/drawing/2014/main" id="{3A5A070D-398F-4098-960F-00F6A28CDDF2}"/>
              </a:ext>
            </a:extLst>
          </p:cNvPr>
          <p:cNvSpPr/>
          <p:nvPr/>
        </p:nvSpPr>
        <p:spPr>
          <a:xfrm>
            <a:off x="5763802" y="1269781"/>
            <a:ext cx="2236301" cy="177736"/>
          </a:xfrm>
          <a:prstGeom prst="rect">
            <a:avLst/>
          </a:prstGeom>
          <a:solidFill>
            <a:schemeClr val="bg1"/>
          </a:solidFill>
          <a:ln>
            <a:solidFill>
              <a:schemeClr val="bg1"/>
            </a:solidFill>
          </a:ln>
        </p:spPr>
        <p:txBody>
          <a:bodyPr wrap="square" lIns="72000" tIns="0" rIns="72000" bIns="0" rtlCol="0" anchor="ctr">
            <a:noAutofit/>
          </a:bodyPr>
          <a:lstStyle/>
          <a:p>
            <a:pPr marL="0" marR="0" lvl="0" indent="0" algn="ctr" defTabSz="914400" rtl="0" eaLnBrk="1" fontAlgn="base" latinLnBrk="0" hangingPunct="1">
              <a:spcBef>
                <a:spcPct val="0"/>
              </a:spcBef>
              <a:spcAft>
                <a:spcPct val="0"/>
              </a:spcAft>
              <a:buClrTx/>
              <a:buSzTx/>
              <a:buFontTx/>
              <a:buNone/>
              <a:tabLst/>
              <a:defRPr/>
            </a:pPr>
            <a:r>
              <a:rPr kumimoji="0" lang="en-GB" sz="1400" b="1" i="0" u="none" strike="noStrike" kern="1200" cap="none" spc="0" normalizeH="0" baseline="0" noProof="0" dirty="0" smtClean="0">
                <a:ln>
                  <a:noFill/>
                </a:ln>
                <a:solidFill>
                  <a:srgbClr val="7A9A01"/>
                </a:solidFill>
                <a:effectLst/>
                <a:uLnTx/>
                <a:uFillTx/>
              </a:rPr>
              <a:t>Grind diversification </a:t>
            </a:r>
            <a:endParaRPr kumimoji="0" lang="en-GB" sz="1400" i="0" u="none" strike="noStrike" kern="1200" cap="none" spc="0" normalizeH="0" baseline="0" noProof="0" dirty="0" smtClean="0">
              <a:ln>
                <a:noFill/>
              </a:ln>
              <a:solidFill>
                <a:srgbClr val="7A9A01"/>
              </a:solidFill>
              <a:effectLst/>
              <a:uLnTx/>
              <a:uFillTx/>
            </a:endParaRPr>
          </a:p>
        </p:txBody>
      </p:sp>
      <p:sp>
        <p:nvSpPr>
          <p:cNvPr id="43" name="Rectangle 42">
            <a:extLst>
              <a:ext uri="{FF2B5EF4-FFF2-40B4-BE49-F238E27FC236}">
                <a16:creationId xmlns:a16="http://schemas.microsoft.com/office/drawing/2014/main" id="{3A5A070D-398F-4098-960F-00F6A28CDDF2}"/>
              </a:ext>
            </a:extLst>
          </p:cNvPr>
          <p:cNvSpPr/>
          <p:nvPr/>
        </p:nvSpPr>
        <p:spPr>
          <a:xfrm>
            <a:off x="6228184" y="3057965"/>
            <a:ext cx="1399754" cy="329933"/>
          </a:xfrm>
          <a:prstGeom prst="rect">
            <a:avLst/>
          </a:prstGeom>
          <a:solidFill>
            <a:schemeClr val="bg1"/>
          </a:solidFill>
          <a:ln>
            <a:solidFill>
              <a:schemeClr val="bg1"/>
            </a:solidFill>
          </a:ln>
        </p:spPr>
        <p:txBody>
          <a:bodyPr wrap="square" lIns="72000" tIns="0" rIns="72000" bIns="0" rtlCol="0" anchor="ctr">
            <a:noAutofit/>
          </a:bodyPr>
          <a:lstStyle/>
          <a:p>
            <a:pPr marL="0" marR="0" lvl="0" indent="0" algn="ctr" defTabSz="914400" rtl="0" eaLnBrk="1" fontAlgn="base" latinLnBrk="0" hangingPunct="1">
              <a:spcBef>
                <a:spcPct val="0"/>
              </a:spcBef>
              <a:spcAft>
                <a:spcPct val="0"/>
              </a:spcAft>
              <a:buClrTx/>
              <a:buSzTx/>
              <a:buFontTx/>
              <a:buNone/>
              <a:tabLst/>
              <a:defRPr/>
            </a:pPr>
            <a:r>
              <a:rPr kumimoji="0" lang="en-GB" sz="1400" b="1" i="0" u="none" strike="noStrike" kern="1200" cap="none" spc="0" normalizeH="0" baseline="0" noProof="0" dirty="0" smtClean="0">
                <a:ln>
                  <a:noFill/>
                </a:ln>
                <a:solidFill>
                  <a:srgbClr val="7A9A01"/>
                </a:solidFill>
                <a:effectLst/>
                <a:uLnTx/>
                <a:uFillTx/>
              </a:rPr>
              <a:t>Product mix</a:t>
            </a:r>
            <a:endParaRPr kumimoji="0" lang="en-GB" sz="1400" i="0" u="none" strike="noStrike" kern="1200" cap="none" spc="0" normalizeH="0" baseline="0" noProof="0" dirty="0" smtClean="0">
              <a:ln>
                <a:noFill/>
              </a:ln>
              <a:solidFill>
                <a:srgbClr val="7A9A01"/>
              </a:solidFill>
              <a:effectLst/>
              <a:uLnTx/>
              <a:uFillTx/>
            </a:endParaRPr>
          </a:p>
        </p:txBody>
      </p:sp>
      <p:sp>
        <p:nvSpPr>
          <p:cNvPr id="44" name="Content Placeholder 7">
            <a:extLst>
              <a:ext uri="{FF2B5EF4-FFF2-40B4-BE49-F238E27FC236}">
                <a16:creationId xmlns:a16="http://schemas.microsoft.com/office/drawing/2014/main" id="{4151B479-1BAD-4A41-8EF5-FE23CB0676BF}"/>
              </a:ext>
            </a:extLst>
          </p:cNvPr>
          <p:cNvSpPr txBox="1">
            <a:spLocks/>
          </p:cNvSpPr>
          <p:nvPr/>
        </p:nvSpPr>
        <p:spPr>
          <a:xfrm>
            <a:off x="601890" y="1630534"/>
            <a:ext cx="4097526" cy="3103800"/>
          </a:xfrm>
          <a:prstGeom prst="rect">
            <a:avLst/>
          </a:prstGeom>
        </p:spPr>
        <p:txBody>
          <a:bodyPr/>
          <a:lstStyle>
            <a:lvl1pPr algn="l" rtl="0" eaLnBrk="1" fontAlgn="base" hangingPunct="1">
              <a:lnSpc>
                <a:spcPct val="90000"/>
              </a:lnSpc>
              <a:spcBef>
                <a:spcPts val="800"/>
              </a:spcBef>
              <a:spcAft>
                <a:spcPts val="400"/>
              </a:spcAft>
              <a:buFont typeface="Arial" panose="020B0604020202020204" pitchFamily="34" charset="0"/>
              <a:defRPr sz="1600" b="1" kern="1200">
                <a:solidFill>
                  <a:schemeClr val="accent1"/>
                </a:solidFill>
                <a:latin typeface="+mn-lt"/>
                <a:ea typeface="+mn-ea"/>
                <a:cs typeface="+mn-cs"/>
              </a:defRPr>
            </a:lvl1pPr>
            <a:lvl2pPr algn="l" rtl="0" eaLnBrk="1" fontAlgn="base" hangingPunct="1">
              <a:lnSpc>
                <a:spcPct val="90000"/>
              </a:lnSpc>
              <a:spcBef>
                <a:spcPts val="400"/>
              </a:spcBef>
              <a:spcAft>
                <a:spcPct val="0"/>
              </a:spcAft>
              <a:buFont typeface="Arial" panose="020B0604020202020204" pitchFamily="34" charset="0"/>
              <a:defRPr sz="1600" b="1" kern="1200">
                <a:solidFill>
                  <a:schemeClr val="tx1"/>
                </a:solidFill>
                <a:latin typeface="+mn-lt"/>
                <a:ea typeface="+mn-ea"/>
                <a:cs typeface="+mn-cs"/>
              </a:defRPr>
            </a:lvl2pPr>
            <a:lvl3pPr algn="l" rtl="0" eaLnBrk="1" fontAlgn="base" hangingPunct="1">
              <a:lnSpc>
                <a:spcPct val="90000"/>
              </a:lnSpc>
              <a:spcBef>
                <a:spcPts val="600"/>
              </a:spcBef>
              <a:spcAft>
                <a:spcPts val="600"/>
              </a:spcAft>
              <a:buClr>
                <a:schemeClr val="accent1"/>
              </a:buClr>
              <a:buFont typeface="Arial" panose="020B0604020202020204" pitchFamily="34" charset="0"/>
              <a:defRPr sz="1400" kern="1200">
                <a:solidFill>
                  <a:schemeClr val="tx1"/>
                </a:solidFill>
                <a:latin typeface="+mn-lt"/>
                <a:ea typeface="+mn-ea"/>
                <a:cs typeface="+mn-cs"/>
              </a:defRPr>
            </a:lvl3pPr>
            <a:lvl4pPr marL="179388" indent="-179388" algn="l" rtl="0" eaLnBrk="1" fontAlgn="base" hangingPunct="1">
              <a:lnSpc>
                <a:spcPct val="90000"/>
              </a:lnSpc>
              <a:spcBef>
                <a:spcPts val="600"/>
              </a:spcBef>
              <a:spcAft>
                <a:spcPct val="0"/>
              </a:spcAft>
              <a:buClr>
                <a:schemeClr val="tx2"/>
              </a:buClr>
              <a:buFont typeface="Arial" panose="020B0604020202020204" pitchFamily="34" charset="0"/>
              <a:buChar char="•"/>
              <a:defRPr sz="1400" kern="1200">
                <a:solidFill>
                  <a:schemeClr val="tx1"/>
                </a:solidFill>
                <a:latin typeface="+mn-lt"/>
                <a:ea typeface="+mn-ea"/>
                <a:cs typeface="+mn-cs"/>
              </a:defRPr>
            </a:lvl4pPr>
            <a:lvl5pPr marL="358775" indent="-180975" algn="l" rtl="0" eaLnBrk="1" fontAlgn="base" hangingPunct="1">
              <a:lnSpc>
                <a:spcPct val="90000"/>
              </a:lnSpc>
              <a:spcBef>
                <a:spcPts val="600"/>
              </a:spcBef>
              <a:spcAft>
                <a:spcPct val="0"/>
              </a:spcAft>
              <a:buClr>
                <a:schemeClr val="tx2"/>
              </a:buClr>
              <a:buFont typeface="Arial" panose="020B0604020202020204" pitchFamily="34" charset="0"/>
              <a:buChar char="−"/>
              <a:defRPr sz="1400" kern="1200">
                <a:solidFill>
                  <a:schemeClr val="tx1"/>
                </a:solidFill>
                <a:latin typeface="+mn-lt"/>
                <a:ea typeface="+mn-ea"/>
                <a:cs typeface="+mn-cs"/>
              </a:defRPr>
            </a:lvl5pPr>
            <a:lvl6pPr marL="540000" indent="-180000" algn="l" defTabSz="914400" rtl="0" eaLnBrk="1" latinLnBrk="0" hangingPunct="1">
              <a:lnSpc>
                <a:spcPct val="90000"/>
              </a:lnSpc>
              <a:spcBef>
                <a:spcPts val="600"/>
              </a:spcBef>
              <a:buClr>
                <a:schemeClr val="tx2"/>
              </a:buClr>
              <a:buSzPct val="75000"/>
              <a:buFont typeface="Courier New" pitchFamily="49" charset="0"/>
              <a:buChar char="o"/>
              <a:defRPr sz="1200" kern="1200">
                <a:solidFill>
                  <a:schemeClr val="tx1"/>
                </a:solidFill>
                <a:latin typeface="+mn-lt"/>
                <a:ea typeface="+mn-ea"/>
                <a:cs typeface="+mn-cs"/>
              </a:defRPr>
            </a:lvl6pPr>
            <a:lvl7pPr marL="2971800" indent="-228600" algn="l" defTabSz="914400" rtl="0" eaLnBrk="1" latinLnBrk="0" hangingPunct="1">
              <a:spcBef>
                <a:spcPct val="20000"/>
              </a:spcBef>
              <a:buFont typeface="Wingdings" pitchFamily="2" charset="2"/>
              <a:buChar char="v"/>
              <a:defRPr sz="2000" kern="1200">
                <a:solidFill>
                  <a:srgbClr val="FF0000"/>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2">
              <a:lnSpc>
                <a:spcPct val="100000"/>
              </a:lnSpc>
              <a:spcBef>
                <a:spcPts val="500"/>
              </a:spcBef>
              <a:spcAft>
                <a:spcPts val="0"/>
              </a:spcAft>
            </a:pPr>
            <a:r>
              <a:rPr lang="en-GB" sz="1200" b="1" dirty="0"/>
              <a:t>Customer, product and category mix</a:t>
            </a:r>
          </a:p>
          <a:p>
            <a:pPr lvl="3">
              <a:lnSpc>
                <a:spcPct val="100000"/>
              </a:lnSpc>
              <a:spcBef>
                <a:spcPts val="500"/>
              </a:spcBef>
              <a:spcAft>
                <a:spcPts val="0"/>
              </a:spcAft>
              <a:buClr>
                <a:schemeClr val="accent6"/>
              </a:buClr>
            </a:pPr>
            <a:r>
              <a:rPr lang="en-GB" sz="1200" dirty="0" smtClean="0"/>
              <a:t>Optimise customer and product mix</a:t>
            </a:r>
          </a:p>
          <a:p>
            <a:pPr lvl="3">
              <a:lnSpc>
                <a:spcPct val="100000"/>
              </a:lnSpc>
              <a:spcBef>
                <a:spcPts val="500"/>
              </a:spcBef>
              <a:spcAft>
                <a:spcPts val="0"/>
              </a:spcAft>
              <a:buClr>
                <a:schemeClr val="accent6"/>
              </a:buClr>
            </a:pPr>
            <a:r>
              <a:rPr lang="en-GB" sz="1200" dirty="0" smtClean="0"/>
              <a:t>Margin expansion opportunities</a:t>
            </a:r>
          </a:p>
          <a:p>
            <a:pPr marL="0" lvl="2">
              <a:lnSpc>
                <a:spcPct val="100000"/>
              </a:lnSpc>
              <a:spcBef>
                <a:spcPts val="500"/>
              </a:spcBef>
              <a:spcAft>
                <a:spcPts val="0"/>
              </a:spcAft>
            </a:pPr>
            <a:endParaRPr lang="en-GB" sz="1200" dirty="0" smtClean="0"/>
          </a:p>
          <a:p>
            <a:pPr marL="0" lvl="2">
              <a:lnSpc>
                <a:spcPct val="100000"/>
              </a:lnSpc>
              <a:spcBef>
                <a:spcPts val="500"/>
              </a:spcBef>
              <a:spcAft>
                <a:spcPts val="0"/>
              </a:spcAft>
            </a:pPr>
            <a:r>
              <a:rPr lang="en-GB" sz="1200" b="1" dirty="0"/>
              <a:t>Operational efficiency</a:t>
            </a:r>
          </a:p>
          <a:p>
            <a:pPr lvl="3">
              <a:lnSpc>
                <a:spcPct val="100000"/>
              </a:lnSpc>
              <a:spcBef>
                <a:spcPts val="500"/>
              </a:spcBef>
              <a:spcAft>
                <a:spcPts val="0"/>
              </a:spcAft>
              <a:buClr>
                <a:schemeClr val="accent6"/>
              </a:buClr>
            </a:pPr>
            <a:r>
              <a:rPr lang="en-GB" sz="1200" dirty="0" smtClean="0"/>
              <a:t>Capital investment to drive cost efficiencies</a:t>
            </a:r>
          </a:p>
          <a:p>
            <a:pPr lvl="3">
              <a:lnSpc>
                <a:spcPct val="100000"/>
              </a:lnSpc>
              <a:spcBef>
                <a:spcPts val="500"/>
              </a:spcBef>
              <a:spcAft>
                <a:spcPts val="0"/>
              </a:spcAft>
              <a:buClr>
                <a:schemeClr val="accent6"/>
              </a:buClr>
            </a:pPr>
            <a:r>
              <a:rPr lang="en-GB" sz="1200" dirty="0" smtClean="0"/>
              <a:t>Commitment to continuous improvement</a:t>
            </a:r>
          </a:p>
          <a:p>
            <a:pPr lvl="3">
              <a:lnSpc>
                <a:spcPct val="100000"/>
              </a:lnSpc>
              <a:spcBef>
                <a:spcPts val="500"/>
              </a:spcBef>
              <a:spcAft>
                <a:spcPts val="0"/>
              </a:spcAft>
              <a:buClr>
                <a:schemeClr val="accent6"/>
              </a:buClr>
            </a:pPr>
            <a:endParaRPr lang="en-GB" sz="1200" dirty="0" smtClean="0"/>
          </a:p>
          <a:p>
            <a:pPr marL="0" lvl="2">
              <a:lnSpc>
                <a:spcPct val="100000"/>
              </a:lnSpc>
              <a:spcBef>
                <a:spcPts val="500"/>
              </a:spcBef>
              <a:spcAft>
                <a:spcPts val="0"/>
              </a:spcAft>
            </a:pPr>
            <a:r>
              <a:rPr lang="en-GB" sz="1200" b="1" dirty="0"/>
              <a:t>Grind diversification</a:t>
            </a:r>
          </a:p>
          <a:p>
            <a:pPr lvl="3">
              <a:lnSpc>
                <a:spcPct val="100000"/>
              </a:lnSpc>
              <a:spcBef>
                <a:spcPts val="500"/>
              </a:spcBef>
              <a:spcAft>
                <a:spcPts val="0"/>
              </a:spcAft>
              <a:buClr>
                <a:schemeClr val="accent6"/>
              </a:buClr>
            </a:pPr>
            <a:r>
              <a:rPr lang="en-GB" sz="1200" dirty="0" smtClean="0"/>
              <a:t>Move corn grind from declining to growing product lines </a:t>
            </a:r>
          </a:p>
          <a:p>
            <a:pPr lvl="3">
              <a:lnSpc>
                <a:spcPct val="100000"/>
              </a:lnSpc>
              <a:spcBef>
                <a:spcPts val="500"/>
              </a:spcBef>
              <a:spcAft>
                <a:spcPts val="0"/>
              </a:spcAft>
              <a:buClr>
                <a:schemeClr val="accent6"/>
              </a:buClr>
            </a:pPr>
            <a:r>
              <a:rPr lang="en-GB" sz="1200" dirty="0" smtClean="0"/>
              <a:t>Target new and growing end-markets</a:t>
            </a:r>
            <a:endParaRPr lang="en-GB" sz="1200" dirty="0"/>
          </a:p>
        </p:txBody>
      </p:sp>
      <p:pic>
        <p:nvPicPr>
          <p:cNvPr id="45" name="Picture 44"/>
          <p:cNvPicPr>
            <a:picLocks noChangeAspect="1"/>
          </p:cNvPicPr>
          <p:nvPr/>
        </p:nvPicPr>
        <p:blipFill rotWithShape="1">
          <a:blip r:embed="rId5" cstate="print">
            <a:extLst>
              <a:ext uri="{28A0092B-C50C-407E-A947-70E740481C1C}">
                <a14:useLocalDpi xmlns:a14="http://schemas.microsoft.com/office/drawing/2010/main" val="0"/>
              </a:ext>
            </a:extLst>
          </a:blip>
          <a:srcRect r="-506"/>
          <a:stretch/>
        </p:blipFill>
        <p:spPr>
          <a:xfrm>
            <a:off x="6998366" y="3731989"/>
            <a:ext cx="1500635" cy="712139"/>
          </a:xfrm>
          <a:prstGeom prst="rect">
            <a:avLst/>
          </a:prstGeom>
        </p:spPr>
      </p:pic>
    </p:spTree>
    <p:extLst>
      <p:ext uri="{BB962C8B-B14F-4D97-AF65-F5344CB8AC3E}">
        <p14:creationId xmlns:p14="http://schemas.microsoft.com/office/powerpoint/2010/main" val="157139779"/>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2584BD61-0AC5-4FBD-A208-51CF058F79B2}"/>
              </a:ext>
            </a:extLst>
          </p:cNvPr>
          <p:cNvSpPr/>
          <p:nvPr/>
        </p:nvSpPr>
        <p:spPr>
          <a:xfrm>
            <a:off x="6955552" y="3294988"/>
            <a:ext cx="1685211" cy="1220400"/>
          </a:xfrm>
          <a:prstGeom prst="rect">
            <a:avLst/>
          </a:prstGeom>
          <a:noFill/>
          <a:ln w="12700" cap="flat" cmpd="sng" algn="ctr">
            <a:solidFill>
              <a:schemeClr val="accent1"/>
            </a:solidFill>
            <a:prstDash val="solid"/>
          </a:ln>
          <a:effectLst/>
        </p:spPr>
        <p:txBody>
          <a:bodyPr spcFirstLastPara="0" vert="horz" wrap="square" lIns="108000" tIns="0" rIns="108000" bIns="0" numCol="1" spcCol="1270" anchor="ctr" anchorCtr="0">
            <a:noAutofit/>
          </a:bodyPr>
          <a:lstStyle/>
          <a:p>
            <a:pPr marL="0" marR="0" lvl="0" indent="0" algn="ctr" defTabSz="533400" eaLnBrk="1" fontAlgn="base" latinLnBrk="0" hangingPunct="1">
              <a:lnSpc>
                <a:spcPct val="90000"/>
              </a:lnSpc>
              <a:spcBef>
                <a:spcPct val="0"/>
              </a:spcBef>
              <a:spcAft>
                <a:spcPct val="35000"/>
              </a:spcAft>
              <a:buClrTx/>
              <a:buSzTx/>
              <a:buFontTx/>
              <a:buNone/>
              <a:tabLst/>
              <a:defRPr/>
            </a:pPr>
            <a:endParaRPr kumimoji="0" lang="en-GB" sz="1400" b="0" i="0" u="none" strike="noStrike" kern="0" cap="none" spc="0" normalizeH="0" baseline="0" noProof="0" dirty="0">
              <a:ln>
                <a:noFill/>
              </a:ln>
              <a:solidFill>
                <a:srgbClr val="FFFFFF"/>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2584BD61-0AC5-4FBD-A208-51CF058F79B2}"/>
              </a:ext>
            </a:extLst>
          </p:cNvPr>
          <p:cNvSpPr/>
          <p:nvPr/>
        </p:nvSpPr>
        <p:spPr>
          <a:xfrm>
            <a:off x="5068998" y="3294988"/>
            <a:ext cx="1685558" cy="1220978"/>
          </a:xfrm>
          <a:prstGeom prst="rect">
            <a:avLst/>
          </a:prstGeom>
          <a:noFill/>
          <a:ln w="12700" cap="flat" cmpd="sng" algn="ctr">
            <a:solidFill>
              <a:schemeClr val="accent1"/>
            </a:solidFill>
            <a:prstDash val="solid"/>
          </a:ln>
          <a:effectLst/>
        </p:spPr>
        <p:txBody>
          <a:bodyPr spcFirstLastPara="0" vert="horz" wrap="square" lIns="108000" tIns="0" rIns="108000" bIns="0" numCol="1" spcCol="1270" anchor="ctr" anchorCtr="0">
            <a:noAutofit/>
          </a:bodyPr>
          <a:lstStyle/>
          <a:p>
            <a:pPr marL="0" marR="0" lvl="0" indent="0" algn="ctr" defTabSz="533400" eaLnBrk="1" fontAlgn="base" latinLnBrk="0" hangingPunct="1">
              <a:lnSpc>
                <a:spcPct val="90000"/>
              </a:lnSpc>
              <a:spcBef>
                <a:spcPct val="0"/>
              </a:spcBef>
              <a:spcAft>
                <a:spcPct val="35000"/>
              </a:spcAft>
              <a:buClrTx/>
              <a:buSzTx/>
              <a:buFontTx/>
              <a:buNone/>
              <a:tabLst/>
              <a:defRPr/>
            </a:pPr>
            <a:endParaRPr kumimoji="0" lang="en-GB" sz="1400" b="0" i="0" u="none" strike="noStrike" kern="0" cap="none" spc="0" normalizeH="0" baseline="0" noProof="0" dirty="0">
              <a:ln>
                <a:noFill/>
              </a:ln>
              <a:solidFill>
                <a:srgbClr val="FFFFFF"/>
              </a:solidFill>
              <a:effectLst/>
              <a:uLnTx/>
              <a:uFillTx/>
              <a:latin typeface="Arial"/>
              <a:ea typeface="+mn-ea"/>
              <a:cs typeface="+mn-cs"/>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781" t="-399" r="38949"/>
          <a:stretch/>
        </p:blipFill>
        <p:spPr>
          <a:xfrm>
            <a:off x="-9237" y="-20538"/>
            <a:ext cx="4572508" cy="5164038"/>
          </a:xfrm>
          <a:prstGeom prst="rect">
            <a:avLst/>
          </a:prstGeom>
        </p:spPr>
      </p:pic>
      <p:sp>
        <p:nvSpPr>
          <p:cNvPr id="5" name="TextBox 4"/>
          <p:cNvSpPr txBox="1"/>
          <p:nvPr/>
        </p:nvSpPr>
        <p:spPr>
          <a:xfrm>
            <a:off x="9529" y="4718831"/>
            <a:ext cx="4212467" cy="338554"/>
          </a:xfrm>
          <a:prstGeom prst="rect">
            <a:avLst/>
          </a:prstGeom>
          <a:noFill/>
        </p:spPr>
        <p:txBody>
          <a:bodyPr wrap="square" rtlCol="0">
            <a:spAutoFit/>
          </a:bodyPr>
          <a:lstStyle/>
          <a:p>
            <a:pPr marL="92075" indent="-92075"/>
            <a:r>
              <a:rPr lang="en-GB" sz="800" dirty="0" smtClean="0">
                <a:solidFill>
                  <a:schemeClr val="bg1"/>
                </a:solidFill>
              </a:rPr>
              <a:t>1 For the year ended 31 March 2019</a:t>
            </a:r>
          </a:p>
          <a:p>
            <a:pPr marL="92075" indent="-92075"/>
            <a:r>
              <a:rPr lang="en-GB" sz="800" dirty="0" smtClean="0">
                <a:solidFill>
                  <a:schemeClr val="bg1"/>
                </a:solidFill>
              </a:rPr>
              <a:t>2 Adjusted profit before tax </a:t>
            </a:r>
          </a:p>
        </p:txBody>
      </p:sp>
      <p:sp>
        <p:nvSpPr>
          <p:cNvPr id="6" name="Rectangle 5"/>
          <p:cNvSpPr/>
          <p:nvPr/>
        </p:nvSpPr>
        <p:spPr>
          <a:xfrm>
            <a:off x="736856" y="1718354"/>
            <a:ext cx="1480839" cy="900000"/>
          </a:xfrm>
          <a:prstGeom prst="rect">
            <a:avLst/>
          </a:prstGeom>
          <a:solidFill>
            <a:schemeClr val="tx2"/>
          </a:solidFill>
          <a:ln w="22225">
            <a:noFill/>
          </a:ln>
        </p:spPr>
        <p:txBody>
          <a:bodyPr wrap="none" lIns="0" tIns="0" rIns="0" bIns="0" anchor="ctr"/>
          <a:lstStyle/>
          <a:p>
            <a:pPr algn="ctr" defTabSz="685800">
              <a:lnSpc>
                <a:spcPct val="90000"/>
              </a:lnSpc>
              <a:defRPr/>
            </a:pPr>
            <a:endParaRPr lang="en-GB" sz="1500" b="1" kern="0" dirty="0">
              <a:solidFill>
                <a:srgbClr val="000000"/>
              </a:solidFill>
              <a:latin typeface="Arial"/>
              <a:cs typeface="Arial" pitchFamily="34" charset="0"/>
            </a:endParaRPr>
          </a:p>
        </p:txBody>
      </p:sp>
      <p:sp>
        <p:nvSpPr>
          <p:cNvPr id="7" name="Rectangle 6"/>
          <p:cNvSpPr/>
          <p:nvPr/>
        </p:nvSpPr>
        <p:spPr>
          <a:xfrm>
            <a:off x="2203136" y="2602990"/>
            <a:ext cx="1512000" cy="882000"/>
          </a:xfrm>
          <a:prstGeom prst="rect">
            <a:avLst/>
          </a:prstGeom>
          <a:solidFill>
            <a:schemeClr val="accent5"/>
          </a:solidFill>
          <a:ln w="22225">
            <a:noFill/>
          </a:ln>
        </p:spPr>
        <p:txBody>
          <a:bodyPr wrap="none" lIns="0" tIns="0" rIns="0" bIns="0" anchor="ctr"/>
          <a:lstStyle/>
          <a:p>
            <a:pPr algn="ctr" defTabSz="685800">
              <a:lnSpc>
                <a:spcPct val="90000"/>
              </a:lnSpc>
              <a:defRPr/>
            </a:pPr>
            <a:endParaRPr lang="en-GB" sz="1500" b="1" kern="0" dirty="0">
              <a:solidFill>
                <a:srgbClr val="000000"/>
              </a:solidFill>
              <a:latin typeface="Arial"/>
              <a:cs typeface="Arial" pitchFamily="34" charset="0"/>
            </a:endParaRPr>
          </a:p>
        </p:txBody>
      </p:sp>
      <p:sp>
        <p:nvSpPr>
          <p:cNvPr id="8" name="Rectangle 7"/>
          <p:cNvSpPr/>
          <p:nvPr/>
        </p:nvSpPr>
        <p:spPr>
          <a:xfrm>
            <a:off x="736856" y="3477488"/>
            <a:ext cx="1459769" cy="919251"/>
          </a:xfrm>
          <a:prstGeom prst="rect">
            <a:avLst/>
          </a:prstGeom>
          <a:solidFill>
            <a:schemeClr val="accent3"/>
          </a:solidFill>
          <a:ln w="22225">
            <a:noFill/>
          </a:ln>
        </p:spPr>
        <p:txBody>
          <a:bodyPr wrap="none" lIns="0" tIns="0" rIns="0" bIns="0" anchor="ctr"/>
          <a:lstStyle/>
          <a:p>
            <a:pPr algn="ctr" defTabSz="685800">
              <a:lnSpc>
                <a:spcPct val="90000"/>
              </a:lnSpc>
              <a:defRPr/>
            </a:pPr>
            <a:endParaRPr lang="en-GB" sz="1500" b="1" kern="0" dirty="0">
              <a:solidFill>
                <a:srgbClr val="000000"/>
              </a:solidFill>
              <a:latin typeface="Arial"/>
              <a:cs typeface="Arial" pitchFamily="34" charset="0"/>
            </a:endParaRPr>
          </a:p>
        </p:txBody>
      </p:sp>
      <p:sp>
        <p:nvSpPr>
          <p:cNvPr id="9" name="Rectangle 8"/>
          <p:cNvSpPr/>
          <p:nvPr/>
        </p:nvSpPr>
        <p:spPr>
          <a:xfrm>
            <a:off x="736856" y="2611930"/>
            <a:ext cx="1459229" cy="900000"/>
          </a:xfrm>
          <a:prstGeom prst="rect">
            <a:avLst/>
          </a:prstGeom>
          <a:solidFill>
            <a:schemeClr val="accent2">
              <a:lumMod val="75000"/>
            </a:schemeClr>
          </a:solidFill>
          <a:ln w="22225">
            <a:noFill/>
          </a:ln>
        </p:spPr>
        <p:txBody>
          <a:bodyPr wrap="none" lIns="0" tIns="0" rIns="0" bIns="0" anchor="ctr"/>
          <a:lstStyle/>
          <a:p>
            <a:pPr algn="ctr" defTabSz="685800">
              <a:lnSpc>
                <a:spcPct val="90000"/>
              </a:lnSpc>
              <a:defRPr/>
            </a:pPr>
            <a:endParaRPr lang="en-GB" sz="1500" b="1" kern="0" dirty="0">
              <a:solidFill>
                <a:srgbClr val="000000"/>
              </a:solidFill>
              <a:latin typeface="Arial"/>
              <a:cs typeface="Arial" pitchFamily="34" charset="0"/>
            </a:endParaRPr>
          </a:p>
        </p:txBody>
      </p:sp>
      <p:sp>
        <p:nvSpPr>
          <p:cNvPr id="10" name="TextBox 10"/>
          <p:cNvSpPr txBox="1">
            <a:spLocks noChangeArrowheads="1"/>
          </p:cNvSpPr>
          <p:nvPr/>
        </p:nvSpPr>
        <p:spPr bwMode="auto">
          <a:xfrm>
            <a:off x="746044" y="1874327"/>
            <a:ext cx="1421928" cy="573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67500" anchor="ctr"/>
          <a:lstStyle>
            <a:lvl1pPr>
              <a:lnSpc>
                <a:spcPct val="90000"/>
              </a:lnSpc>
              <a:spcBef>
                <a:spcPts val="800"/>
              </a:spcBef>
              <a:spcAft>
                <a:spcPts val="400"/>
              </a:spcAft>
              <a:buFont typeface="Arial" panose="020B0604020202020204" pitchFamily="34" charset="0"/>
              <a:defRPr sz="1600" b="1">
                <a:solidFill>
                  <a:schemeClr val="accent1"/>
                </a:solidFill>
                <a:latin typeface="Arial" panose="020B0604020202020204" pitchFamily="34" charset="0"/>
                <a:ea typeface="MS PGothic" panose="020B0600070205080204" pitchFamily="34" charset="-128"/>
              </a:defRPr>
            </a:lvl1pPr>
            <a:lvl2pPr marL="742950" indent="-285750">
              <a:lnSpc>
                <a:spcPct val="90000"/>
              </a:lnSpc>
              <a:spcBef>
                <a:spcPts val="400"/>
              </a:spcBef>
              <a:buFont typeface="Arial" panose="020B0604020202020204" pitchFamily="34" charset="0"/>
              <a:defRPr sz="1600" b="1">
                <a:solidFill>
                  <a:schemeClr val="tx1"/>
                </a:solidFill>
                <a:latin typeface="Arial" panose="020B0604020202020204" pitchFamily="34" charset="0"/>
                <a:ea typeface="MS PGothic" panose="020B0600070205080204" pitchFamily="34" charset="-128"/>
              </a:defRPr>
            </a:lvl2pPr>
            <a:lvl3pPr marL="1143000" indent="-228600">
              <a:lnSpc>
                <a:spcPct val="90000"/>
              </a:lnSpc>
              <a:spcBef>
                <a:spcPts val="600"/>
              </a:spcBef>
              <a:spcAft>
                <a:spcPts val="600"/>
              </a:spcAft>
              <a:buClr>
                <a:schemeClr val="accent1"/>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3pPr>
            <a:lvl4pPr marL="1600200" indent="-228600">
              <a:lnSpc>
                <a:spcPct val="90000"/>
              </a:lnSpc>
              <a:spcBef>
                <a:spcPts val="600"/>
              </a:spcBef>
              <a:buClr>
                <a:schemeClr val="tx2"/>
              </a:buClr>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4pPr>
            <a:lvl5pPr marL="2057400" indent="-228600">
              <a:lnSpc>
                <a:spcPct val="90000"/>
              </a:lnSpc>
              <a:spcBef>
                <a:spcPts val="600"/>
              </a:spcBef>
              <a:buClr>
                <a:schemeClr val="tx2"/>
              </a:buClr>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6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6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6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6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9pPr>
          </a:lstStyle>
          <a:p>
            <a:pPr marL="0" lvl="3" algn="ctr" defTabSz="685800" fontAlgn="base">
              <a:spcBef>
                <a:spcPct val="0"/>
              </a:spcBef>
              <a:spcAft>
                <a:spcPct val="0"/>
              </a:spcAft>
              <a:buClrTx/>
              <a:buNone/>
            </a:pPr>
            <a:r>
              <a:rPr lang="en-GB" altLang="en-US" sz="1350" b="1" dirty="0">
                <a:solidFill>
                  <a:srgbClr val="FFFFFF"/>
                </a:solidFill>
                <a:cs typeface="Arial" pitchFamily="34" charset="0"/>
              </a:rPr>
              <a:t>£</a:t>
            </a:r>
            <a:r>
              <a:rPr lang="en-GB" altLang="en-US" sz="1350" b="1" dirty="0" smtClean="0">
                <a:solidFill>
                  <a:srgbClr val="FFFFFF"/>
                </a:solidFill>
                <a:cs typeface="Arial" pitchFamily="34" charset="0"/>
              </a:rPr>
              <a:t>2.76bn </a:t>
            </a:r>
            <a:r>
              <a:rPr lang="en-US" altLang="en-US" sz="1000" b="1" dirty="0" smtClean="0">
                <a:solidFill>
                  <a:srgbClr val="FFFFFF"/>
                </a:solidFill>
                <a:cs typeface="Arial" pitchFamily="34" charset="0"/>
              </a:rPr>
              <a:t>sales</a:t>
            </a:r>
            <a:r>
              <a:rPr lang="en-US" altLang="en-US" sz="1000" b="1" baseline="30000" dirty="0" smtClean="0">
                <a:solidFill>
                  <a:srgbClr val="FFFFFF"/>
                </a:solidFill>
                <a:cs typeface="Arial" pitchFamily="34" charset="0"/>
              </a:rPr>
              <a:t>1</a:t>
            </a:r>
            <a:br>
              <a:rPr lang="en-US" altLang="en-US" sz="1000" b="1" baseline="30000" dirty="0" smtClean="0">
                <a:solidFill>
                  <a:srgbClr val="FFFFFF"/>
                </a:solidFill>
                <a:cs typeface="Arial" pitchFamily="34" charset="0"/>
              </a:rPr>
            </a:br>
            <a:r>
              <a:rPr lang="en-US" altLang="en-US" sz="1000" b="1" dirty="0" smtClean="0">
                <a:solidFill>
                  <a:srgbClr val="FFFFFF"/>
                </a:solidFill>
                <a:cs typeface="Arial" pitchFamily="34" charset="0"/>
              </a:rPr>
              <a:t> </a:t>
            </a:r>
            <a:r>
              <a:rPr lang="en-GB" altLang="en-US" sz="1000" b="1" dirty="0">
                <a:solidFill>
                  <a:srgbClr val="FFFFFF"/>
                </a:solidFill>
                <a:cs typeface="Arial" pitchFamily="34" charset="0"/>
              </a:rPr>
              <a:t>and </a:t>
            </a:r>
            <a:r>
              <a:rPr lang="en-GB" altLang="en-US" sz="975" b="1" dirty="0">
                <a:solidFill>
                  <a:srgbClr val="FFFFFF"/>
                </a:solidFill>
                <a:cs typeface="Arial" pitchFamily="34" charset="0"/>
              </a:rPr>
              <a:t/>
            </a:r>
            <a:br>
              <a:rPr lang="en-GB" altLang="en-US" sz="975" b="1" dirty="0">
                <a:solidFill>
                  <a:srgbClr val="FFFFFF"/>
                </a:solidFill>
                <a:cs typeface="Arial" pitchFamily="34" charset="0"/>
              </a:rPr>
            </a:br>
            <a:r>
              <a:rPr lang="en-GB" altLang="en-US" sz="1350" b="1" dirty="0">
                <a:solidFill>
                  <a:srgbClr val="FFFFFF"/>
                </a:solidFill>
                <a:cs typeface="Arial" pitchFamily="34" charset="0"/>
              </a:rPr>
              <a:t>£</a:t>
            </a:r>
            <a:r>
              <a:rPr lang="en-GB" altLang="en-US" sz="1350" b="1" dirty="0" smtClean="0">
                <a:solidFill>
                  <a:srgbClr val="FFFFFF"/>
                </a:solidFill>
                <a:cs typeface="Arial" pitchFamily="34" charset="0"/>
              </a:rPr>
              <a:t>309m </a:t>
            </a:r>
            <a:r>
              <a:rPr lang="en-GB" altLang="en-US" sz="1000" b="1" dirty="0" smtClean="0">
                <a:solidFill>
                  <a:srgbClr val="FFFFFF"/>
                </a:solidFill>
                <a:cs typeface="Arial" pitchFamily="34" charset="0"/>
              </a:rPr>
              <a:t>profit</a:t>
            </a:r>
            <a:r>
              <a:rPr lang="en-US" altLang="en-US" sz="1000" b="1" baseline="30000" dirty="0" smtClean="0">
                <a:solidFill>
                  <a:srgbClr val="FFFFFF"/>
                </a:solidFill>
                <a:cs typeface="Arial" pitchFamily="34" charset="0"/>
              </a:rPr>
              <a:t> 1,2</a:t>
            </a:r>
            <a:endParaRPr lang="en-GB" altLang="en-US" sz="1000" b="1" dirty="0">
              <a:solidFill>
                <a:srgbClr val="FFFFFF"/>
              </a:solidFill>
              <a:cs typeface="Arial" pitchFamily="34" charset="0"/>
            </a:endParaRPr>
          </a:p>
        </p:txBody>
      </p:sp>
      <p:sp>
        <p:nvSpPr>
          <p:cNvPr id="11" name="TextBox 6"/>
          <p:cNvSpPr txBox="1">
            <a:spLocks noChangeArrowheads="1"/>
          </p:cNvSpPr>
          <p:nvPr/>
        </p:nvSpPr>
        <p:spPr bwMode="auto">
          <a:xfrm>
            <a:off x="2241539" y="2694374"/>
            <a:ext cx="1391840" cy="676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67500" anchor="ctr"/>
          <a:lstStyle>
            <a:lvl1pPr>
              <a:lnSpc>
                <a:spcPct val="90000"/>
              </a:lnSpc>
              <a:spcBef>
                <a:spcPts val="800"/>
              </a:spcBef>
              <a:spcAft>
                <a:spcPts val="400"/>
              </a:spcAft>
              <a:buFont typeface="Arial" panose="020B0604020202020204" pitchFamily="34" charset="0"/>
              <a:defRPr sz="1600" b="1">
                <a:solidFill>
                  <a:schemeClr val="accent1"/>
                </a:solidFill>
                <a:latin typeface="Arial" panose="020B0604020202020204" pitchFamily="34" charset="0"/>
                <a:ea typeface="MS PGothic" panose="020B0600070205080204" pitchFamily="34" charset="-128"/>
              </a:defRPr>
            </a:lvl1pPr>
            <a:lvl2pPr marL="742950" indent="-285750">
              <a:lnSpc>
                <a:spcPct val="90000"/>
              </a:lnSpc>
              <a:spcBef>
                <a:spcPts val="400"/>
              </a:spcBef>
              <a:buFont typeface="Arial" panose="020B0604020202020204" pitchFamily="34" charset="0"/>
              <a:defRPr sz="1600" b="1">
                <a:solidFill>
                  <a:schemeClr val="tx1"/>
                </a:solidFill>
                <a:latin typeface="Arial" panose="020B0604020202020204" pitchFamily="34" charset="0"/>
                <a:ea typeface="MS PGothic" panose="020B0600070205080204" pitchFamily="34" charset="-128"/>
              </a:defRPr>
            </a:lvl2pPr>
            <a:lvl3pPr marL="1143000" indent="-228600">
              <a:lnSpc>
                <a:spcPct val="90000"/>
              </a:lnSpc>
              <a:spcBef>
                <a:spcPts val="600"/>
              </a:spcBef>
              <a:spcAft>
                <a:spcPts val="600"/>
              </a:spcAft>
              <a:buClr>
                <a:schemeClr val="accent1"/>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3pPr>
            <a:lvl4pPr>
              <a:lnSpc>
                <a:spcPct val="90000"/>
              </a:lnSpc>
              <a:spcBef>
                <a:spcPts val="600"/>
              </a:spcBef>
              <a:buClr>
                <a:schemeClr val="tx2"/>
              </a:buClr>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4pPr>
            <a:lvl5pPr marL="2057400" indent="-228600">
              <a:lnSpc>
                <a:spcPct val="90000"/>
              </a:lnSpc>
              <a:spcBef>
                <a:spcPts val="600"/>
              </a:spcBef>
              <a:buClr>
                <a:schemeClr val="tx2"/>
              </a:buClr>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6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6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6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6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9pPr>
          </a:lstStyle>
          <a:p>
            <a:pPr algn="ctr" defTabSz="685800" fontAlgn="base">
              <a:spcBef>
                <a:spcPct val="0"/>
              </a:spcBef>
              <a:spcAft>
                <a:spcPct val="0"/>
              </a:spcAft>
            </a:pPr>
            <a:r>
              <a:rPr lang="en-GB" altLang="en-US" sz="1350" dirty="0">
                <a:solidFill>
                  <a:srgbClr val="FFFFFF"/>
                </a:solidFill>
                <a:cs typeface="Arial" pitchFamily="34" charset="0"/>
              </a:rPr>
              <a:t>18 </a:t>
            </a:r>
            <a:r>
              <a:rPr lang="en-GB" altLang="en-US" sz="975" dirty="0">
                <a:solidFill>
                  <a:srgbClr val="FFFFFF"/>
                </a:solidFill>
                <a:cs typeface="Arial" pitchFamily="34" charset="0"/>
              </a:rPr>
              <a:t>application and technical service labs </a:t>
            </a:r>
            <a:r>
              <a:rPr lang="en-GB" altLang="en-US" sz="975" dirty="0" smtClean="0">
                <a:solidFill>
                  <a:srgbClr val="FFFFFF"/>
                </a:solidFill>
                <a:cs typeface="Arial" pitchFamily="34" charset="0"/>
              </a:rPr>
              <a:t>globally</a:t>
            </a:r>
            <a:endParaRPr lang="en-GB" altLang="en-US" sz="975" b="0" dirty="0">
              <a:solidFill>
                <a:srgbClr val="00A9E0"/>
              </a:solidFill>
              <a:cs typeface="Arial" pitchFamily="34" charset="0"/>
            </a:endParaRPr>
          </a:p>
        </p:txBody>
      </p:sp>
      <p:sp>
        <p:nvSpPr>
          <p:cNvPr id="12" name="Rectangle 11"/>
          <p:cNvSpPr/>
          <p:nvPr/>
        </p:nvSpPr>
        <p:spPr>
          <a:xfrm>
            <a:off x="2203136" y="3484323"/>
            <a:ext cx="1512000" cy="912416"/>
          </a:xfrm>
          <a:prstGeom prst="rect">
            <a:avLst/>
          </a:prstGeom>
          <a:solidFill>
            <a:schemeClr val="accent4"/>
          </a:solidFill>
          <a:ln w="22225">
            <a:noFill/>
          </a:ln>
        </p:spPr>
        <p:txBody>
          <a:bodyPr wrap="none" lIns="0" tIns="0" rIns="0" bIns="0" anchor="ctr"/>
          <a:lstStyle/>
          <a:p>
            <a:pPr algn="ctr" defTabSz="685800">
              <a:lnSpc>
                <a:spcPct val="90000"/>
              </a:lnSpc>
              <a:defRPr/>
            </a:pPr>
            <a:endParaRPr lang="en-GB" sz="1500" b="1" kern="0" dirty="0">
              <a:solidFill>
                <a:srgbClr val="000000"/>
              </a:solidFill>
              <a:latin typeface="Arial"/>
              <a:cs typeface="Arial" pitchFamily="34" charset="0"/>
            </a:endParaRPr>
          </a:p>
        </p:txBody>
      </p:sp>
      <p:sp>
        <p:nvSpPr>
          <p:cNvPr id="13" name="Rectangle 12"/>
          <p:cNvSpPr/>
          <p:nvPr/>
        </p:nvSpPr>
        <p:spPr>
          <a:xfrm>
            <a:off x="2203136" y="1726105"/>
            <a:ext cx="1512000" cy="900000"/>
          </a:xfrm>
          <a:prstGeom prst="rect">
            <a:avLst/>
          </a:prstGeom>
          <a:solidFill>
            <a:schemeClr val="accent6"/>
          </a:solidFill>
          <a:ln w="22225">
            <a:noFill/>
          </a:ln>
        </p:spPr>
        <p:txBody>
          <a:bodyPr wrap="none" lIns="0" tIns="0" rIns="0" bIns="0" anchor="ctr"/>
          <a:lstStyle/>
          <a:p>
            <a:pPr algn="ctr" defTabSz="685800">
              <a:lnSpc>
                <a:spcPct val="90000"/>
              </a:lnSpc>
              <a:defRPr/>
            </a:pPr>
            <a:endParaRPr lang="en-GB" sz="1500" b="1" kern="0" dirty="0">
              <a:solidFill>
                <a:srgbClr val="000000"/>
              </a:solidFill>
              <a:latin typeface="Arial"/>
              <a:cs typeface="Arial" pitchFamily="34" charset="0"/>
            </a:endParaRPr>
          </a:p>
        </p:txBody>
      </p:sp>
      <p:sp>
        <p:nvSpPr>
          <p:cNvPr id="14" name="TextBox 2"/>
          <p:cNvSpPr txBox="1">
            <a:spLocks noChangeArrowheads="1"/>
          </p:cNvSpPr>
          <p:nvPr/>
        </p:nvSpPr>
        <p:spPr bwMode="auto">
          <a:xfrm>
            <a:off x="2320115" y="3634116"/>
            <a:ext cx="1294535" cy="582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67500" anchor="ctr"/>
          <a:lstStyle>
            <a:lvl1pPr>
              <a:lnSpc>
                <a:spcPct val="90000"/>
              </a:lnSpc>
              <a:spcBef>
                <a:spcPts val="800"/>
              </a:spcBef>
              <a:spcAft>
                <a:spcPts val="400"/>
              </a:spcAft>
              <a:buFont typeface="Arial" panose="020B0604020202020204" pitchFamily="34" charset="0"/>
              <a:defRPr sz="1600" b="1">
                <a:solidFill>
                  <a:schemeClr val="accent1"/>
                </a:solidFill>
                <a:latin typeface="Arial" panose="020B0604020202020204" pitchFamily="34" charset="0"/>
                <a:ea typeface="MS PGothic" panose="020B0600070205080204" pitchFamily="34" charset="-128"/>
              </a:defRPr>
            </a:lvl1pPr>
            <a:lvl2pPr marL="742950" indent="-285750">
              <a:lnSpc>
                <a:spcPct val="90000"/>
              </a:lnSpc>
              <a:spcBef>
                <a:spcPts val="400"/>
              </a:spcBef>
              <a:buFont typeface="Arial" panose="020B0604020202020204" pitchFamily="34" charset="0"/>
              <a:defRPr sz="1600" b="1">
                <a:solidFill>
                  <a:schemeClr val="tx1"/>
                </a:solidFill>
                <a:latin typeface="Arial" panose="020B0604020202020204" pitchFamily="34" charset="0"/>
                <a:ea typeface="MS PGothic" panose="020B0600070205080204" pitchFamily="34" charset="-128"/>
              </a:defRPr>
            </a:lvl2pPr>
            <a:lvl3pPr marL="1143000" indent="-228600">
              <a:lnSpc>
                <a:spcPct val="90000"/>
              </a:lnSpc>
              <a:spcBef>
                <a:spcPts val="600"/>
              </a:spcBef>
              <a:spcAft>
                <a:spcPts val="600"/>
              </a:spcAft>
              <a:buClr>
                <a:schemeClr val="accent1"/>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3pPr>
            <a:lvl4pPr marL="1600200" indent="-228600">
              <a:lnSpc>
                <a:spcPct val="90000"/>
              </a:lnSpc>
              <a:spcBef>
                <a:spcPts val="600"/>
              </a:spcBef>
              <a:buClr>
                <a:schemeClr val="tx2"/>
              </a:buClr>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4pPr>
            <a:lvl5pPr marL="2057400" indent="-228600">
              <a:lnSpc>
                <a:spcPct val="90000"/>
              </a:lnSpc>
              <a:spcBef>
                <a:spcPts val="600"/>
              </a:spcBef>
              <a:buClr>
                <a:schemeClr val="tx2"/>
              </a:buClr>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6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6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6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6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9pPr>
          </a:lstStyle>
          <a:p>
            <a:pPr algn="ctr" defTabSz="685800" fontAlgn="base">
              <a:spcBef>
                <a:spcPct val="0"/>
              </a:spcBef>
              <a:spcAft>
                <a:spcPct val="0"/>
              </a:spcAft>
            </a:pPr>
            <a:r>
              <a:rPr lang="en-GB" altLang="en-US" sz="1350" dirty="0" smtClean="0">
                <a:solidFill>
                  <a:srgbClr val="FFFFFF"/>
                </a:solidFill>
                <a:cs typeface="Arial" pitchFamily="34" charset="0"/>
              </a:rPr>
              <a:t>~1.5m</a:t>
            </a:r>
            <a:r>
              <a:rPr lang="en-GB" altLang="en-US" sz="975" dirty="0" smtClean="0">
                <a:solidFill>
                  <a:srgbClr val="FFFFFF"/>
                </a:solidFill>
                <a:cs typeface="Arial" pitchFamily="34" charset="0"/>
              </a:rPr>
              <a:t> </a:t>
            </a:r>
            <a:r>
              <a:rPr lang="en-GB" altLang="en-US" sz="975" dirty="0">
                <a:solidFill>
                  <a:srgbClr val="FFFFFF"/>
                </a:solidFill>
                <a:cs typeface="Arial" pitchFamily="34" charset="0"/>
              </a:rPr>
              <a:t>acres of corn processed </a:t>
            </a:r>
            <a:r>
              <a:rPr lang="en-GB" altLang="en-US" sz="975" dirty="0" smtClean="0">
                <a:solidFill>
                  <a:srgbClr val="FFFFFF"/>
                </a:solidFill>
                <a:cs typeface="Arial" pitchFamily="34" charset="0"/>
              </a:rPr>
              <a:t>in US </a:t>
            </a:r>
            <a:r>
              <a:rPr lang="en-GB" altLang="en-US" sz="975" dirty="0">
                <a:solidFill>
                  <a:srgbClr val="FFFFFF"/>
                </a:solidFill>
                <a:cs typeface="Arial" pitchFamily="34" charset="0"/>
              </a:rPr>
              <a:t>each year</a:t>
            </a:r>
          </a:p>
        </p:txBody>
      </p:sp>
      <p:sp>
        <p:nvSpPr>
          <p:cNvPr id="15" name="TextBox 35"/>
          <p:cNvSpPr txBox="1">
            <a:spLocks noChangeArrowheads="1"/>
          </p:cNvSpPr>
          <p:nvPr/>
        </p:nvSpPr>
        <p:spPr bwMode="auto">
          <a:xfrm>
            <a:off x="712906" y="2686856"/>
            <a:ext cx="1471271" cy="71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5000" tIns="36000" rIns="36000" bIns="67500" anchor="ctr"/>
          <a:lstStyle>
            <a:lvl1pPr marL="342900" indent="-342900">
              <a:lnSpc>
                <a:spcPct val="90000"/>
              </a:lnSpc>
              <a:spcBef>
                <a:spcPts val="800"/>
              </a:spcBef>
              <a:spcAft>
                <a:spcPts val="400"/>
              </a:spcAft>
              <a:buFont typeface="Arial" panose="020B0604020202020204" pitchFamily="34" charset="0"/>
              <a:defRPr sz="1600" b="1">
                <a:solidFill>
                  <a:schemeClr val="accent1"/>
                </a:solidFill>
                <a:latin typeface="Arial" panose="020B0604020202020204" pitchFamily="34" charset="0"/>
                <a:ea typeface="MS PGothic" panose="020B0600070205080204" pitchFamily="34" charset="-128"/>
              </a:defRPr>
            </a:lvl1pPr>
            <a:lvl2pPr marL="742950" indent="-285750">
              <a:lnSpc>
                <a:spcPct val="90000"/>
              </a:lnSpc>
              <a:spcBef>
                <a:spcPts val="400"/>
              </a:spcBef>
              <a:buFont typeface="Arial" panose="020B0604020202020204" pitchFamily="34" charset="0"/>
              <a:defRPr sz="1600" b="1">
                <a:solidFill>
                  <a:schemeClr val="tx1"/>
                </a:solidFill>
                <a:latin typeface="Arial" panose="020B0604020202020204" pitchFamily="34" charset="0"/>
                <a:ea typeface="MS PGothic" panose="020B0600070205080204" pitchFamily="34" charset="-128"/>
              </a:defRPr>
            </a:lvl2pPr>
            <a:lvl3pPr marL="1143000" indent="-228600">
              <a:lnSpc>
                <a:spcPct val="90000"/>
              </a:lnSpc>
              <a:spcBef>
                <a:spcPts val="600"/>
              </a:spcBef>
              <a:spcAft>
                <a:spcPts val="600"/>
              </a:spcAft>
              <a:buClr>
                <a:schemeClr val="accent1"/>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3pPr>
            <a:lvl4pPr>
              <a:lnSpc>
                <a:spcPct val="90000"/>
              </a:lnSpc>
              <a:spcBef>
                <a:spcPts val="600"/>
              </a:spcBef>
              <a:buClr>
                <a:schemeClr val="tx2"/>
              </a:buClr>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4pPr>
            <a:lvl5pPr marL="2057400" indent="-228600">
              <a:lnSpc>
                <a:spcPct val="90000"/>
              </a:lnSpc>
              <a:spcBef>
                <a:spcPts val="600"/>
              </a:spcBef>
              <a:buClr>
                <a:schemeClr val="tx2"/>
              </a:buClr>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6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6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6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6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9pPr>
          </a:lstStyle>
          <a:p>
            <a:pPr marL="0" indent="0" algn="ctr" defTabSz="685800" fontAlgn="base">
              <a:spcBef>
                <a:spcPct val="0"/>
              </a:spcBef>
              <a:spcAft>
                <a:spcPct val="0"/>
              </a:spcAft>
            </a:pPr>
            <a:r>
              <a:rPr lang="en-GB" altLang="en-US" sz="1000" dirty="0" smtClean="0">
                <a:solidFill>
                  <a:srgbClr val="FFFFFF"/>
                </a:solidFill>
                <a:cs typeface="Arial" pitchFamily="34" charset="0"/>
              </a:rPr>
              <a:t>Plants, labs and offices in </a:t>
            </a:r>
            <a:br>
              <a:rPr lang="en-GB" altLang="en-US" sz="1000" dirty="0" smtClean="0">
                <a:solidFill>
                  <a:srgbClr val="FFFFFF"/>
                </a:solidFill>
                <a:cs typeface="Arial" pitchFamily="34" charset="0"/>
              </a:rPr>
            </a:br>
            <a:r>
              <a:rPr lang="en-GB" altLang="en-US" sz="1350" dirty="0" smtClean="0">
                <a:solidFill>
                  <a:srgbClr val="FFFFFF"/>
                </a:solidFill>
                <a:cs typeface="Arial" pitchFamily="34" charset="0"/>
              </a:rPr>
              <a:t>&gt; 30 </a:t>
            </a:r>
            <a:r>
              <a:rPr lang="en-GB" altLang="en-US" sz="1000" dirty="0" smtClean="0">
                <a:solidFill>
                  <a:srgbClr val="FFFFFF"/>
                </a:solidFill>
                <a:cs typeface="Arial" pitchFamily="34" charset="0"/>
              </a:rPr>
              <a:t>countries</a:t>
            </a:r>
            <a:r>
              <a:rPr lang="en-GB" altLang="en-US" sz="975" dirty="0" smtClean="0">
                <a:solidFill>
                  <a:srgbClr val="FFFFFF"/>
                </a:solidFill>
                <a:cs typeface="Arial" pitchFamily="34" charset="0"/>
              </a:rPr>
              <a:t> </a:t>
            </a:r>
            <a:endParaRPr lang="en-GB" altLang="en-US" sz="975" dirty="0">
              <a:solidFill>
                <a:srgbClr val="FFFFFF"/>
              </a:solidFill>
              <a:cs typeface="Arial" pitchFamily="34" charset="0"/>
            </a:endParaRPr>
          </a:p>
        </p:txBody>
      </p:sp>
      <p:sp>
        <p:nvSpPr>
          <p:cNvPr id="16" name="TextBox 11"/>
          <p:cNvSpPr txBox="1">
            <a:spLocks noChangeArrowheads="1"/>
          </p:cNvSpPr>
          <p:nvPr/>
        </p:nvSpPr>
        <p:spPr bwMode="auto">
          <a:xfrm>
            <a:off x="2271876" y="1831598"/>
            <a:ext cx="1331167" cy="703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67500" anchor="ctr"/>
          <a:lstStyle>
            <a:lvl1pPr>
              <a:lnSpc>
                <a:spcPct val="90000"/>
              </a:lnSpc>
              <a:spcBef>
                <a:spcPts val="800"/>
              </a:spcBef>
              <a:spcAft>
                <a:spcPts val="400"/>
              </a:spcAft>
              <a:buFont typeface="Arial" panose="020B0604020202020204" pitchFamily="34" charset="0"/>
              <a:defRPr sz="1600" b="1">
                <a:solidFill>
                  <a:schemeClr val="accent1"/>
                </a:solidFill>
                <a:latin typeface="Arial" panose="020B0604020202020204" pitchFamily="34" charset="0"/>
                <a:ea typeface="MS PGothic" panose="020B0600070205080204" pitchFamily="34" charset="-128"/>
              </a:defRPr>
            </a:lvl1pPr>
            <a:lvl2pPr marL="742950" indent="-285750">
              <a:lnSpc>
                <a:spcPct val="90000"/>
              </a:lnSpc>
              <a:spcBef>
                <a:spcPts val="400"/>
              </a:spcBef>
              <a:buFont typeface="Arial" panose="020B0604020202020204" pitchFamily="34" charset="0"/>
              <a:defRPr sz="1600" b="1">
                <a:solidFill>
                  <a:schemeClr val="tx1"/>
                </a:solidFill>
                <a:latin typeface="Arial" panose="020B0604020202020204" pitchFamily="34" charset="0"/>
                <a:ea typeface="MS PGothic" panose="020B0600070205080204" pitchFamily="34" charset="-128"/>
              </a:defRPr>
            </a:lvl2pPr>
            <a:lvl3pPr marL="1143000" indent="-228600">
              <a:lnSpc>
                <a:spcPct val="90000"/>
              </a:lnSpc>
              <a:spcBef>
                <a:spcPts val="600"/>
              </a:spcBef>
              <a:spcAft>
                <a:spcPts val="600"/>
              </a:spcAft>
              <a:buClr>
                <a:schemeClr val="accent1"/>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3pPr>
            <a:lvl4pPr marL="1600200" indent="-228600">
              <a:lnSpc>
                <a:spcPct val="90000"/>
              </a:lnSpc>
              <a:spcBef>
                <a:spcPts val="600"/>
              </a:spcBef>
              <a:buClr>
                <a:schemeClr val="tx2"/>
              </a:buClr>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4pPr>
            <a:lvl5pPr marL="2057400" indent="-228600">
              <a:lnSpc>
                <a:spcPct val="90000"/>
              </a:lnSpc>
              <a:spcBef>
                <a:spcPts val="600"/>
              </a:spcBef>
              <a:buClr>
                <a:schemeClr val="tx2"/>
              </a:buClr>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6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6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6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6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9pPr>
          </a:lstStyle>
          <a:p>
            <a:pPr marL="0" lvl="3" algn="ctr" defTabSz="685800" fontAlgn="base">
              <a:spcBef>
                <a:spcPct val="0"/>
              </a:spcBef>
              <a:spcAft>
                <a:spcPct val="0"/>
              </a:spcAft>
              <a:buClrTx/>
              <a:buNone/>
            </a:pPr>
            <a:r>
              <a:rPr lang="en-GB" altLang="en-US" sz="975" b="1" dirty="0">
                <a:solidFill>
                  <a:srgbClr val="FFFFFF"/>
                </a:solidFill>
                <a:cs typeface="Arial" pitchFamily="34" charset="0"/>
              </a:rPr>
              <a:t>Food, beverage, industrial and </a:t>
            </a:r>
            <a:r>
              <a:rPr lang="en-GB" altLang="en-US" sz="975" b="1" dirty="0" smtClean="0">
                <a:solidFill>
                  <a:srgbClr val="FFFFFF"/>
                </a:solidFill>
                <a:cs typeface="Arial" pitchFamily="34" charset="0"/>
              </a:rPr>
              <a:t>pharma </a:t>
            </a:r>
            <a:r>
              <a:rPr lang="en-GB" altLang="en-US" sz="975" b="1" dirty="0">
                <a:solidFill>
                  <a:srgbClr val="FFFFFF"/>
                </a:solidFill>
                <a:cs typeface="Arial" pitchFamily="34" charset="0"/>
              </a:rPr>
              <a:t>customers </a:t>
            </a:r>
            <a:r>
              <a:rPr lang="en-GB" altLang="en-US" sz="975" b="1" dirty="0" smtClean="0">
                <a:solidFill>
                  <a:srgbClr val="FFFFFF"/>
                </a:solidFill>
                <a:cs typeface="Arial" pitchFamily="34" charset="0"/>
              </a:rPr>
              <a:t>in</a:t>
            </a:r>
            <a:r>
              <a:rPr lang="en-GB" altLang="en-US" sz="975" b="1" dirty="0">
                <a:solidFill>
                  <a:srgbClr val="FFFFFF"/>
                </a:solidFill>
                <a:cs typeface="Arial" pitchFamily="34" charset="0"/>
              </a:rPr>
              <a:t> </a:t>
            </a:r>
            <a:r>
              <a:rPr lang="en-GB" altLang="en-US" sz="975" b="1" dirty="0" smtClean="0">
                <a:solidFill>
                  <a:srgbClr val="FFFFFF"/>
                </a:solidFill>
                <a:cs typeface="Arial" pitchFamily="34" charset="0"/>
              </a:rPr>
              <a:t> </a:t>
            </a:r>
            <a:r>
              <a:rPr lang="en-GB" altLang="en-US" sz="1350" b="1" dirty="0" smtClean="0">
                <a:solidFill>
                  <a:srgbClr val="FFFFFF"/>
                </a:solidFill>
                <a:cs typeface="Arial" pitchFamily="34" charset="0"/>
              </a:rPr>
              <a:t>&gt; 120</a:t>
            </a:r>
            <a:r>
              <a:rPr lang="en-GB" altLang="en-US" sz="975" b="1" dirty="0" smtClean="0">
                <a:solidFill>
                  <a:srgbClr val="FFFFFF"/>
                </a:solidFill>
                <a:cs typeface="Arial" pitchFamily="34" charset="0"/>
              </a:rPr>
              <a:t> countries</a:t>
            </a:r>
            <a:endParaRPr lang="en-US" altLang="en-US" sz="975" b="1" baseline="30000" dirty="0">
              <a:solidFill>
                <a:srgbClr val="FFFFFF"/>
              </a:solidFill>
              <a:cs typeface="Arial" pitchFamily="34" charset="0"/>
            </a:endParaRPr>
          </a:p>
        </p:txBody>
      </p:sp>
      <p:sp>
        <p:nvSpPr>
          <p:cNvPr id="17" name="Rectangle 16"/>
          <p:cNvSpPr/>
          <p:nvPr/>
        </p:nvSpPr>
        <p:spPr>
          <a:xfrm>
            <a:off x="736856" y="806248"/>
            <a:ext cx="1459769" cy="900000"/>
          </a:xfrm>
          <a:prstGeom prst="rect">
            <a:avLst/>
          </a:prstGeom>
          <a:solidFill>
            <a:srgbClr val="E94561"/>
          </a:solidFill>
          <a:ln w="22225">
            <a:noFill/>
          </a:ln>
        </p:spPr>
        <p:txBody>
          <a:bodyPr wrap="none" lIns="0" tIns="0" rIns="0" bIns="0" anchor="ctr"/>
          <a:lstStyle/>
          <a:p>
            <a:pPr algn="ctr" defTabSz="685800">
              <a:lnSpc>
                <a:spcPct val="90000"/>
              </a:lnSpc>
              <a:defRPr/>
            </a:pPr>
            <a:endParaRPr lang="en-GB" sz="1500" b="1" kern="0" dirty="0">
              <a:solidFill>
                <a:srgbClr val="000000"/>
              </a:solidFill>
              <a:latin typeface="Arial"/>
              <a:cs typeface="Arial" pitchFamily="34" charset="0"/>
            </a:endParaRPr>
          </a:p>
        </p:txBody>
      </p:sp>
      <p:sp>
        <p:nvSpPr>
          <p:cNvPr id="18" name="Rectangle 17"/>
          <p:cNvSpPr/>
          <p:nvPr/>
        </p:nvSpPr>
        <p:spPr>
          <a:xfrm>
            <a:off x="2203136" y="806247"/>
            <a:ext cx="1512000" cy="900000"/>
          </a:xfrm>
          <a:prstGeom prst="rect">
            <a:avLst/>
          </a:prstGeom>
          <a:solidFill>
            <a:schemeClr val="bg1">
              <a:lumMod val="50000"/>
            </a:schemeClr>
          </a:solidFill>
          <a:ln w="22225">
            <a:noFill/>
          </a:ln>
        </p:spPr>
        <p:txBody>
          <a:bodyPr wrap="none" lIns="0" tIns="0" rIns="0" bIns="0" anchor="ctr"/>
          <a:lstStyle/>
          <a:p>
            <a:pPr algn="ctr" defTabSz="685800">
              <a:lnSpc>
                <a:spcPct val="90000"/>
              </a:lnSpc>
              <a:defRPr/>
            </a:pPr>
            <a:endParaRPr lang="en-GB" sz="1500" b="1" kern="0" dirty="0">
              <a:solidFill>
                <a:srgbClr val="000000"/>
              </a:solidFill>
              <a:latin typeface="Arial"/>
              <a:cs typeface="Arial" pitchFamily="34" charset="0"/>
            </a:endParaRPr>
          </a:p>
        </p:txBody>
      </p:sp>
      <p:sp>
        <p:nvSpPr>
          <p:cNvPr id="19" name="TextBox 13"/>
          <p:cNvSpPr txBox="1">
            <a:spLocks noChangeArrowheads="1"/>
          </p:cNvSpPr>
          <p:nvPr/>
        </p:nvSpPr>
        <p:spPr bwMode="auto">
          <a:xfrm>
            <a:off x="724504" y="921352"/>
            <a:ext cx="1463654" cy="656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67500" anchor="ctr"/>
          <a:lstStyle>
            <a:lvl1pPr>
              <a:lnSpc>
                <a:spcPct val="90000"/>
              </a:lnSpc>
              <a:spcBef>
                <a:spcPts val="800"/>
              </a:spcBef>
              <a:spcAft>
                <a:spcPts val="400"/>
              </a:spcAft>
              <a:buFont typeface="Arial" panose="020B0604020202020204" pitchFamily="34" charset="0"/>
              <a:defRPr sz="1600" b="1">
                <a:solidFill>
                  <a:schemeClr val="accent1"/>
                </a:solidFill>
                <a:latin typeface="Arial" panose="020B0604020202020204" pitchFamily="34" charset="0"/>
                <a:ea typeface="MS PGothic" panose="020B0600070205080204" pitchFamily="34" charset="-128"/>
              </a:defRPr>
            </a:lvl1pPr>
            <a:lvl2pPr marL="742950" indent="-285750">
              <a:lnSpc>
                <a:spcPct val="90000"/>
              </a:lnSpc>
              <a:spcBef>
                <a:spcPts val="400"/>
              </a:spcBef>
              <a:buFont typeface="Arial" panose="020B0604020202020204" pitchFamily="34" charset="0"/>
              <a:defRPr sz="1600" b="1">
                <a:solidFill>
                  <a:schemeClr val="tx1"/>
                </a:solidFill>
                <a:latin typeface="Arial" panose="020B0604020202020204" pitchFamily="34" charset="0"/>
                <a:ea typeface="MS PGothic" panose="020B0600070205080204" pitchFamily="34" charset="-128"/>
              </a:defRPr>
            </a:lvl2pPr>
            <a:lvl3pPr marL="1143000" indent="-228600">
              <a:lnSpc>
                <a:spcPct val="90000"/>
              </a:lnSpc>
              <a:spcBef>
                <a:spcPts val="600"/>
              </a:spcBef>
              <a:spcAft>
                <a:spcPts val="600"/>
              </a:spcAft>
              <a:buClr>
                <a:schemeClr val="accent1"/>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3pPr>
            <a:lvl4pPr marL="1600200" indent="-228600">
              <a:lnSpc>
                <a:spcPct val="90000"/>
              </a:lnSpc>
              <a:spcBef>
                <a:spcPts val="600"/>
              </a:spcBef>
              <a:buClr>
                <a:schemeClr val="tx2"/>
              </a:buClr>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4pPr>
            <a:lvl5pPr marL="2057400" indent="-228600">
              <a:lnSpc>
                <a:spcPct val="90000"/>
              </a:lnSpc>
              <a:spcBef>
                <a:spcPts val="600"/>
              </a:spcBef>
              <a:buClr>
                <a:schemeClr val="tx2"/>
              </a:buClr>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6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6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6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6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9pPr>
          </a:lstStyle>
          <a:p>
            <a:pPr algn="ctr" defTabSz="685800" fontAlgn="base">
              <a:spcBef>
                <a:spcPct val="0"/>
              </a:spcBef>
              <a:spcAft>
                <a:spcPct val="0"/>
              </a:spcAft>
            </a:pPr>
            <a:r>
              <a:rPr lang="en-GB" altLang="en-US" sz="1350" dirty="0" smtClean="0">
                <a:solidFill>
                  <a:srgbClr val="FFFFFF"/>
                </a:solidFill>
                <a:cs typeface="Arial" pitchFamily="34" charset="0"/>
              </a:rPr>
              <a:t>Formed in 1921 </a:t>
            </a:r>
            <a:r>
              <a:rPr lang="en-GB" altLang="en-US" sz="1000" dirty="0" smtClean="0">
                <a:solidFill>
                  <a:srgbClr val="FFFFFF"/>
                </a:solidFill>
                <a:cs typeface="Arial" pitchFamily="34" charset="0"/>
              </a:rPr>
              <a:t>following </a:t>
            </a:r>
            <a:r>
              <a:rPr lang="en-GB" altLang="en-US" sz="1000" dirty="0">
                <a:solidFill>
                  <a:srgbClr val="FFFFFF"/>
                </a:solidFill>
                <a:cs typeface="Arial" pitchFamily="34" charset="0"/>
              </a:rPr>
              <a:t>merger of Henry Tate &amp; Sons </a:t>
            </a:r>
            <a:r>
              <a:rPr lang="en-GB" altLang="en-US" sz="1000" dirty="0" smtClean="0">
                <a:solidFill>
                  <a:srgbClr val="FFFFFF"/>
                </a:solidFill>
                <a:cs typeface="Arial" pitchFamily="34" charset="0"/>
              </a:rPr>
              <a:t>and </a:t>
            </a:r>
            <a:r>
              <a:rPr lang="en-GB" altLang="en-US" sz="1000" dirty="0">
                <a:solidFill>
                  <a:srgbClr val="FFFFFF"/>
                </a:solidFill>
                <a:cs typeface="Arial" pitchFamily="34" charset="0"/>
              </a:rPr>
              <a:t>Abram Lyle &amp; </a:t>
            </a:r>
            <a:r>
              <a:rPr lang="en-GB" altLang="en-US" sz="1000" dirty="0" smtClean="0">
                <a:solidFill>
                  <a:srgbClr val="FFFFFF"/>
                </a:solidFill>
                <a:cs typeface="Arial" pitchFamily="34" charset="0"/>
              </a:rPr>
              <a:t>Sons</a:t>
            </a:r>
            <a:endParaRPr lang="en-GB" altLang="en-US" sz="975" dirty="0">
              <a:solidFill>
                <a:srgbClr val="FFFFFF"/>
              </a:solidFill>
              <a:cs typeface="Arial" pitchFamily="34" charset="0"/>
            </a:endParaRPr>
          </a:p>
        </p:txBody>
      </p:sp>
      <p:sp>
        <p:nvSpPr>
          <p:cNvPr id="20" name="TextBox 13"/>
          <p:cNvSpPr txBox="1">
            <a:spLocks noChangeArrowheads="1"/>
          </p:cNvSpPr>
          <p:nvPr/>
        </p:nvSpPr>
        <p:spPr bwMode="auto">
          <a:xfrm>
            <a:off x="2311187" y="903091"/>
            <a:ext cx="1252544" cy="72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5000" tIns="36000" rIns="36000" bIns="67500" anchor="ctr"/>
          <a:lstStyle>
            <a:lvl1pPr>
              <a:lnSpc>
                <a:spcPct val="90000"/>
              </a:lnSpc>
              <a:spcBef>
                <a:spcPts val="800"/>
              </a:spcBef>
              <a:spcAft>
                <a:spcPts val="400"/>
              </a:spcAft>
              <a:buFont typeface="Arial" panose="020B0604020202020204" pitchFamily="34" charset="0"/>
              <a:defRPr sz="1600" b="1">
                <a:solidFill>
                  <a:schemeClr val="accent1"/>
                </a:solidFill>
                <a:latin typeface="Arial" panose="020B0604020202020204" pitchFamily="34" charset="0"/>
                <a:ea typeface="MS PGothic" panose="020B0600070205080204" pitchFamily="34" charset="-128"/>
              </a:defRPr>
            </a:lvl1pPr>
            <a:lvl2pPr marL="742950" indent="-285750">
              <a:lnSpc>
                <a:spcPct val="90000"/>
              </a:lnSpc>
              <a:spcBef>
                <a:spcPts val="400"/>
              </a:spcBef>
              <a:buFont typeface="Arial" panose="020B0604020202020204" pitchFamily="34" charset="0"/>
              <a:defRPr sz="1600" b="1">
                <a:solidFill>
                  <a:schemeClr val="tx1"/>
                </a:solidFill>
                <a:latin typeface="Arial" panose="020B0604020202020204" pitchFamily="34" charset="0"/>
                <a:ea typeface="MS PGothic" panose="020B0600070205080204" pitchFamily="34" charset="-128"/>
              </a:defRPr>
            </a:lvl2pPr>
            <a:lvl3pPr marL="1143000" indent="-228600">
              <a:lnSpc>
                <a:spcPct val="90000"/>
              </a:lnSpc>
              <a:spcBef>
                <a:spcPts val="600"/>
              </a:spcBef>
              <a:spcAft>
                <a:spcPts val="600"/>
              </a:spcAft>
              <a:buClr>
                <a:schemeClr val="accent1"/>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3pPr>
            <a:lvl4pPr marL="1600200" indent="-228600">
              <a:lnSpc>
                <a:spcPct val="90000"/>
              </a:lnSpc>
              <a:spcBef>
                <a:spcPts val="600"/>
              </a:spcBef>
              <a:buClr>
                <a:schemeClr val="tx2"/>
              </a:buClr>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4pPr>
            <a:lvl5pPr marL="2057400" indent="-228600">
              <a:lnSpc>
                <a:spcPct val="90000"/>
              </a:lnSpc>
              <a:spcBef>
                <a:spcPts val="600"/>
              </a:spcBef>
              <a:buClr>
                <a:schemeClr val="tx2"/>
              </a:buClr>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6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6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6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6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9pPr>
          </a:lstStyle>
          <a:p>
            <a:pPr algn="ctr" defTabSz="685800" fontAlgn="base">
              <a:spcBef>
                <a:spcPct val="0"/>
              </a:spcBef>
              <a:spcAft>
                <a:spcPct val="0"/>
              </a:spcAft>
            </a:pPr>
            <a:r>
              <a:rPr lang="en-GB" altLang="en-US" sz="1350" dirty="0" smtClean="0">
                <a:solidFill>
                  <a:srgbClr val="FFFFFF"/>
                </a:solidFill>
                <a:cs typeface="Arial" pitchFamily="34" charset="0"/>
              </a:rPr>
              <a:t>Member of </a:t>
            </a:r>
            <a:br>
              <a:rPr lang="en-GB" altLang="en-US" sz="1350" dirty="0" smtClean="0">
                <a:solidFill>
                  <a:srgbClr val="FFFFFF"/>
                </a:solidFill>
                <a:cs typeface="Arial" pitchFamily="34" charset="0"/>
              </a:rPr>
            </a:br>
            <a:r>
              <a:rPr lang="en-GB" altLang="en-US" sz="1350" dirty="0" smtClean="0">
                <a:solidFill>
                  <a:srgbClr val="FFFFFF"/>
                </a:solidFill>
                <a:cs typeface="Arial" pitchFamily="34" charset="0"/>
              </a:rPr>
              <a:t>FTSE 250</a:t>
            </a:r>
            <a:endParaRPr lang="en-GB" altLang="en-US" sz="1350" dirty="0">
              <a:solidFill>
                <a:srgbClr val="FFFFFF"/>
              </a:solidFill>
              <a:cs typeface="Arial" pitchFamily="34" charset="0"/>
            </a:endParaRPr>
          </a:p>
          <a:p>
            <a:pPr algn="ctr" defTabSz="685800" fontAlgn="base">
              <a:spcBef>
                <a:spcPct val="0"/>
              </a:spcBef>
              <a:spcAft>
                <a:spcPct val="0"/>
              </a:spcAft>
            </a:pPr>
            <a:r>
              <a:rPr lang="en-GB" altLang="en-US" sz="1000" dirty="0" smtClean="0">
                <a:solidFill>
                  <a:srgbClr val="FFFFFF"/>
                </a:solidFill>
                <a:cs typeface="Arial" pitchFamily="34" charset="0"/>
              </a:rPr>
              <a:t>Headquartered in London</a:t>
            </a:r>
            <a:endParaRPr lang="en-GB" altLang="en-US" sz="1000" dirty="0">
              <a:solidFill>
                <a:srgbClr val="FFFFFF"/>
              </a:solidFill>
              <a:cs typeface="Arial" pitchFamily="34" charset="0"/>
            </a:endParaRPr>
          </a:p>
        </p:txBody>
      </p:sp>
      <p:sp>
        <p:nvSpPr>
          <p:cNvPr id="21" name="TextBox 35"/>
          <p:cNvSpPr txBox="1">
            <a:spLocks noChangeArrowheads="1"/>
          </p:cNvSpPr>
          <p:nvPr/>
        </p:nvSpPr>
        <p:spPr bwMode="auto">
          <a:xfrm>
            <a:off x="755076" y="3679488"/>
            <a:ext cx="1368136" cy="522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67500" anchor="ctr"/>
          <a:lstStyle>
            <a:lvl1pPr marL="342900" indent="-342900">
              <a:lnSpc>
                <a:spcPct val="90000"/>
              </a:lnSpc>
              <a:spcBef>
                <a:spcPts val="800"/>
              </a:spcBef>
              <a:spcAft>
                <a:spcPts val="400"/>
              </a:spcAft>
              <a:buFont typeface="Arial" panose="020B0604020202020204" pitchFamily="34" charset="0"/>
              <a:defRPr sz="1600" b="1">
                <a:solidFill>
                  <a:schemeClr val="accent1"/>
                </a:solidFill>
                <a:latin typeface="Arial" panose="020B0604020202020204" pitchFamily="34" charset="0"/>
                <a:ea typeface="MS PGothic" panose="020B0600070205080204" pitchFamily="34" charset="-128"/>
              </a:defRPr>
            </a:lvl1pPr>
            <a:lvl2pPr marL="742950" indent="-285750">
              <a:lnSpc>
                <a:spcPct val="90000"/>
              </a:lnSpc>
              <a:spcBef>
                <a:spcPts val="400"/>
              </a:spcBef>
              <a:buFont typeface="Arial" panose="020B0604020202020204" pitchFamily="34" charset="0"/>
              <a:defRPr sz="1600" b="1">
                <a:solidFill>
                  <a:schemeClr val="tx1"/>
                </a:solidFill>
                <a:latin typeface="Arial" panose="020B0604020202020204" pitchFamily="34" charset="0"/>
                <a:ea typeface="MS PGothic" panose="020B0600070205080204" pitchFamily="34" charset="-128"/>
              </a:defRPr>
            </a:lvl2pPr>
            <a:lvl3pPr marL="1143000" indent="-228600">
              <a:lnSpc>
                <a:spcPct val="90000"/>
              </a:lnSpc>
              <a:spcBef>
                <a:spcPts val="600"/>
              </a:spcBef>
              <a:spcAft>
                <a:spcPts val="600"/>
              </a:spcAft>
              <a:buClr>
                <a:schemeClr val="accent1"/>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3pPr>
            <a:lvl4pPr>
              <a:lnSpc>
                <a:spcPct val="90000"/>
              </a:lnSpc>
              <a:spcBef>
                <a:spcPts val="600"/>
              </a:spcBef>
              <a:buClr>
                <a:schemeClr val="tx2"/>
              </a:buClr>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4pPr>
            <a:lvl5pPr marL="2057400" indent="-228600">
              <a:lnSpc>
                <a:spcPct val="90000"/>
              </a:lnSpc>
              <a:spcBef>
                <a:spcPts val="600"/>
              </a:spcBef>
              <a:buClr>
                <a:schemeClr val="tx2"/>
              </a:buClr>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6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6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6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6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9pPr>
          </a:lstStyle>
          <a:p>
            <a:pPr marL="0" indent="0" algn="ctr" defTabSz="685800" fontAlgn="base">
              <a:spcBef>
                <a:spcPct val="0"/>
              </a:spcBef>
              <a:spcAft>
                <a:spcPct val="0"/>
              </a:spcAft>
            </a:pPr>
            <a:r>
              <a:rPr lang="en-GB" altLang="en-US" sz="1350" dirty="0" smtClean="0">
                <a:solidFill>
                  <a:srgbClr val="FFFFFF"/>
                </a:solidFill>
                <a:cs typeface="Arial" pitchFamily="34" charset="0"/>
              </a:rPr>
              <a:t>c.4,100 </a:t>
            </a:r>
            <a:br>
              <a:rPr lang="en-GB" altLang="en-US" sz="1350" dirty="0" smtClean="0">
                <a:solidFill>
                  <a:srgbClr val="FFFFFF"/>
                </a:solidFill>
                <a:cs typeface="Arial" pitchFamily="34" charset="0"/>
              </a:rPr>
            </a:br>
            <a:r>
              <a:rPr lang="en-GB" altLang="en-US" sz="975" dirty="0" smtClean="0">
                <a:solidFill>
                  <a:srgbClr val="FFFFFF"/>
                </a:solidFill>
                <a:cs typeface="Arial" pitchFamily="34" charset="0"/>
              </a:rPr>
              <a:t>employees </a:t>
            </a:r>
            <a:r>
              <a:rPr lang="en-GB" altLang="en-US" sz="975" dirty="0">
                <a:solidFill>
                  <a:srgbClr val="FFFFFF"/>
                </a:solidFill>
                <a:cs typeface="Arial" pitchFamily="34" charset="0"/>
              </a:rPr>
              <a:t>worldwide</a:t>
            </a:r>
          </a:p>
        </p:txBody>
      </p:sp>
      <p:sp>
        <p:nvSpPr>
          <p:cNvPr id="22" name="Rectangle 21"/>
          <p:cNvSpPr/>
          <p:nvPr/>
        </p:nvSpPr>
        <p:spPr>
          <a:xfrm>
            <a:off x="2182048" y="807094"/>
            <a:ext cx="45719" cy="3589645"/>
          </a:xfrm>
          <a:prstGeom prst="rect">
            <a:avLst/>
          </a:prstGeom>
          <a:solidFill>
            <a:schemeClr val="bg1"/>
          </a:solidFill>
          <a:ln>
            <a:noFill/>
          </a:ln>
        </p:spPr>
        <p:txBody>
          <a:bodyPr wrap="none" lIns="0" tIns="0" rIns="0" bIns="0" rtlCol="0" anchor="ctr">
            <a:noAutofit/>
          </a:bodyPr>
          <a:lstStyle/>
          <a:p>
            <a:pPr algn="ctr" defTabSz="685800" fontAlgn="base">
              <a:lnSpc>
                <a:spcPct val="90000"/>
              </a:lnSpc>
              <a:spcBef>
                <a:spcPct val="0"/>
              </a:spcBef>
              <a:spcAft>
                <a:spcPct val="0"/>
              </a:spcAft>
            </a:pPr>
            <a:endParaRPr lang="en-US" sz="1050" b="1" dirty="0">
              <a:solidFill>
                <a:srgbClr val="FFFFFF"/>
              </a:solidFill>
              <a:latin typeface="Arial" pitchFamily="34" charset="0"/>
              <a:cs typeface="Arial" pitchFamily="34" charset="0"/>
            </a:endParaRPr>
          </a:p>
        </p:txBody>
      </p:sp>
      <p:sp>
        <p:nvSpPr>
          <p:cNvPr id="23" name="Rectangle 22"/>
          <p:cNvSpPr/>
          <p:nvPr/>
        </p:nvSpPr>
        <p:spPr>
          <a:xfrm>
            <a:off x="731644" y="1687499"/>
            <a:ext cx="2988000" cy="50400"/>
          </a:xfrm>
          <a:prstGeom prst="rect">
            <a:avLst/>
          </a:prstGeom>
          <a:solidFill>
            <a:schemeClr val="bg1"/>
          </a:solidFill>
        </p:spPr>
        <p:txBody>
          <a:bodyPr wrap="none" lIns="0" tIns="0" rIns="0" bIns="0" rtlCol="0" anchor="ctr">
            <a:noAutofit/>
          </a:bodyPr>
          <a:lstStyle/>
          <a:p>
            <a:pPr algn="ctr" defTabSz="685800" fontAlgn="base">
              <a:lnSpc>
                <a:spcPct val="90000"/>
              </a:lnSpc>
              <a:spcBef>
                <a:spcPct val="0"/>
              </a:spcBef>
              <a:spcAft>
                <a:spcPct val="0"/>
              </a:spcAft>
            </a:pPr>
            <a:endParaRPr lang="en-US" sz="1050" b="1" dirty="0">
              <a:solidFill>
                <a:srgbClr val="FFFFFF"/>
              </a:solidFill>
              <a:latin typeface="Arial" pitchFamily="34" charset="0"/>
              <a:cs typeface="Arial" pitchFamily="34" charset="0"/>
            </a:endParaRPr>
          </a:p>
        </p:txBody>
      </p:sp>
      <p:sp>
        <p:nvSpPr>
          <p:cNvPr id="24" name="Rectangle 23"/>
          <p:cNvSpPr/>
          <p:nvPr/>
        </p:nvSpPr>
        <p:spPr>
          <a:xfrm>
            <a:off x="747739" y="2579635"/>
            <a:ext cx="2988000" cy="50400"/>
          </a:xfrm>
          <a:prstGeom prst="rect">
            <a:avLst/>
          </a:prstGeom>
          <a:solidFill>
            <a:schemeClr val="bg1"/>
          </a:solidFill>
        </p:spPr>
        <p:txBody>
          <a:bodyPr wrap="none" lIns="0" tIns="0" rIns="0" bIns="0" rtlCol="0" anchor="ctr">
            <a:noAutofit/>
          </a:bodyPr>
          <a:lstStyle/>
          <a:p>
            <a:pPr algn="ctr" defTabSz="685800" fontAlgn="base">
              <a:lnSpc>
                <a:spcPct val="90000"/>
              </a:lnSpc>
              <a:spcBef>
                <a:spcPct val="0"/>
              </a:spcBef>
              <a:spcAft>
                <a:spcPct val="0"/>
              </a:spcAft>
            </a:pPr>
            <a:endParaRPr lang="en-US" sz="1050" b="1" dirty="0">
              <a:solidFill>
                <a:srgbClr val="FFFFFF"/>
              </a:solidFill>
              <a:latin typeface="Arial" pitchFamily="34" charset="0"/>
              <a:cs typeface="Arial" pitchFamily="34" charset="0"/>
            </a:endParaRPr>
          </a:p>
        </p:txBody>
      </p:sp>
      <p:sp>
        <p:nvSpPr>
          <p:cNvPr id="25" name="Rectangle 24"/>
          <p:cNvSpPr/>
          <p:nvPr/>
        </p:nvSpPr>
        <p:spPr>
          <a:xfrm>
            <a:off x="731644" y="3469288"/>
            <a:ext cx="2988000" cy="50400"/>
          </a:xfrm>
          <a:prstGeom prst="rect">
            <a:avLst/>
          </a:prstGeom>
          <a:solidFill>
            <a:schemeClr val="bg1"/>
          </a:solidFill>
        </p:spPr>
        <p:txBody>
          <a:bodyPr wrap="none" lIns="0" tIns="0" rIns="0" bIns="0" rtlCol="0" anchor="ctr">
            <a:noAutofit/>
          </a:bodyPr>
          <a:lstStyle/>
          <a:p>
            <a:pPr algn="ctr" defTabSz="685800" fontAlgn="base">
              <a:lnSpc>
                <a:spcPct val="90000"/>
              </a:lnSpc>
              <a:spcBef>
                <a:spcPct val="0"/>
              </a:spcBef>
              <a:spcAft>
                <a:spcPct val="0"/>
              </a:spcAft>
            </a:pPr>
            <a:endParaRPr lang="en-US" sz="1050" b="1" dirty="0">
              <a:solidFill>
                <a:srgbClr val="FFFFFF"/>
              </a:solidFill>
              <a:latin typeface="Arial" pitchFamily="34" charset="0"/>
              <a:cs typeface="Arial" pitchFamily="34" charset="0"/>
            </a:endParaRPr>
          </a:p>
        </p:txBody>
      </p:sp>
      <p:sp>
        <p:nvSpPr>
          <p:cNvPr id="26" name="TextBox 25"/>
          <p:cNvSpPr txBox="1"/>
          <p:nvPr/>
        </p:nvSpPr>
        <p:spPr>
          <a:xfrm>
            <a:off x="9529" y="123478"/>
            <a:ext cx="3220144" cy="457979"/>
          </a:xfrm>
          <a:prstGeom prst="rect">
            <a:avLst/>
          </a:prstGeom>
          <a:noFill/>
        </p:spPr>
        <p:txBody>
          <a:bodyPr wrap="square" lIns="180000" tIns="90000" bIns="90000" rtlCol="0" anchor="ctr">
            <a:noAutofit/>
          </a:bodyPr>
          <a:lstStyle/>
          <a:p>
            <a:pPr eaLnBrk="0" fontAlgn="base" hangingPunct="0">
              <a:lnSpc>
                <a:spcPct val="90000"/>
              </a:lnSpc>
              <a:spcBef>
                <a:spcPct val="0"/>
              </a:spcBef>
              <a:spcAft>
                <a:spcPct val="0"/>
              </a:spcAft>
            </a:pPr>
            <a:r>
              <a:rPr lang="en-GB" sz="2000" b="1" cap="small" dirty="0">
                <a:solidFill>
                  <a:schemeClr val="bg1"/>
                </a:solidFill>
                <a:latin typeface="+mj-lt"/>
                <a:ea typeface="+mj-ea"/>
                <a:cs typeface="+mj-cs"/>
              </a:rPr>
              <a:t>Introducing Tate &amp; Lyle</a:t>
            </a:r>
          </a:p>
        </p:txBody>
      </p:sp>
      <p:sp>
        <p:nvSpPr>
          <p:cNvPr id="27" name="Rectangle 26">
            <a:extLst>
              <a:ext uri="{FF2B5EF4-FFF2-40B4-BE49-F238E27FC236}">
                <a16:creationId xmlns:a16="http://schemas.microsoft.com/office/drawing/2014/main" id="{2584BD61-0AC5-4FBD-A208-51CF058F79B2}"/>
              </a:ext>
            </a:extLst>
          </p:cNvPr>
          <p:cNvSpPr/>
          <p:nvPr/>
        </p:nvSpPr>
        <p:spPr>
          <a:xfrm>
            <a:off x="5064868" y="739145"/>
            <a:ext cx="3575895" cy="2383588"/>
          </a:xfrm>
          <a:prstGeom prst="rect">
            <a:avLst/>
          </a:prstGeom>
          <a:noFill/>
          <a:ln w="12700" cap="flat" cmpd="sng" algn="ctr">
            <a:solidFill>
              <a:schemeClr val="accent1"/>
            </a:solidFill>
            <a:prstDash val="solid"/>
          </a:ln>
          <a:effectLst/>
        </p:spPr>
        <p:txBody>
          <a:bodyPr spcFirstLastPara="0" vert="horz" wrap="square" lIns="108000" tIns="0" rIns="108000" bIns="0" numCol="1" spcCol="1270" anchor="ctr" anchorCtr="0">
            <a:noAutofit/>
          </a:bodyPr>
          <a:lstStyle/>
          <a:p>
            <a:pPr marL="0" marR="0" lvl="0" indent="0" algn="ctr" defTabSz="533400" eaLnBrk="1" fontAlgn="base" latinLnBrk="0" hangingPunct="1">
              <a:lnSpc>
                <a:spcPct val="90000"/>
              </a:lnSpc>
              <a:spcBef>
                <a:spcPct val="0"/>
              </a:spcBef>
              <a:spcAft>
                <a:spcPct val="35000"/>
              </a:spcAft>
              <a:buClrTx/>
              <a:buSzTx/>
              <a:buFontTx/>
              <a:buNone/>
              <a:tabLst/>
              <a:defRPr/>
            </a:pPr>
            <a:endParaRPr kumimoji="0" lang="en-GB" sz="1400" b="0" i="0" u="none" strike="noStrike" kern="0" cap="none" spc="0" normalizeH="0" baseline="0" noProof="0" dirty="0">
              <a:ln>
                <a:noFill/>
              </a:ln>
              <a:solidFill>
                <a:srgbClr val="FFFFFF"/>
              </a:solidFill>
              <a:effectLst/>
              <a:uLnTx/>
              <a:uFillTx/>
              <a:latin typeface="Arial"/>
              <a:ea typeface="+mn-ea"/>
              <a:cs typeface="+mn-cs"/>
            </a:endParaRPr>
          </a:p>
        </p:txBody>
      </p:sp>
      <p:sp>
        <p:nvSpPr>
          <p:cNvPr id="28" name="Text Box 12"/>
          <p:cNvSpPr txBox="1">
            <a:spLocks noChangeArrowheads="1"/>
          </p:cNvSpPr>
          <p:nvPr/>
        </p:nvSpPr>
        <p:spPr bwMode="auto">
          <a:xfrm>
            <a:off x="5290207" y="1009223"/>
            <a:ext cx="3090597" cy="1967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36000" bIns="36000">
            <a:noAutofit/>
          </a:bodyPr>
          <a:lstStyle>
            <a:lvl1pPr marL="85725" indent="-85725" eaLnBrk="0" hangingPunct="0">
              <a:defRPr sz="800" baseline="30000">
                <a:solidFill>
                  <a:schemeClr val="tx1"/>
                </a:solidFill>
                <a:latin typeface="Arial" charset="0"/>
              </a:defRPr>
            </a:lvl1pPr>
            <a:lvl2pPr marL="742950" indent="-285750" eaLnBrk="0" hangingPunct="0">
              <a:defRPr sz="800" baseline="30000">
                <a:solidFill>
                  <a:schemeClr val="tx1"/>
                </a:solidFill>
                <a:latin typeface="Arial" charset="0"/>
              </a:defRPr>
            </a:lvl2pPr>
            <a:lvl3pPr marL="1143000" indent="-228600" eaLnBrk="0" hangingPunct="0">
              <a:defRPr sz="800" baseline="30000">
                <a:solidFill>
                  <a:schemeClr val="tx1"/>
                </a:solidFill>
                <a:latin typeface="Arial" charset="0"/>
              </a:defRPr>
            </a:lvl3pPr>
            <a:lvl4pPr marL="1600200" indent="-228600" eaLnBrk="0" hangingPunct="0">
              <a:defRPr sz="800" baseline="30000">
                <a:solidFill>
                  <a:schemeClr val="tx1"/>
                </a:solidFill>
                <a:latin typeface="Arial" charset="0"/>
              </a:defRPr>
            </a:lvl4pPr>
            <a:lvl5pPr marL="2057400" indent="-228600" eaLnBrk="0" hangingPunct="0">
              <a:defRPr sz="800" baseline="30000">
                <a:solidFill>
                  <a:schemeClr val="tx1"/>
                </a:solidFill>
                <a:latin typeface="Arial" charset="0"/>
              </a:defRPr>
            </a:lvl5pPr>
            <a:lvl6pPr marL="2514600" indent="-228600" algn="ctr" eaLnBrk="0" fontAlgn="base" hangingPunct="0">
              <a:spcBef>
                <a:spcPct val="0"/>
              </a:spcBef>
              <a:spcAft>
                <a:spcPct val="0"/>
              </a:spcAft>
              <a:defRPr sz="800" baseline="30000">
                <a:solidFill>
                  <a:schemeClr val="tx1"/>
                </a:solidFill>
                <a:latin typeface="Arial" charset="0"/>
              </a:defRPr>
            </a:lvl6pPr>
            <a:lvl7pPr marL="2971800" indent="-228600" algn="ctr" eaLnBrk="0" fontAlgn="base" hangingPunct="0">
              <a:spcBef>
                <a:spcPct val="0"/>
              </a:spcBef>
              <a:spcAft>
                <a:spcPct val="0"/>
              </a:spcAft>
              <a:defRPr sz="800" baseline="30000">
                <a:solidFill>
                  <a:schemeClr val="tx1"/>
                </a:solidFill>
                <a:latin typeface="Arial" charset="0"/>
              </a:defRPr>
            </a:lvl7pPr>
            <a:lvl8pPr marL="3429000" indent="-228600" algn="ctr" eaLnBrk="0" fontAlgn="base" hangingPunct="0">
              <a:spcBef>
                <a:spcPct val="0"/>
              </a:spcBef>
              <a:spcAft>
                <a:spcPct val="0"/>
              </a:spcAft>
              <a:defRPr sz="800" baseline="30000">
                <a:solidFill>
                  <a:schemeClr val="tx1"/>
                </a:solidFill>
                <a:latin typeface="Arial" charset="0"/>
              </a:defRPr>
            </a:lvl8pPr>
            <a:lvl9pPr marL="3886200" indent="-228600" algn="ctr" eaLnBrk="0" fontAlgn="base" hangingPunct="0">
              <a:spcBef>
                <a:spcPct val="0"/>
              </a:spcBef>
              <a:spcAft>
                <a:spcPct val="0"/>
              </a:spcAft>
              <a:defRPr sz="800" baseline="30000">
                <a:solidFill>
                  <a:schemeClr val="tx1"/>
                </a:solidFill>
                <a:latin typeface="Arial" charset="0"/>
              </a:defRPr>
            </a:lvl9pPr>
          </a:lstStyle>
          <a:p>
            <a:pPr marL="177800" indent="-177800" eaLnBrk="1" hangingPunct="1">
              <a:lnSpc>
                <a:spcPct val="80000"/>
              </a:lnSpc>
              <a:spcBef>
                <a:spcPct val="30000"/>
              </a:spcBef>
              <a:buFontTx/>
              <a:buChar char="•"/>
              <a:defRPr/>
            </a:pPr>
            <a:r>
              <a:rPr lang="en-GB" sz="1200" baseline="0" dirty="0" smtClean="0"/>
              <a:t>Growing </a:t>
            </a:r>
            <a:r>
              <a:rPr lang="en-GB" sz="1200" b="1" i="1" baseline="0" dirty="0" smtClean="0"/>
              <a:t>Food &amp; Beverage Solutions</a:t>
            </a:r>
            <a:r>
              <a:rPr lang="en-GB" sz="1200" i="1" baseline="0" dirty="0" smtClean="0"/>
              <a:t> </a:t>
            </a:r>
            <a:r>
              <a:rPr lang="en-GB" sz="1200" baseline="0" dirty="0" smtClean="0"/>
              <a:t>by building leading positions in three categories globally – beverage, dairy, and soups, sauces and dressings – and in two or three additional categories in each region where we have expertise</a:t>
            </a:r>
            <a:r>
              <a:rPr lang="en-GB" sz="1200" baseline="0" dirty="0"/>
              <a:t>. Managing </a:t>
            </a:r>
            <a:r>
              <a:rPr lang="en-GB" sz="1200" b="1" i="1" baseline="0" dirty="0"/>
              <a:t>Sucralose</a:t>
            </a:r>
            <a:r>
              <a:rPr lang="en-GB" sz="1200" baseline="0" dirty="0"/>
              <a:t> to generate cash.</a:t>
            </a:r>
          </a:p>
          <a:p>
            <a:pPr marL="177800" indent="-177800" eaLnBrk="1" hangingPunct="1">
              <a:lnSpc>
                <a:spcPct val="80000"/>
              </a:lnSpc>
              <a:spcBef>
                <a:spcPct val="30000"/>
              </a:spcBef>
              <a:buFontTx/>
              <a:buChar char="•"/>
              <a:defRPr/>
            </a:pPr>
            <a:endParaRPr lang="en-GB" sz="1200" baseline="0" dirty="0" smtClean="0"/>
          </a:p>
          <a:p>
            <a:pPr marL="177800" indent="-177800" eaLnBrk="1" hangingPunct="1">
              <a:lnSpc>
                <a:spcPct val="80000"/>
              </a:lnSpc>
              <a:spcBef>
                <a:spcPct val="30000"/>
              </a:spcBef>
              <a:buFontTx/>
              <a:buChar char="•"/>
              <a:defRPr/>
            </a:pPr>
            <a:r>
              <a:rPr lang="en-GB" sz="1200" baseline="0" dirty="0" smtClean="0"/>
              <a:t>Driving </a:t>
            </a:r>
            <a:r>
              <a:rPr lang="en-GB" sz="1200" baseline="0" dirty="0"/>
              <a:t>value from </a:t>
            </a:r>
            <a:r>
              <a:rPr lang="en-GB" sz="1200" b="1" i="1" baseline="0" dirty="0"/>
              <a:t>Primary Products</a:t>
            </a:r>
            <a:r>
              <a:rPr lang="en-GB" sz="1200" i="1" baseline="0" dirty="0"/>
              <a:t> </a:t>
            </a:r>
            <a:r>
              <a:rPr lang="en-GB" sz="1200" baseline="0" dirty="0"/>
              <a:t>by optimising </a:t>
            </a:r>
            <a:r>
              <a:rPr lang="en-GB" sz="1200" baseline="0" dirty="0" smtClean="0"/>
              <a:t>its portfolio </a:t>
            </a:r>
            <a:r>
              <a:rPr lang="en-GB" sz="1200" baseline="0" dirty="0"/>
              <a:t>to deliver steady earnings and generate </a:t>
            </a:r>
            <a:r>
              <a:rPr lang="en-GB" sz="1200" baseline="0" dirty="0" smtClean="0"/>
              <a:t>cash.</a:t>
            </a:r>
            <a:endParaRPr lang="en-GB" sz="1200" baseline="0" dirty="0"/>
          </a:p>
        </p:txBody>
      </p:sp>
      <p:sp>
        <p:nvSpPr>
          <p:cNvPr id="29" name="Text Box 6"/>
          <p:cNvSpPr txBox="1">
            <a:spLocks noChangeArrowheads="1"/>
          </p:cNvSpPr>
          <p:nvPr/>
        </p:nvSpPr>
        <p:spPr bwMode="auto">
          <a:xfrm>
            <a:off x="6104924" y="570952"/>
            <a:ext cx="1476732" cy="360391"/>
          </a:xfrm>
          <a:prstGeom prst="rect">
            <a:avLst/>
          </a:prstGeom>
          <a:solidFill>
            <a:schemeClr val="bg1"/>
          </a:solidFill>
          <a:ln>
            <a:noFill/>
          </a:ln>
          <a:effectLst/>
          <a:extLst/>
        </p:spPr>
        <p:txBody>
          <a:bodyPr wrap="square">
            <a:noAutofit/>
          </a:bodyPr>
          <a:lstStyle>
            <a:lvl1pPr>
              <a:defRPr sz="800" baseline="30000">
                <a:solidFill>
                  <a:schemeClr val="tx1"/>
                </a:solidFill>
                <a:latin typeface="Arial" charset="0"/>
                <a:cs typeface="Arial" charset="0"/>
              </a:defRPr>
            </a:lvl1pPr>
            <a:lvl2pPr marL="742950" indent="-285750">
              <a:defRPr sz="800" baseline="30000">
                <a:solidFill>
                  <a:schemeClr val="tx1"/>
                </a:solidFill>
                <a:latin typeface="Arial" charset="0"/>
                <a:cs typeface="Arial" charset="0"/>
              </a:defRPr>
            </a:lvl2pPr>
            <a:lvl3pPr marL="1143000" indent="-228600">
              <a:defRPr sz="800" baseline="30000">
                <a:solidFill>
                  <a:schemeClr val="tx1"/>
                </a:solidFill>
                <a:latin typeface="Arial" charset="0"/>
                <a:cs typeface="Arial" charset="0"/>
              </a:defRPr>
            </a:lvl3pPr>
            <a:lvl4pPr marL="1600200" indent="-228600">
              <a:defRPr sz="800" baseline="30000">
                <a:solidFill>
                  <a:schemeClr val="tx1"/>
                </a:solidFill>
                <a:latin typeface="Arial" charset="0"/>
                <a:cs typeface="Arial" charset="0"/>
              </a:defRPr>
            </a:lvl4pPr>
            <a:lvl5pPr marL="2057400" indent="-228600">
              <a:defRPr sz="800" baseline="30000">
                <a:solidFill>
                  <a:schemeClr val="tx1"/>
                </a:solidFill>
                <a:latin typeface="Arial" charset="0"/>
                <a:cs typeface="Arial" charset="0"/>
              </a:defRPr>
            </a:lvl5pPr>
            <a:lvl6pPr marL="2514600" indent="-228600" eaLnBrk="0" fontAlgn="base" hangingPunct="0">
              <a:spcBef>
                <a:spcPct val="0"/>
              </a:spcBef>
              <a:spcAft>
                <a:spcPct val="0"/>
              </a:spcAft>
              <a:defRPr sz="800" baseline="30000">
                <a:solidFill>
                  <a:schemeClr val="tx1"/>
                </a:solidFill>
                <a:latin typeface="Arial" charset="0"/>
                <a:cs typeface="Arial" charset="0"/>
              </a:defRPr>
            </a:lvl6pPr>
            <a:lvl7pPr marL="2971800" indent="-228600" eaLnBrk="0" fontAlgn="base" hangingPunct="0">
              <a:spcBef>
                <a:spcPct val="0"/>
              </a:spcBef>
              <a:spcAft>
                <a:spcPct val="0"/>
              </a:spcAft>
              <a:defRPr sz="800" baseline="30000">
                <a:solidFill>
                  <a:schemeClr val="tx1"/>
                </a:solidFill>
                <a:latin typeface="Arial" charset="0"/>
                <a:cs typeface="Arial" charset="0"/>
              </a:defRPr>
            </a:lvl7pPr>
            <a:lvl8pPr marL="3429000" indent="-228600" eaLnBrk="0" fontAlgn="base" hangingPunct="0">
              <a:spcBef>
                <a:spcPct val="0"/>
              </a:spcBef>
              <a:spcAft>
                <a:spcPct val="0"/>
              </a:spcAft>
              <a:defRPr sz="800" baseline="30000">
                <a:solidFill>
                  <a:schemeClr val="tx1"/>
                </a:solidFill>
                <a:latin typeface="Arial" charset="0"/>
                <a:cs typeface="Arial" charset="0"/>
              </a:defRPr>
            </a:lvl8pPr>
            <a:lvl9pPr marL="3886200" indent="-228600" eaLnBrk="0" fontAlgn="base" hangingPunct="0">
              <a:spcBef>
                <a:spcPct val="0"/>
              </a:spcBef>
              <a:spcAft>
                <a:spcPct val="0"/>
              </a:spcAft>
              <a:defRPr sz="800" baseline="30000">
                <a:solidFill>
                  <a:schemeClr val="tx1"/>
                </a:solidFill>
                <a:latin typeface="Arial" charset="0"/>
                <a:cs typeface="Arial" charset="0"/>
              </a:defRPr>
            </a:lvl9pPr>
          </a:lstStyle>
          <a:p>
            <a:pPr algn="ctr" eaLnBrk="1" hangingPunct="1">
              <a:spcBef>
                <a:spcPct val="50000"/>
              </a:spcBef>
            </a:pPr>
            <a:r>
              <a:rPr lang="en-GB" altLang="en-US" sz="1600" b="1" baseline="0" dirty="0" smtClean="0">
                <a:solidFill>
                  <a:srgbClr val="00B0F0"/>
                </a:solidFill>
              </a:rPr>
              <a:t>Our Strategy</a:t>
            </a:r>
            <a:endParaRPr lang="en-GB" altLang="en-US" sz="1600" b="1" baseline="0" dirty="0">
              <a:solidFill>
                <a:srgbClr val="00B0F0"/>
              </a:solidFill>
            </a:endParaRPr>
          </a:p>
        </p:txBody>
      </p:sp>
      <p:sp>
        <p:nvSpPr>
          <p:cNvPr id="31" name="Text Box 12"/>
          <p:cNvSpPr txBox="1">
            <a:spLocks noChangeArrowheads="1"/>
          </p:cNvSpPr>
          <p:nvPr/>
        </p:nvSpPr>
        <p:spPr bwMode="auto">
          <a:xfrm>
            <a:off x="5499650" y="3415747"/>
            <a:ext cx="1017626" cy="1039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36000" bIns="36000" anchor="t">
            <a:noAutofit/>
          </a:bodyPr>
          <a:lstStyle>
            <a:lvl1pPr marL="85725" indent="-85725" eaLnBrk="0" hangingPunct="0">
              <a:defRPr sz="800" baseline="30000">
                <a:solidFill>
                  <a:schemeClr val="tx1"/>
                </a:solidFill>
                <a:latin typeface="Arial" charset="0"/>
              </a:defRPr>
            </a:lvl1pPr>
            <a:lvl2pPr marL="742950" indent="-285750" eaLnBrk="0" hangingPunct="0">
              <a:defRPr sz="800" baseline="30000">
                <a:solidFill>
                  <a:schemeClr val="tx1"/>
                </a:solidFill>
                <a:latin typeface="Arial" charset="0"/>
              </a:defRPr>
            </a:lvl2pPr>
            <a:lvl3pPr marL="1143000" indent="-228600" eaLnBrk="0" hangingPunct="0">
              <a:defRPr sz="800" baseline="30000">
                <a:solidFill>
                  <a:schemeClr val="tx1"/>
                </a:solidFill>
                <a:latin typeface="Arial" charset="0"/>
              </a:defRPr>
            </a:lvl3pPr>
            <a:lvl4pPr marL="1600200" indent="-228600" eaLnBrk="0" hangingPunct="0">
              <a:defRPr sz="800" baseline="30000">
                <a:solidFill>
                  <a:schemeClr val="tx1"/>
                </a:solidFill>
                <a:latin typeface="Arial" charset="0"/>
              </a:defRPr>
            </a:lvl4pPr>
            <a:lvl5pPr marL="2057400" indent="-228600" eaLnBrk="0" hangingPunct="0">
              <a:defRPr sz="800" baseline="30000">
                <a:solidFill>
                  <a:schemeClr val="tx1"/>
                </a:solidFill>
                <a:latin typeface="Arial" charset="0"/>
              </a:defRPr>
            </a:lvl5pPr>
            <a:lvl6pPr marL="2514600" indent="-228600" algn="ctr" eaLnBrk="0" fontAlgn="base" hangingPunct="0">
              <a:spcBef>
                <a:spcPct val="0"/>
              </a:spcBef>
              <a:spcAft>
                <a:spcPct val="0"/>
              </a:spcAft>
              <a:defRPr sz="800" baseline="30000">
                <a:solidFill>
                  <a:schemeClr val="tx1"/>
                </a:solidFill>
                <a:latin typeface="Arial" charset="0"/>
              </a:defRPr>
            </a:lvl6pPr>
            <a:lvl7pPr marL="2971800" indent="-228600" algn="ctr" eaLnBrk="0" fontAlgn="base" hangingPunct="0">
              <a:spcBef>
                <a:spcPct val="0"/>
              </a:spcBef>
              <a:spcAft>
                <a:spcPct val="0"/>
              </a:spcAft>
              <a:defRPr sz="800" baseline="30000">
                <a:solidFill>
                  <a:schemeClr val="tx1"/>
                </a:solidFill>
                <a:latin typeface="Arial" charset="0"/>
              </a:defRPr>
            </a:lvl7pPr>
            <a:lvl8pPr marL="3429000" indent="-228600" algn="ctr" eaLnBrk="0" fontAlgn="base" hangingPunct="0">
              <a:spcBef>
                <a:spcPct val="0"/>
              </a:spcBef>
              <a:spcAft>
                <a:spcPct val="0"/>
              </a:spcAft>
              <a:defRPr sz="800" baseline="30000">
                <a:solidFill>
                  <a:schemeClr val="tx1"/>
                </a:solidFill>
                <a:latin typeface="Arial" charset="0"/>
              </a:defRPr>
            </a:lvl8pPr>
            <a:lvl9pPr marL="3886200" indent="-228600" algn="ctr" eaLnBrk="0" fontAlgn="base" hangingPunct="0">
              <a:spcBef>
                <a:spcPct val="0"/>
              </a:spcBef>
              <a:spcAft>
                <a:spcPct val="0"/>
              </a:spcAft>
              <a:defRPr sz="800" baseline="30000">
                <a:solidFill>
                  <a:schemeClr val="tx1"/>
                </a:solidFill>
                <a:latin typeface="Arial" charset="0"/>
              </a:defRPr>
            </a:lvl9pPr>
          </a:lstStyle>
          <a:p>
            <a:pPr marL="0" indent="0" algn="ctr" eaLnBrk="1" hangingPunct="1">
              <a:lnSpc>
                <a:spcPct val="150000"/>
              </a:lnSpc>
              <a:spcBef>
                <a:spcPct val="30000"/>
              </a:spcBef>
              <a:defRPr/>
            </a:pPr>
            <a:r>
              <a:rPr lang="en-GB" sz="1200" baseline="0" dirty="0" smtClean="0"/>
              <a:t>Safety</a:t>
            </a:r>
          </a:p>
          <a:p>
            <a:pPr marL="0" indent="0" algn="ctr" eaLnBrk="1" hangingPunct="1">
              <a:lnSpc>
                <a:spcPct val="150000"/>
              </a:lnSpc>
              <a:spcBef>
                <a:spcPct val="30000"/>
              </a:spcBef>
              <a:defRPr/>
            </a:pPr>
            <a:r>
              <a:rPr lang="en-GB" sz="1200" baseline="0" dirty="0" smtClean="0"/>
              <a:t>Integrity </a:t>
            </a:r>
          </a:p>
          <a:p>
            <a:pPr marL="0" indent="0" algn="ctr" eaLnBrk="1" hangingPunct="1">
              <a:lnSpc>
                <a:spcPct val="150000"/>
              </a:lnSpc>
              <a:spcBef>
                <a:spcPct val="30000"/>
              </a:spcBef>
              <a:defRPr/>
            </a:pPr>
            <a:r>
              <a:rPr lang="en-GB" sz="1200" baseline="0" dirty="0" smtClean="0"/>
              <a:t>Respect</a:t>
            </a:r>
          </a:p>
        </p:txBody>
      </p:sp>
      <p:sp>
        <p:nvSpPr>
          <p:cNvPr id="32" name="Text Box 6"/>
          <p:cNvSpPr txBox="1">
            <a:spLocks noChangeArrowheads="1"/>
          </p:cNvSpPr>
          <p:nvPr/>
        </p:nvSpPr>
        <p:spPr bwMode="auto">
          <a:xfrm>
            <a:off x="5521869" y="3151540"/>
            <a:ext cx="757797" cy="297844"/>
          </a:xfrm>
          <a:prstGeom prst="rect">
            <a:avLst/>
          </a:prstGeom>
          <a:solidFill>
            <a:schemeClr val="bg1"/>
          </a:solidFill>
          <a:ln>
            <a:noFill/>
          </a:ln>
          <a:effectLst/>
          <a:extLst/>
        </p:spPr>
        <p:txBody>
          <a:bodyPr wrap="square" lIns="36000" tIns="36000" rIns="36000" bIns="36000">
            <a:noAutofit/>
          </a:bodyPr>
          <a:lstStyle>
            <a:lvl1pPr>
              <a:defRPr sz="800" baseline="30000">
                <a:solidFill>
                  <a:schemeClr val="tx1"/>
                </a:solidFill>
                <a:latin typeface="Arial" charset="0"/>
                <a:cs typeface="Arial" charset="0"/>
              </a:defRPr>
            </a:lvl1pPr>
            <a:lvl2pPr marL="742950" indent="-285750">
              <a:defRPr sz="800" baseline="30000">
                <a:solidFill>
                  <a:schemeClr val="tx1"/>
                </a:solidFill>
                <a:latin typeface="Arial" charset="0"/>
                <a:cs typeface="Arial" charset="0"/>
              </a:defRPr>
            </a:lvl2pPr>
            <a:lvl3pPr marL="1143000" indent="-228600">
              <a:defRPr sz="800" baseline="30000">
                <a:solidFill>
                  <a:schemeClr val="tx1"/>
                </a:solidFill>
                <a:latin typeface="Arial" charset="0"/>
                <a:cs typeface="Arial" charset="0"/>
              </a:defRPr>
            </a:lvl3pPr>
            <a:lvl4pPr marL="1600200" indent="-228600">
              <a:defRPr sz="800" baseline="30000">
                <a:solidFill>
                  <a:schemeClr val="tx1"/>
                </a:solidFill>
                <a:latin typeface="Arial" charset="0"/>
                <a:cs typeface="Arial" charset="0"/>
              </a:defRPr>
            </a:lvl4pPr>
            <a:lvl5pPr marL="2057400" indent="-228600">
              <a:defRPr sz="800" baseline="30000">
                <a:solidFill>
                  <a:schemeClr val="tx1"/>
                </a:solidFill>
                <a:latin typeface="Arial" charset="0"/>
                <a:cs typeface="Arial" charset="0"/>
              </a:defRPr>
            </a:lvl5pPr>
            <a:lvl6pPr marL="2514600" indent="-228600" eaLnBrk="0" fontAlgn="base" hangingPunct="0">
              <a:spcBef>
                <a:spcPct val="0"/>
              </a:spcBef>
              <a:spcAft>
                <a:spcPct val="0"/>
              </a:spcAft>
              <a:defRPr sz="800" baseline="30000">
                <a:solidFill>
                  <a:schemeClr val="tx1"/>
                </a:solidFill>
                <a:latin typeface="Arial" charset="0"/>
                <a:cs typeface="Arial" charset="0"/>
              </a:defRPr>
            </a:lvl6pPr>
            <a:lvl7pPr marL="2971800" indent="-228600" eaLnBrk="0" fontAlgn="base" hangingPunct="0">
              <a:spcBef>
                <a:spcPct val="0"/>
              </a:spcBef>
              <a:spcAft>
                <a:spcPct val="0"/>
              </a:spcAft>
              <a:defRPr sz="800" baseline="30000">
                <a:solidFill>
                  <a:schemeClr val="tx1"/>
                </a:solidFill>
                <a:latin typeface="Arial" charset="0"/>
                <a:cs typeface="Arial" charset="0"/>
              </a:defRPr>
            </a:lvl7pPr>
            <a:lvl8pPr marL="3429000" indent="-228600" eaLnBrk="0" fontAlgn="base" hangingPunct="0">
              <a:spcBef>
                <a:spcPct val="0"/>
              </a:spcBef>
              <a:spcAft>
                <a:spcPct val="0"/>
              </a:spcAft>
              <a:defRPr sz="800" baseline="30000">
                <a:solidFill>
                  <a:schemeClr val="tx1"/>
                </a:solidFill>
                <a:latin typeface="Arial" charset="0"/>
                <a:cs typeface="Arial" charset="0"/>
              </a:defRPr>
            </a:lvl8pPr>
            <a:lvl9pPr marL="3886200" indent="-228600" eaLnBrk="0" fontAlgn="base" hangingPunct="0">
              <a:spcBef>
                <a:spcPct val="0"/>
              </a:spcBef>
              <a:spcAft>
                <a:spcPct val="0"/>
              </a:spcAft>
              <a:defRPr sz="800" baseline="30000">
                <a:solidFill>
                  <a:schemeClr val="tx1"/>
                </a:solidFill>
                <a:latin typeface="Arial" charset="0"/>
                <a:cs typeface="Arial" charset="0"/>
              </a:defRPr>
            </a:lvl9pPr>
          </a:lstStyle>
          <a:p>
            <a:pPr algn="ctr" eaLnBrk="1" hangingPunct="1">
              <a:spcBef>
                <a:spcPct val="50000"/>
              </a:spcBef>
            </a:pPr>
            <a:r>
              <a:rPr lang="en-GB" altLang="en-US" sz="1400" b="1" baseline="0" dirty="0" smtClean="0">
                <a:solidFill>
                  <a:srgbClr val="04AAE2"/>
                </a:solidFill>
              </a:rPr>
              <a:t>Values</a:t>
            </a:r>
            <a:endParaRPr lang="en-GB" altLang="en-US" sz="1400" b="1" baseline="0" dirty="0">
              <a:solidFill>
                <a:srgbClr val="04AAE2"/>
              </a:solidFill>
            </a:endParaRPr>
          </a:p>
        </p:txBody>
      </p:sp>
      <p:sp>
        <p:nvSpPr>
          <p:cNvPr id="34" name="Text Box 12"/>
          <p:cNvSpPr txBox="1">
            <a:spLocks noChangeArrowheads="1"/>
          </p:cNvSpPr>
          <p:nvPr/>
        </p:nvSpPr>
        <p:spPr bwMode="auto">
          <a:xfrm>
            <a:off x="7280354" y="3419464"/>
            <a:ext cx="1260589" cy="1043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36000" bIns="36000" anchor="t">
            <a:noAutofit/>
          </a:bodyPr>
          <a:lstStyle>
            <a:lvl1pPr marL="85725" indent="-85725" eaLnBrk="0" hangingPunct="0">
              <a:defRPr sz="800" baseline="30000">
                <a:solidFill>
                  <a:schemeClr val="tx1"/>
                </a:solidFill>
                <a:latin typeface="Arial" charset="0"/>
              </a:defRPr>
            </a:lvl1pPr>
            <a:lvl2pPr marL="742950" indent="-285750" eaLnBrk="0" hangingPunct="0">
              <a:defRPr sz="800" baseline="30000">
                <a:solidFill>
                  <a:schemeClr val="tx1"/>
                </a:solidFill>
                <a:latin typeface="Arial" charset="0"/>
              </a:defRPr>
            </a:lvl2pPr>
            <a:lvl3pPr marL="1143000" indent="-228600" eaLnBrk="0" hangingPunct="0">
              <a:defRPr sz="800" baseline="30000">
                <a:solidFill>
                  <a:schemeClr val="tx1"/>
                </a:solidFill>
                <a:latin typeface="Arial" charset="0"/>
              </a:defRPr>
            </a:lvl3pPr>
            <a:lvl4pPr marL="1600200" indent="-228600" eaLnBrk="0" hangingPunct="0">
              <a:defRPr sz="800" baseline="30000">
                <a:solidFill>
                  <a:schemeClr val="tx1"/>
                </a:solidFill>
                <a:latin typeface="Arial" charset="0"/>
              </a:defRPr>
            </a:lvl4pPr>
            <a:lvl5pPr marL="2057400" indent="-228600" eaLnBrk="0" hangingPunct="0">
              <a:defRPr sz="800" baseline="30000">
                <a:solidFill>
                  <a:schemeClr val="tx1"/>
                </a:solidFill>
                <a:latin typeface="Arial" charset="0"/>
              </a:defRPr>
            </a:lvl5pPr>
            <a:lvl6pPr marL="2514600" indent="-228600" algn="ctr" eaLnBrk="0" fontAlgn="base" hangingPunct="0">
              <a:spcBef>
                <a:spcPct val="0"/>
              </a:spcBef>
              <a:spcAft>
                <a:spcPct val="0"/>
              </a:spcAft>
              <a:defRPr sz="800" baseline="30000">
                <a:solidFill>
                  <a:schemeClr val="tx1"/>
                </a:solidFill>
                <a:latin typeface="Arial" charset="0"/>
              </a:defRPr>
            </a:lvl6pPr>
            <a:lvl7pPr marL="2971800" indent="-228600" algn="ctr" eaLnBrk="0" fontAlgn="base" hangingPunct="0">
              <a:spcBef>
                <a:spcPct val="0"/>
              </a:spcBef>
              <a:spcAft>
                <a:spcPct val="0"/>
              </a:spcAft>
              <a:defRPr sz="800" baseline="30000">
                <a:solidFill>
                  <a:schemeClr val="tx1"/>
                </a:solidFill>
                <a:latin typeface="Arial" charset="0"/>
              </a:defRPr>
            </a:lvl7pPr>
            <a:lvl8pPr marL="3429000" indent="-228600" algn="ctr" eaLnBrk="0" fontAlgn="base" hangingPunct="0">
              <a:spcBef>
                <a:spcPct val="0"/>
              </a:spcBef>
              <a:spcAft>
                <a:spcPct val="0"/>
              </a:spcAft>
              <a:defRPr sz="800" baseline="30000">
                <a:solidFill>
                  <a:schemeClr val="tx1"/>
                </a:solidFill>
                <a:latin typeface="Arial" charset="0"/>
              </a:defRPr>
            </a:lvl8pPr>
            <a:lvl9pPr marL="3886200" indent="-228600" algn="ctr" eaLnBrk="0" fontAlgn="base" hangingPunct="0">
              <a:spcBef>
                <a:spcPct val="0"/>
              </a:spcBef>
              <a:spcAft>
                <a:spcPct val="0"/>
              </a:spcAft>
              <a:defRPr sz="800" baseline="30000">
                <a:solidFill>
                  <a:schemeClr val="tx1"/>
                </a:solidFill>
                <a:latin typeface="Arial" charset="0"/>
              </a:defRPr>
            </a:lvl9pPr>
          </a:lstStyle>
          <a:p>
            <a:pPr marL="0" indent="0" algn="ctr" eaLnBrk="1" hangingPunct="1">
              <a:lnSpc>
                <a:spcPct val="150000"/>
              </a:lnSpc>
              <a:spcBef>
                <a:spcPct val="30000"/>
              </a:spcBef>
              <a:defRPr/>
            </a:pPr>
            <a:r>
              <a:rPr lang="en-GB" sz="1200" baseline="0" dirty="0" smtClean="0"/>
              <a:t>Partnership</a:t>
            </a:r>
          </a:p>
          <a:p>
            <a:pPr marL="0" indent="0" algn="ctr" eaLnBrk="1" hangingPunct="1">
              <a:lnSpc>
                <a:spcPct val="150000"/>
              </a:lnSpc>
              <a:spcBef>
                <a:spcPct val="30000"/>
              </a:spcBef>
              <a:defRPr/>
            </a:pPr>
            <a:r>
              <a:rPr lang="en-GB" sz="1200" baseline="0" dirty="0" smtClean="0"/>
              <a:t>Agility</a:t>
            </a:r>
          </a:p>
          <a:p>
            <a:pPr marL="0" indent="0" algn="ctr" eaLnBrk="1" hangingPunct="1">
              <a:lnSpc>
                <a:spcPct val="150000"/>
              </a:lnSpc>
              <a:spcBef>
                <a:spcPct val="30000"/>
              </a:spcBef>
              <a:defRPr/>
            </a:pPr>
            <a:r>
              <a:rPr lang="en-GB" sz="1200" baseline="0" dirty="0" smtClean="0"/>
              <a:t>Execution</a:t>
            </a:r>
          </a:p>
        </p:txBody>
      </p:sp>
      <p:sp>
        <p:nvSpPr>
          <p:cNvPr id="35" name="Text Box 6"/>
          <p:cNvSpPr txBox="1">
            <a:spLocks noChangeArrowheads="1"/>
          </p:cNvSpPr>
          <p:nvPr/>
        </p:nvSpPr>
        <p:spPr bwMode="auto">
          <a:xfrm>
            <a:off x="7243412" y="3151540"/>
            <a:ext cx="1109491" cy="297844"/>
          </a:xfrm>
          <a:prstGeom prst="rect">
            <a:avLst/>
          </a:prstGeom>
          <a:solidFill>
            <a:schemeClr val="bg1"/>
          </a:solidFill>
          <a:ln>
            <a:noFill/>
          </a:ln>
          <a:effectLst/>
          <a:extLst/>
        </p:spPr>
        <p:txBody>
          <a:bodyPr wrap="square" lIns="36000" tIns="36000" rIns="36000" bIns="36000">
            <a:noAutofit/>
          </a:bodyPr>
          <a:lstStyle>
            <a:lvl1pPr>
              <a:defRPr sz="800" baseline="30000">
                <a:solidFill>
                  <a:schemeClr val="tx1"/>
                </a:solidFill>
                <a:latin typeface="Arial" charset="0"/>
                <a:cs typeface="Arial" charset="0"/>
              </a:defRPr>
            </a:lvl1pPr>
            <a:lvl2pPr marL="742950" indent="-285750">
              <a:defRPr sz="800" baseline="30000">
                <a:solidFill>
                  <a:schemeClr val="tx1"/>
                </a:solidFill>
                <a:latin typeface="Arial" charset="0"/>
                <a:cs typeface="Arial" charset="0"/>
              </a:defRPr>
            </a:lvl2pPr>
            <a:lvl3pPr marL="1143000" indent="-228600">
              <a:defRPr sz="800" baseline="30000">
                <a:solidFill>
                  <a:schemeClr val="tx1"/>
                </a:solidFill>
                <a:latin typeface="Arial" charset="0"/>
                <a:cs typeface="Arial" charset="0"/>
              </a:defRPr>
            </a:lvl3pPr>
            <a:lvl4pPr marL="1600200" indent="-228600">
              <a:defRPr sz="800" baseline="30000">
                <a:solidFill>
                  <a:schemeClr val="tx1"/>
                </a:solidFill>
                <a:latin typeface="Arial" charset="0"/>
                <a:cs typeface="Arial" charset="0"/>
              </a:defRPr>
            </a:lvl4pPr>
            <a:lvl5pPr marL="2057400" indent="-228600">
              <a:defRPr sz="800" baseline="30000">
                <a:solidFill>
                  <a:schemeClr val="tx1"/>
                </a:solidFill>
                <a:latin typeface="Arial" charset="0"/>
                <a:cs typeface="Arial" charset="0"/>
              </a:defRPr>
            </a:lvl5pPr>
            <a:lvl6pPr marL="2514600" indent="-228600" eaLnBrk="0" fontAlgn="base" hangingPunct="0">
              <a:spcBef>
                <a:spcPct val="0"/>
              </a:spcBef>
              <a:spcAft>
                <a:spcPct val="0"/>
              </a:spcAft>
              <a:defRPr sz="800" baseline="30000">
                <a:solidFill>
                  <a:schemeClr val="tx1"/>
                </a:solidFill>
                <a:latin typeface="Arial" charset="0"/>
                <a:cs typeface="Arial" charset="0"/>
              </a:defRPr>
            </a:lvl6pPr>
            <a:lvl7pPr marL="2971800" indent="-228600" eaLnBrk="0" fontAlgn="base" hangingPunct="0">
              <a:spcBef>
                <a:spcPct val="0"/>
              </a:spcBef>
              <a:spcAft>
                <a:spcPct val="0"/>
              </a:spcAft>
              <a:defRPr sz="800" baseline="30000">
                <a:solidFill>
                  <a:schemeClr val="tx1"/>
                </a:solidFill>
                <a:latin typeface="Arial" charset="0"/>
                <a:cs typeface="Arial" charset="0"/>
              </a:defRPr>
            </a:lvl7pPr>
            <a:lvl8pPr marL="3429000" indent="-228600" eaLnBrk="0" fontAlgn="base" hangingPunct="0">
              <a:spcBef>
                <a:spcPct val="0"/>
              </a:spcBef>
              <a:spcAft>
                <a:spcPct val="0"/>
              </a:spcAft>
              <a:defRPr sz="800" baseline="30000">
                <a:solidFill>
                  <a:schemeClr val="tx1"/>
                </a:solidFill>
                <a:latin typeface="Arial" charset="0"/>
                <a:cs typeface="Arial" charset="0"/>
              </a:defRPr>
            </a:lvl8pPr>
            <a:lvl9pPr marL="3886200" indent="-228600" eaLnBrk="0" fontAlgn="base" hangingPunct="0">
              <a:spcBef>
                <a:spcPct val="0"/>
              </a:spcBef>
              <a:spcAft>
                <a:spcPct val="0"/>
              </a:spcAft>
              <a:defRPr sz="800" baseline="30000">
                <a:solidFill>
                  <a:schemeClr val="tx1"/>
                </a:solidFill>
                <a:latin typeface="Arial" charset="0"/>
                <a:cs typeface="Arial" charset="0"/>
              </a:defRPr>
            </a:lvl9pPr>
          </a:lstStyle>
          <a:p>
            <a:pPr algn="ctr" eaLnBrk="1" hangingPunct="1">
              <a:spcBef>
                <a:spcPct val="50000"/>
              </a:spcBef>
            </a:pPr>
            <a:r>
              <a:rPr lang="en-GB" altLang="en-US" sz="1400" b="1" baseline="0" dirty="0" smtClean="0">
                <a:solidFill>
                  <a:srgbClr val="04AAE2"/>
                </a:solidFill>
              </a:rPr>
              <a:t>Behaviours</a:t>
            </a:r>
            <a:endParaRPr lang="en-GB" altLang="en-US" sz="1400" b="1" baseline="0" dirty="0">
              <a:solidFill>
                <a:srgbClr val="04AAE2"/>
              </a:solidFill>
            </a:endParaRPr>
          </a:p>
        </p:txBody>
      </p:sp>
      <p:pic>
        <p:nvPicPr>
          <p:cNvPr id="39" name="Picture 38"/>
          <p:cNvPicPr preferRelativeResize="0">
            <a:picLocks/>
          </p:cNvPicPr>
          <p:nvPr/>
        </p:nvPicPr>
        <p:blipFill>
          <a:blip r:embed="rId4" cstate="email">
            <a:extLst>
              <a:ext uri="{28A0092B-C50C-407E-A947-70E740481C1C}">
                <a14:useLocalDpi xmlns:a14="http://schemas.microsoft.com/office/drawing/2010/main"/>
              </a:ext>
            </a:extLst>
          </a:blip>
          <a:stretch>
            <a:fillRect/>
          </a:stretch>
        </p:blipFill>
        <p:spPr>
          <a:xfrm>
            <a:off x="7059474" y="3438300"/>
            <a:ext cx="360000" cy="360000"/>
          </a:xfrm>
          <a:prstGeom prst="rect">
            <a:avLst/>
          </a:prstGeom>
        </p:spPr>
      </p:pic>
      <p:pic>
        <p:nvPicPr>
          <p:cNvPr id="40" name="Picture 39"/>
          <p:cNvPicPr preferRelativeResize="0">
            <a:picLocks/>
          </p:cNvPicPr>
          <p:nvPr/>
        </p:nvPicPr>
        <p:blipFill>
          <a:blip r:embed="rId5" cstate="email">
            <a:extLst>
              <a:ext uri="{28A0092B-C50C-407E-A947-70E740481C1C}">
                <a14:useLocalDpi xmlns:a14="http://schemas.microsoft.com/office/drawing/2010/main"/>
              </a:ext>
            </a:extLst>
          </a:blip>
          <a:stretch>
            <a:fillRect/>
          </a:stretch>
        </p:blipFill>
        <p:spPr>
          <a:xfrm>
            <a:off x="7054032" y="4149703"/>
            <a:ext cx="364724" cy="343170"/>
          </a:xfrm>
          <a:prstGeom prst="rect">
            <a:avLst/>
          </a:prstGeom>
        </p:spPr>
      </p:pic>
      <p:pic>
        <p:nvPicPr>
          <p:cNvPr id="41" name="Picture 40"/>
          <p:cNvPicPr preferRelativeResize="0">
            <a:picLocks/>
          </p:cNvPicPr>
          <p:nvPr/>
        </p:nvPicPr>
        <p:blipFill>
          <a:blip r:embed="rId6" cstate="screen">
            <a:extLst>
              <a:ext uri="{28A0092B-C50C-407E-A947-70E740481C1C}">
                <a14:useLocalDpi xmlns:a14="http://schemas.microsoft.com/office/drawing/2010/main"/>
              </a:ext>
            </a:extLst>
          </a:blip>
          <a:stretch>
            <a:fillRect/>
          </a:stretch>
        </p:blipFill>
        <p:spPr>
          <a:xfrm>
            <a:off x="7051081" y="3778748"/>
            <a:ext cx="360000" cy="379119"/>
          </a:xfrm>
          <a:prstGeom prst="rect">
            <a:avLst/>
          </a:prstGeom>
        </p:spPr>
      </p:pic>
      <p:sp>
        <p:nvSpPr>
          <p:cNvPr id="42" name="Slide Number Placeholder 3">
            <a:extLst>
              <a:ext uri="{FF2B5EF4-FFF2-40B4-BE49-F238E27FC236}">
                <a16:creationId xmlns:a16="http://schemas.microsoft.com/office/drawing/2014/main" id="{7DC1D452-03CB-477E-B1E0-13720CAA44AB}"/>
              </a:ext>
            </a:extLst>
          </p:cNvPr>
          <p:cNvSpPr txBox="1">
            <a:spLocks/>
          </p:cNvSpPr>
          <p:nvPr/>
        </p:nvSpPr>
        <p:spPr>
          <a:xfrm>
            <a:off x="8686799" y="4767263"/>
            <a:ext cx="385763" cy="274637"/>
          </a:xfrm>
          <a:prstGeom prst="rect">
            <a:avLst/>
          </a:prstGeom>
          <a:solidFill>
            <a:srgbClr val="00A9E0"/>
          </a:solidFill>
        </p:spPr>
        <p:txBody>
          <a:bodyPr vert="horz" wrap="square" lIns="0" tIns="0" rIns="0" bIns="0" numCol="1" anchor="ctr" anchorCtr="0" compatLnSpc="1">
            <a:prstTxWarp prst="textNoShape">
              <a:avLst/>
            </a:prstTxWarp>
          </a:bodyPr>
          <a:lstStyle>
            <a:defPPr>
              <a:defRPr lang="en-US"/>
            </a:defPPr>
            <a:lvl1pPr algn="ctr" rtl="0" fontAlgn="base">
              <a:spcBef>
                <a:spcPct val="0"/>
              </a:spcBef>
              <a:spcAft>
                <a:spcPct val="0"/>
              </a:spcAft>
              <a:defRPr sz="1000" kern="1200">
                <a:solidFill>
                  <a:schemeClr val="bg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04822AC5-9D2C-45E6-90BC-F9F8F74F0A9B}" type="slidenum">
              <a:rPr kumimoji="0" lang="en-GB" altLang="en-US" sz="10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t>2</a:t>
            </a:fld>
            <a:endParaRPr kumimoji="0" lang="en-GB" altLang="en-US" sz="1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49596" y="3795578"/>
            <a:ext cx="348674" cy="343529"/>
          </a:xfrm>
          <a:prstGeom prst="rect">
            <a:avLst/>
          </a:prstGeom>
        </p:spPr>
      </p:pic>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51716" y="4138906"/>
            <a:ext cx="348674" cy="354558"/>
          </a:xfrm>
          <a:prstGeom prst="rect">
            <a:avLst/>
          </a:prstGeom>
        </p:spPr>
      </p:pic>
      <p:pic>
        <p:nvPicPr>
          <p:cNvPr id="30" name="Picture 2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49205" y="3438237"/>
            <a:ext cx="348674" cy="348674"/>
          </a:xfrm>
          <a:prstGeom prst="rect">
            <a:avLst/>
          </a:prstGeom>
        </p:spPr>
      </p:pic>
    </p:spTree>
    <p:extLst>
      <p:ext uri="{BB962C8B-B14F-4D97-AF65-F5344CB8AC3E}">
        <p14:creationId xmlns:p14="http://schemas.microsoft.com/office/powerpoint/2010/main" val="4246524171"/>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B3DCA2B-3884-4EDF-BEED-08EDA26E295B}"/>
              </a:ext>
            </a:extLst>
          </p:cNvPr>
          <p:cNvSpPr>
            <a:spLocks noGrp="1"/>
          </p:cNvSpPr>
          <p:nvPr>
            <p:ph type="sldNum" sz="quarter" idx="17"/>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57CD0ED4-5C3C-41BA-8B73-B50F411C5260}" type="slidenum">
              <a:rPr kumimoji="0" lang="en-GB" altLang="en-US" sz="10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20</a:t>
            </a:fld>
            <a:endParaRPr kumimoji="0" lang="en-GB" altLang="en-US" sz="1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6" name="Rectangle 15"/>
          <p:cNvSpPr/>
          <p:nvPr/>
        </p:nvSpPr>
        <p:spPr>
          <a:xfrm>
            <a:off x="1003647" y="1273918"/>
            <a:ext cx="3420000" cy="1478194"/>
          </a:xfrm>
          <a:prstGeom prst="rect">
            <a:avLst/>
          </a:prstGeom>
          <a:noFill/>
          <a:ln w="9525">
            <a:solidFill>
              <a:schemeClr val="accent6"/>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8000" tIns="0" rIns="108000" bIns="0" numCol="1" spcCol="1270" anchor="t" anchorCtr="0">
            <a:noAutofit/>
          </a:bodyPr>
          <a:lstStyle/>
          <a:p>
            <a:pPr algn="ctr" fontAlgn="base">
              <a:spcBef>
                <a:spcPct val="0"/>
              </a:spcBef>
              <a:spcAft>
                <a:spcPct val="0"/>
              </a:spcAft>
            </a:pPr>
            <a:endParaRPr lang="en-US" sz="1200" dirty="0">
              <a:solidFill>
                <a:srgbClr val="000000"/>
              </a:solidFill>
              <a:latin typeface="Arial"/>
            </a:endParaRPr>
          </a:p>
        </p:txBody>
      </p:sp>
      <p:sp>
        <p:nvSpPr>
          <p:cNvPr id="17" name="Rectangle 16"/>
          <p:cNvSpPr/>
          <p:nvPr/>
        </p:nvSpPr>
        <p:spPr>
          <a:xfrm>
            <a:off x="4810925" y="1499742"/>
            <a:ext cx="3096642" cy="1577355"/>
          </a:xfrm>
          <a:prstGeom prst="rect">
            <a:avLst/>
          </a:prstGeom>
        </p:spPr>
        <p:txBody>
          <a:bodyPr wrap="square">
            <a:spAutoFit/>
          </a:bodyPr>
          <a:lstStyle/>
          <a:p>
            <a:pPr marL="93663" indent="-93663">
              <a:lnSpc>
                <a:spcPct val="90000"/>
              </a:lnSpc>
              <a:spcBef>
                <a:spcPts val="400"/>
              </a:spcBef>
              <a:spcAft>
                <a:spcPts val="600"/>
              </a:spcAft>
              <a:buClr>
                <a:schemeClr val="accent6"/>
              </a:buClr>
              <a:buFont typeface="Arial" panose="020B0604020202020204" pitchFamily="34" charset="0"/>
              <a:buChar char="•"/>
              <a:defRPr/>
            </a:pPr>
            <a:r>
              <a:rPr lang="en-GB" sz="1100" dirty="0"/>
              <a:t>Conservative hedging strategy </a:t>
            </a:r>
          </a:p>
          <a:p>
            <a:pPr marL="93663" indent="-93663">
              <a:lnSpc>
                <a:spcPct val="90000"/>
              </a:lnSpc>
              <a:spcBef>
                <a:spcPts val="400"/>
              </a:spcBef>
              <a:spcAft>
                <a:spcPts val="600"/>
              </a:spcAft>
              <a:buClr>
                <a:schemeClr val="accent6"/>
              </a:buClr>
              <a:buFont typeface="Arial" panose="020B0604020202020204" pitchFamily="34" charset="0"/>
              <a:buChar char="•"/>
              <a:defRPr/>
            </a:pPr>
            <a:r>
              <a:rPr lang="en-GB" sz="1100" dirty="0"/>
              <a:t>Investments in elevator network to manage cost effectiveness and security of corn supply</a:t>
            </a:r>
          </a:p>
          <a:p>
            <a:pPr marL="93663" indent="-93663">
              <a:lnSpc>
                <a:spcPct val="90000"/>
              </a:lnSpc>
              <a:spcBef>
                <a:spcPts val="400"/>
              </a:spcBef>
              <a:spcAft>
                <a:spcPts val="600"/>
              </a:spcAft>
              <a:buClr>
                <a:schemeClr val="accent6"/>
              </a:buClr>
              <a:buFont typeface="Arial" panose="020B0604020202020204" pitchFamily="34" charset="0"/>
              <a:buChar char="•"/>
              <a:defRPr/>
            </a:pPr>
            <a:r>
              <a:rPr lang="en-GB" sz="1100" dirty="0"/>
              <a:t>Active management of co-product sales </a:t>
            </a:r>
            <a:endParaRPr lang="en-GB" sz="1100" dirty="0" smtClean="0"/>
          </a:p>
          <a:p>
            <a:pPr marL="93663" indent="-93663">
              <a:lnSpc>
                <a:spcPct val="90000"/>
              </a:lnSpc>
              <a:spcBef>
                <a:spcPts val="400"/>
              </a:spcBef>
              <a:spcAft>
                <a:spcPts val="600"/>
              </a:spcAft>
              <a:buClr>
                <a:schemeClr val="accent6"/>
              </a:buClr>
              <a:buFont typeface="Arial" panose="020B0604020202020204" pitchFamily="34" charset="0"/>
              <a:buChar char="•"/>
              <a:defRPr/>
            </a:pPr>
            <a:r>
              <a:rPr lang="en-GB" sz="1100" dirty="0" smtClean="0"/>
              <a:t>Reduced ethanol exposure</a:t>
            </a:r>
            <a:endParaRPr lang="en-GB" sz="1100" dirty="0"/>
          </a:p>
          <a:p>
            <a:pPr marL="180975" indent="-180975">
              <a:spcBef>
                <a:spcPts val="600"/>
              </a:spcBef>
              <a:spcAft>
                <a:spcPts val="600"/>
              </a:spcAft>
              <a:buClr>
                <a:schemeClr val="tx2"/>
              </a:buClr>
              <a:buFont typeface="Arial" pitchFamily="34" charset="0"/>
              <a:buChar char="•"/>
            </a:pPr>
            <a:endParaRPr lang="en-GB" sz="1200" dirty="0"/>
          </a:p>
        </p:txBody>
      </p:sp>
      <p:sp>
        <p:nvSpPr>
          <p:cNvPr id="18" name="Rectangle 17"/>
          <p:cNvSpPr/>
          <p:nvPr/>
        </p:nvSpPr>
        <p:spPr>
          <a:xfrm>
            <a:off x="1063680" y="2989144"/>
            <a:ext cx="7030816" cy="307777"/>
          </a:xfrm>
          <a:prstGeom prst="rect">
            <a:avLst/>
          </a:prstGeom>
          <a:solidFill>
            <a:schemeClr val="accent6"/>
          </a:solidFill>
          <a:ln w="76200">
            <a:noFill/>
          </a:ln>
          <a:effectLst/>
        </p:spPr>
        <p:txBody>
          <a:bodyPr lIns="72000" rIns="72000" anchor="ctr"/>
          <a:lstStyle/>
          <a:p>
            <a:pPr algn="ctr" fontAlgn="base">
              <a:spcBef>
                <a:spcPts val="400"/>
              </a:spcBef>
              <a:spcAft>
                <a:spcPct val="0"/>
              </a:spcAft>
            </a:pPr>
            <a:r>
              <a:rPr lang="en-GB" sz="1200" b="1" dirty="0">
                <a:solidFill>
                  <a:srgbClr val="FFFFFF"/>
                </a:solidFill>
                <a:latin typeface="Arial"/>
                <a:cs typeface="Arial" panose="020B0604020202020204" pitchFamily="34" charset="0"/>
              </a:rPr>
              <a:t>Enables efficient operation of corn-based business for both divisions</a:t>
            </a:r>
          </a:p>
        </p:txBody>
      </p:sp>
      <p:sp>
        <p:nvSpPr>
          <p:cNvPr id="19" name="Rectangle 18"/>
          <p:cNvSpPr/>
          <p:nvPr/>
        </p:nvSpPr>
        <p:spPr>
          <a:xfrm>
            <a:off x="1003647" y="1513152"/>
            <a:ext cx="2710645" cy="20621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0000"/>
              </a:lnSpc>
              <a:spcBef>
                <a:spcPts val="400"/>
              </a:spcBef>
              <a:spcAft>
                <a:spcPts val="400"/>
              </a:spcAft>
            </a:pPr>
            <a:endParaRPr lang="en-US" sz="1400" b="1" dirty="0">
              <a:solidFill>
                <a:schemeClr val="tx1"/>
              </a:solidFill>
            </a:endParaRPr>
          </a:p>
        </p:txBody>
      </p:sp>
      <p:sp>
        <p:nvSpPr>
          <p:cNvPr id="20" name="Rectangle 19"/>
          <p:cNvSpPr/>
          <p:nvPr/>
        </p:nvSpPr>
        <p:spPr>
          <a:xfrm>
            <a:off x="4728995" y="1273917"/>
            <a:ext cx="3420000" cy="1477853"/>
          </a:xfrm>
          <a:prstGeom prst="rect">
            <a:avLst/>
          </a:prstGeom>
          <a:noFill/>
          <a:ln w="9525">
            <a:solidFill>
              <a:schemeClr val="accent6"/>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8000" tIns="0" rIns="108000" bIns="0" numCol="1" spcCol="1270" anchor="t" anchorCtr="0">
            <a:noAutofit/>
          </a:bodyPr>
          <a:lstStyle/>
          <a:p>
            <a:pPr algn="ctr" fontAlgn="base">
              <a:spcBef>
                <a:spcPct val="0"/>
              </a:spcBef>
              <a:spcAft>
                <a:spcPct val="0"/>
              </a:spcAft>
            </a:pPr>
            <a:endParaRPr lang="en-US" sz="1200" dirty="0">
              <a:solidFill>
                <a:srgbClr val="000000"/>
              </a:solidFill>
              <a:latin typeface="Arial"/>
            </a:endParaRPr>
          </a:p>
        </p:txBody>
      </p:sp>
      <p:sp>
        <p:nvSpPr>
          <p:cNvPr id="21" name="Rectangle 20"/>
          <p:cNvSpPr/>
          <p:nvPr/>
        </p:nvSpPr>
        <p:spPr>
          <a:xfrm>
            <a:off x="1086680" y="1499742"/>
            <a:ext cx="3336966" cy="805862"/>
          </a:xfrm>
          <a:prstGeom prst="rect">
            <a:avLst/>
          </a:prstGeom>
        </p:spPr>
        <p:txBody>
          <a:bodyPr wrap="square">
            <a:spAutoFit/>
          </a:bodyPr>
          <a:lstStyle/>
          <a:p>
            <a:pPr marL="93663" indent="-93663">
              <a:lnSpc>
                <a:spcPct val="90000"/>
              </a:lnSpc>
              <a:spcBef>
                <a:spcPts val="400"/>
              </a:spcBef>
              <a:spcAft>
                <a:spcPts val="600"/>
              </a:spcAft>
              <a:buClr>
                <a:schemeClr val="accent6"/>
              </a:buClr>
              <a:buFont typeface="Arial" panose="020B0604020202020204" pitchFamily="34" charset="0"/>
              <a:buChar char="•"/>
              <a:defRPr/>
            </a:pPr>
            <a:r>
              <a:rPr lang="en-GB" sz="1100" dirty="0"/>
              <a:t>Corn procurement</a:t>
            </a:r>
          </a:p>
          <a:p>
            <a:pPr marL="93663" indent="-93663">
              <a:lnSpc>
                <a:spcPct val="90000"/>
              </a:lnSpc>
              <a:spcBef>
                <a:spcPts val="400"/>
              </a:spcBef>
              <a:spcAft>
                <a:spcPts val="600"/>
              </a:spcAft>
              <a:buClr>
                <a:schemeClr val="accent6"/>
              </a:buClr>
              <a:buFont typeface="Arial" panose="020B0604020202020204" pitchFamily="34" charset="0"/>
              <a:buChar char="•"/>
              <a:defRPr/>
            </a:pPr>
            <a:r>
              <a:rPr lang="en-GB" sz="1100" dirty="0" smtClean="0"/>
              <a:t>Network </a:t>
            </a:r>
            <a:r>
              <a:rPr lang="en-GB" sz="1100" dirty="0"/>
              <a:t>of storage facilities</a:t>
            </a:r>
          </a:p>
          <a:p>
            <a:pPr marL="93663" indent="-93663">
              <a:lnSpc>
                <a:spcPct val="90000"/>
              </a:lnSpc>
              <a:spcBef>
                <a:spcPts val="400"/>
              </a:spcBef>
              <a:spcAft>
                <a:spcPts val="600"/>
              </a:spcAft>
              <a:buClr>
                <a:schemeClr val="accent6"/>
              </a:buClr>
              <a:buFont typeface="Arial" panose="020B0604020202020204" pitchFamily="34" charset="0"/>
              <a:buChar char="•"/>
              <a:defRPr/>
            </a:pPr>
            <a:r>
              <a:rPr lang="en-GB" sz="1100" dirty="0" smtClean="0"/>
              <a:t>Sale of </a:t>
            </a:r>
            <a:r>
              <a:rPr lang="en-GB" sz="1100" dirty="0" err="1" smtClean="0"/>
              <a:t>co-products</a:t>
            </a:r>
            <a:endParaRPr lang="en-GB" sz="1100" dirty="0"/>
          </a:p>
        </p:txBody>
      </p:sp>
      <p:sp>
        <p:nvSpPr>
          <p:cNvPr id="22" name="Rectangle 21">
            <a:extLst>
              <a:ext uri="{FF2B5EF4-FFF2-40B4-BE49-F238E27FC236}">
                <a16:creationId xmlns:a16="http://schemas.microsoft.com/office/drawing/2014/main" id="{3A5A070D-398F-4098-960F-00F6A28CDDF2}"/>
              </a:ext>
            </a:extLst>
          </p:cNvPr>
          <p:cNvSpPr/>
          <p:nvPr/>
        </p:nvSpPr>
        <p:spPr>
          <a:xfrm>
            <a:off x="1799769" y="1109153"/>
            <a:ext cx="1749252" cy="360000"/>
          </a:xfrm>
          <a:prstGeom prst="rect">
            <a:avLst/>
          </a:prstGeom>
          <a:solidFill>
            <a:schemeClr val="bg1"/>
          </a:solidFill>
          <a:ln>
            <a:solidFill>
              <a:schemeClr val="bg1"/>
            </a:solidFill>
          </a:ln>
        </p:spPr>
        <p:txBody>
          <a:bodyPr wrap="square" lIns="72000" tIns="0" rIns="72000" bIns="0" rtlCol="0" anchor="ctr">
            <a:no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GB" sz="1400" b="1" i="0" u="none" strike="noStrike" kern="1200" cap="none" spc="0" normalizeH="0" baseline="0" noProof="0" dirty="0" smtClean="0">
                <a:ln>
                  <a:noFill/>
                </a:ln>
                <a:solidFill>
                  <a:srgbClr val="7A9A01"/>
                </a:solidFill>
                <a:effectLst/>
                <a:uLnTx/>
                <a:uFillTx/>
                <a:latin typeface="Arial" panose="020B0604020202020204" pitchFamily="34" charset="0"/>
                <a:ea typeface="+mn-ea"/>
                <a:cs typeface="Arial" panose="020B0604020202020204" pitchFamily="34" charset="0"/>
              </a:rPr>
              <a:t>Principal</a:t>
            </a:r>
            <a:r>
              <a:rPr kumimoji="0" lang="en-GB" sz="1400" b="1" i="0" u="none" strike="noStrike" kern="1200" cap="none" spc="0" normalizeH="0" noProof="0" dirty="0" smtClean="0">
                <a:ln>
                  <a:noFill/>
                </a:ln>
                <a:solidFill>
                  <a:srgbClr val="7A9A01"/>
                </a:solidFill>
                <a:effectLst/>
                <a:uLnTx/>
                <a:uFillTx/>
                <a:latin typeface="Arial" panose="020B0604020202020204" pitchFamily="34" charset="0"/>
                <a:ea typeface="+mn-ea"/>
                <a:cs typeface="Arial" panose="020B0604020202020204" pitchFamily="34" charset="0"/>
              </a:rPr>
              <a:t> activities</a:t>
            </a:r>
            <a:endParaRPr kumimoji="0" lang="en-GB" sz="1400" b="1" i="0" u="none" strike="noStrike" kern="1200" cap="none" spc="0" normalizeH="0" baseline="0" noProof="0" dirty="0">
              <a:ln>
                <a:noFill/>
              </a:ln>
              <a:solidFill>
                <a:srgbClr val="7A9A01"/>
              </a:solidFill>
              <a:effectLst/>
              <a:uLnTx/>
              <a:uFillTx/>
              <a:latin typeface="Arial" panose="020B0604020202020204" pitchFamily="34" charset="0"/>
              <a:ea typeface="+mn-ea"/>
              <a:cs typeface="Arial" panose="020B0604020202020204" pitchFamily="34" charset="0"/>
            </a:endParaRPr>
          </a:p>
        </p:txBody>
      </p:sp>
      <p:sp>
        <p:nvSpPr>
          <p:cNvPr id="23" name="Rectangle 22">
            <a:extLst>
              <a:ext uri="{FF2B5EF4-FFF2-40B4-BE49-F238E27FC236}">
                <a16:creationId xmlns:a16="http://schemas.microsoft.com/office/drawing/2014/main" id="{3A5A070D-398F-4098-960F-00F6A28CDDF2}"/>
              </a:ext>
            </a:extLst>
          </p:cNvPr>
          <p:cNvSpPr/>
          <p:nvPr/>
        </p:nvSpPr>
        <p:spPr>
          <a:xfrm>
            <a:off x="5424550" y="1104302"/>
            <a:ext cx="1924177" cy="360000"/>
          </a:xfrm>
          <a:prstGeom prst="rect">
            <a:avLst/>
          </a:prstGeom>
          <a:solidFill>
            <a:schemeClr val="bg1"/>
          </a:solidFill>
          <a:ln>
            <a:solidFill>
              <a:schemeClr val="bg1"/>
            </a:solidFill>
          </a:ln>
        </p:spPr>
        <p:txBody>
          <a:bodyPr wrap="square" lIns="72000" tIns="0" rIns="72000" bIns="0" rtlCol="0" anchor="ctr">
            <a:no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GB" sz="1400" b="1" i="0" u="none" strike="noStrike" kern="1200" cap="none" spc="0" normalizeH="0" baseline="0" noProof="0" dirty="0" smtClean="0">
                <a:ln>
                  <a:noFill/>
                </a:ln>
                <a:solidFill>
                  <a:srgbClr val="7A9A01"/>
                </a:solidFill>
                <a:effectLst/>
                <a:uLnTx/>
                <a:uFillTx/>
                <a:latin typeface="Arial" panose="020B0604020202020204" pitchFamily="34" charset="0"/>
                <a:ea typeface="+mn-ea"/>
                <a:cs typeface="Arial" panose="020B0604020202020204" pitchFamily="34" charset="0"/>
              </a:rPr>
              <a:t>Dampening volatility</a:t>
            </a:r>
            <a:endParaRPr kumimoji="0" lang="en-GB" sz="1400" b="1" i="0" u="none" strike="noStrike" kern="1200" cap="none" spc="0" normalizeH="0" baseline="0" noProof="0" dirty="0">
              <a:ln>
                <a:noFill/>
              </a:ln>
              <a:solidFill>
                <a:srgbClr val="7A9A01"/>
              </a:solidFill>
              <a:effectLst/>
              <a:uLnTx/>
              <a:uFillTx/>
              <a:latin typeface="Arial" panose="020B0604020202020204" pitchFamily="34" charset="0"/>
              <a:ea typeface="+mn-ea"/>
              <a:cs typeface="Arial" panose="020B0604020202020204" pitchFamily="34" charset="0"/>
            </a:endParaRPr>
          </a:p>
        </p:txBody>
      </p:sp>
      <p:pic>
        <p:nvPicPr>
          <p:cNvPr id="30" name="Picture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2539" y="3523873"/>
            <a:ext cx="1321704" cy="881136"/>
          </a:xfrm>
          <a:prstGeom prst="rect">
            <a:avLst/>
          </a:prstGeom>
        </p:spPr>
      </p:pic>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9823" y="3523874"/>
            <a:ext cx="1321704" cy="881136"/>
          </a:xfrm>
          <a:prstGeom prst="rect">
            <a:avLst/>
          </a:prstGeom>
        </p:spPr>
      </p:pic>
      <p:pic>
        <p:nvPicPr>
          <p:cNvPr id="33" name="Picture 4" descr="Black Laptop Computer Showing Stock Graph"/>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17107" y="3523873"/>
            <a:ext cx="1323027" cy="88113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85715" y="3522256"/>
            <a:ext cx="1320181" cy="877780"/>
          </a:xfrm>
          <a:prstGeom prst="rect">
            <a:avLst/>
          </a:prstGeom>
        </p:spPr>
      </p:pic>
      <p:sp>
        <p:nvSpPr>
          <p:cNvPr id="24" name="Title 1"/>
          <p:cNvSpPr txBox="1">
            <a:spLocks/>
          </p:cNvSpPr>
          <p:nvPr/>
        </p:nvSpPr>
        <p:spPr bwMode="auto">
          <a:xfrm>
            <a:off x="297281" y="103588"/>
            <a:ext cx="6453717" cy="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normAutofit/>
          </a:bodyPr>
          <a:lstStyle>
            <a:lvl1pPr algn="l" rtl="0" eaLnBrk="1" fontAlgn="base" hangingPunct="1">
              <a:lnSpc>
                <a:spcPct val="90000"/>
              </a:lnSpc>
              <a:spcBef>
                <a:spcPct val="0"/>
              </a:spcBef>
              <a:spcAft>
                <a:spcPct val="0"/>
              </a:spcAft>
              <a:defRPr sz="2000" b="1" kern="1200" cap="none" baseline="0">
                <a:solidFill>
                  <a:schemeClr val="bg1"/>
                </a:solidFill>
                <a:latin typeface="+mj-lt"/>
                <a:ea typeface="+mj-ea"/>
                <a:cs typeface="+mj-cs"/>
              </a:defRPr>
            </a:lvl1pPr>
            <a:lvl2pPr algn="l" rtl="0" eaLnBrk="1" fontAlgn="base" hangingPunct="1">
              <a:spcBef>
                <a:spcPct val="0"/>
              </a:spcBef>
              <a:spcAft>
                <a:spcPct val="0"/>
              </a:spcAft>
              <a:defRPr sz="2400">
                <a:solidFill>
                  <a:schemeClr val="tx1"/>
                </a:solidFill>
                <a:latin typeface="Arial" charset="0"/>
              </a:defRPr>
            </a:lvl2pPr>
            <a:lvl3pPr algn="l" rtl="0" eaLnBrk="1" fontAlgn="base" hangingPunct="1">
              <a:spcBef>
                <a:spcPct val="0"/>
              </a:spcBef>
              <a:spcAft>
                <a:spcPct val="0"/>
              </a:spcAft>
              <a:defRPr sz="2400">
                <a:solidFill>
                  <a:schemeClr val="tx1"/>
                </a:solidFill>
                <a:latin typeface="Arial" charset="0"/>
              </a:defRPr>
            </a:lvl3pPr>
            <a:lvl4pPr algn="l" rtl="0" eaLnBrk="1" fontAlgn="base" hangingPunct="1">
              <a:spcBef>
                <a:spcPct val="0"/>
              </a:spcBef>
              <a:spcAft>
                <a:spcPct val="0"/>
              </a:spcAft>
              <a:defRPr sz="2400">
                <a:solidFill>
                  <a:schemeClr val="tx1"/>
                </a:solidFill>
                <a:latin typeface="Arial" charset="0"/>
              </a:defRPr>
            </a:lvl4pPr>
            <a:lvl5pPr algn="l" rtl="0" eaLnBrk="1" fontAlgn="base" hangingPunct="1">
              <a:spcBef>
                <a:spcPct val="0"/>
              </a:spcBef>
              <a:spcAft>
                <a:spcPct val="0"/>
              </a:spcAft>
              <a:defRPr sz="2400">
                <a:solidFill>
                  <a:schemeClr val="tx1"/>
                </a:solidFill>
                <a:latin typeface="Arial" charset="0"/>
              </a:defRPr>
            </a:lvl5pPr>
            <a:lvl6pPr marL="457200" algn="l" rtl="0" eaLnBrk="1" fontAlgn="base" hangingPunct="1">
              <a:spcBef>
                <a:spcPct val="0"/>
              </a:spcBef>
              <a:spcAft>
                <a:spcPct val="0"/>
              </a:spcAft>
              <a:defRPr sz="2400">
                <a:solidFill>
                  <a:schemeClr val="tx1"/>
                </a:solidFill>
                <a:latin typeface="Arial" charset="0"/>
              </a:defRPr>
            </a:lvl6pPr>
            <a:lvl7pPr marL="914400" algn="l" rtl="0" eaLnBrk="1" fontAlgn="base" hangingPunct="1">
              <a:spcBef>
                <a:spcPct val="0"/>
              </a:spcBef>
              <a:spcAft>
                <a:spcPct val="0"/>
              </a:spcAft>
              <a:defRPr sz="2400">
                <a:solidFill>
                  <a:schemeClr val="tx1"/>
                </a:solidFill>
                <a:latin typeface="Arial" charset="0"/>
              </a:defRPr>
            </a:lvl7pPr>
            <a:lvl8pPr marL="1371600" algn="l" rtl="0" eaLnBrk="1" fontAlgn="base" hangingPunct="1">
              <a:spcBef>
                <a:spcPct val="0"/>
              </a:spcBef>
              <a:spcAft>
                <a:spcPct val="0"/>
              </a:spcAft>
              <a:defRPr sz="2400">
                <a:solidFill>
                  <a:schemeClr val="tx1"/>
                </a:solidFill>
                <a:latin typeface="Arial" charset="0"/>
              </a:defRPr>
            </a:lvl8pPr>
            <a:lvl9pPr marL="1828800" algn="l" rtl="0" eaLnBrk="1" fontAlgn="base" hangingPunct="1">
              <a:spcBef>
                <a:spcPct val="0"/>
              </a:spcBef>
              <a:spcAft>
                <a:spcPct val="0"/>
              </a:spcAft>
              <a:defRPr sz="2400">
                <a:solidFill>
                  <a:schemeClr val="tx1"/>
                </a:solidFill>
                <a:latin typeface="Arial" charset="0"/>
              </a:defRPr>
            </a:lvl9pPr>
          </a:lstStyle>
          <a:p>
            <a:r>
              <a:rPr lang="en-GB" altLang="en-US" cap="small" dirty="0"/>
              <a:t>Primary Products: </a:t>
            </a:r>
          </a:p>
          <a:p>
            <a:r>
              <a:rPr lang="en-GB" sz="1800" cap="small" dirty="0" smtClean="0"/>
              <a:t>Commodities</a:t>
            </a:r>
            <a:endParaRPr lang="en-GB" sz="1800" cap="small" dirty="0"/>
          </a:p>
        </p:txBody>
      </p:sp>
    </p:spTree>
    <p:extLst>
      <p:ext uri="{BB962C8B-B14F-4D97-AF65-F5344CB8AC3E}">
        <p14:creationId xmlns:p14="http://schemas.microsoft.com/office/powerpoint/2010/main" val="2122653945"/>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77"/>
          <p:cNvSpPr>
            <a:spLocks noChangeArrowheads="1"/>
          </p:cNvSpPr>
          <p:nvPr/>
        </p:nvSpPr>
        <p:spPr bwMode="auto">
          <a:xfrm>
            <a:off x="6109486" y="3085586"/>
            <a:ext cx="3255962" cy="184666"/>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12700" algn="ctr">
                <a:solidFill>
                  <a:srgbClr val="092768"/>
                </a:solidFill>
                <a:miter lim="800000"/>
                <a:headEnd/>
                <a:tailEnd/>
              </a14:hiddenLine>
            </a:ext>
            <a:ext uri="{AF507438-7753-43E0-B8FC-AC1667EBCBE1}">
              <a14:hiddenEffects xmlns:a14="http://schemas.microsoft.com/office/drawing/2010/main">
                <a:effectLst>
                  <a:outerShdw dist="71842" dir="2700000" algn="ctr" rotWithShape="0">
                    <a:schemeClr val="bg2"/>
                  </a:outerShdw>
                </a:effectLst>
              </a14:hiddenEffects>
            </a:ext>
          </a:extLst>
        </p:spPr>
        <p:txBody>
          <a:bodyPr>
            <a:spAutoFit/>
          </a:bodyPr>
          <a:lstStyle/>
          <a:p>
            <a:pPr eaLnBrk="1" hangingPunct="1">
              <a:defRPr/>
            </a:pPr>
            <a:endParaRPr lang="en-GB" altLang="en-US" sz="600" baseline="0" dirty="0">
              <a:solidFill>
                <a:schemeClr val="tx2">
                  <a:lumMod val="50000"/>
                  <a:lumOff val="50000"/>
                </a:schemeClr>
              </a:solidFill>
            </a:endParaRPr>
          </a:p>
        </p:txBody>
      </p:sp>
      <p:sp>
        <p:nvSpPr>
          <p:cNvPr id="27" name="Rectangle 26"/>
          <p:cNvSpPr/>
          <p:nvPr/>
        </p:nvSpPr>
        <p:spPr>
          <a:xfrm>
            <a:off x="0" y="1050156"/>
            <a:ext cx="5034628" cy="1790893"/>
          </a:xfrm>
          <a:prstGeom prst="rect">
            <a:avLst/>
          </a:prstGeom>
          <a:solidFill>
            <a:srgbClr val="00A9E0">
              <a:alpha val="94902"/>
            </a:srgbClr>
          </a:solidFill>
        </p:spPr>
        <p:txBody>
          <a:bodyPr wrap="none" lIns="0" tIns="0" rIns="0" bIns="0" rtlCol="0" anchor="ctr">
            <a:noAutofit/>
          </a:bodyPr>
          <a:lstStyle/>
          <a:p>
            <a:pPr algn="ctr">
              <a:lnSpc>
                <a:spcPct val="90000"/>
              </a:lnSpc>
            </a:pPr>
            <a:endParaRPr lang="en-US" sz="1400" b="1" dirty="0" smtClean="0">
              <a:solidFill>
                <a:schemeClr val="bg1"/>
              </a:solidFill>
            </a:endParaRPr>
          </a:p>
        </p:txBody>
      </p:sp>
      <p:sp>
        <p:nvSpPr>
          <p:cNvPr id="28" name="Rectangle 27"/>
          <p:cNvSpPr/>
          <p:nvPr/>
        </p:nvSpPr>
        <p:spPr>
          <a:xfrm>
            <a:off x="0" y="2841050"/>
            <a:ext cx="5034628" cy="1818932"/>
          </a:xfrm>
          <a:prstGeom prst="rect">
            <a:avLst/>
          </a:prstGeom>
          <a:solidFill>
            <a:schemeClr val="accent3"/>
          </a:solidFill>
        </p:spPr>
        <p:txBody>
          <a:bodyPr wrap="none" lIns="0" tIns="0" rIns="0" bIns="0" rtlCol="0" anchor="ctr">
            <a:noAutofit/>
          </a:bodyPr>
          <a:lstStyle/>
          <a:p>
            <a:pPr algn="ctr">
              <a:lnSpc>
                <a:spcPct val="90000"/>
              </a:lnSpc>
            </a:pPr>
            <a:endParaRPr lang="en-US" sz="1400" b="1" dirty="0" smtClean="0">
              <a:solidFill>
                <a:schemeClr val="bg1"/>
              </a:solidFill>
            </a:endParaRPr>
          </a:p>
        </p:txBody>
      </p:sp>
      <p:cxnSp>
        <p:nvCxnSpPr>
          <p:cNvPr id="29" name="AutoShape 165"/>
          <p:cNvCxnSpPr>
            <a:cxnSpLocks noChangeShapeType="1"/>
          </p:cNvCxnSpPr>
          <p:nvPr/>
        </p:nvCxnSpPr>
        <p:spPr bwMode="auto">
          <a:xfrm>
            <a:off x="1412863" y="2574349"/>
            <a:ext cx="0" cy="326789"/>
          </a:xfrm>
          <a:prstGeom prst="straightConnector1">
            <a:avLst/>
          </a:prstGeom>
          <a:noFill/>
          <a:ln w="15875">
            <a:solidFill>
              <a:srgbClr val="000000"/>
            </a:solidFill>
            <a:round/>
            <a:headEnd/>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Elbow Connector 26"/>
          <p:cNvCxnSpPr>
            <a:cxnSpLocks noChangeShapeType="1"/>
            <a:stCxn id="64" idx="1"/>
            <a:endCxn id="56" idx="0"/>
          </p:cNvCxnSpPr>
          <p:nvPr/>
        </p:nvCxnSpPr>
        <p:spPr bwMode="auto">
          <a:xfrm rot="10800000" flipV="1">
            <a:off x="2216306" y="3490255"/>
            <a:ext cx="375531" cy="562198"/>
          </a:xfrm>
          <a:prstGeom prst="bentConnector2">
            <a:avLst/>
          </a:prstGeom>
          <a:noFill/>
          <a:ln w="1587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71842" dir="2700000" algn="ctr" rotWithShape="0">
                    <a:schemeClr val="bg2"/>
                  </a:outerShdw>
                </a:effectLst>
              </a14:hiddenEffects>
            </a:ext>
          </a:extLst>
        </p:spPr>
      </p:cxnSp>
      <p:cxnSp>
        <p:nvCxnSpPr>
          <p:cNvPr id="34" name="Elbow Connector 13"/>
          <p:cNvCxnSpPr>
            <a:cxnSpLocks noChangeShapeType="1"/>
            <a:stCxn id="65" idx="2"/>
            <a:endCxn id="55" idx="0"/>
          </p:cNvCxnSpPr>
          <p:nvPr/>
        </p:nvCxnSpPr>
        <p:spPr bwMode="auto">
          <a:xfrm rot="5400000">
            <a:off x="900599" y="3533838"/>
            <a:ext cx="760172" cy="277058"/>
          </a:xfrm>
          <a:prstGeom prst="bentConnector3">
            <a:avLst>
              <a:gd name="adj1" fmla="val 50000"/>
            </a:avLst>
          </a:prstGeom>
          <a:noFill/>
          <a:ln w="1587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71842" dir="2700000" algn="ctr" rotWithShape="0">
                    <a:schemeClr val="bg2"/>
                  </a:outerShdw>
                </a:effectLst>
              </a14:hiddenEffects>
            </a:ext>
          </a:extLst>
        </p:spPr>
      </p:cxnSp>
      <p:cxnSp>
        <p:nvCxnSpPr>
          <p:cNvPr id="36" name="AutoShape 165"/>
          <p:cNvCxnSpPr>
            <a:cxnSpLocks noChangeShapeType="1"/>
            <a:endCxn id="63" idx="0"/>
          </p:cNvCxnSpPr>
          <p:nvPr/>
        </p:nvCxnSpPr>
        <p:spPr bwMode="auto">
          <a:xfrm>
            <a:off x="1403350" y="1726816"/>
            <a:ext cx="262" cy="223440"/>
          </a:xfrm>
          <a:prstGeom prst="straightConnector1">
            <a:avLst/>
          </a:prstGeom>
          <a:noFill/>
          <a:ln w="15875">
            <a:solidFill>
              <a:srgbClr val="000000"/>
            </a:solidFill>
            <a:round/>
            <a:headEnd/>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 name="AutoShape 165"/>
          <p:cNvCxnSpPr>
            <a:cxnSpLocks noChangeShapeType="1"/>
            <a:stCxn id="63" idx="2"/>
            <a:endCxn id="46" idx="0"/>
          </p:cNvCxnSpPr>
          <p:nvPr/>
        </p:nvCxnSpPr>
        <p:spPr bwMode="auto">
          <a:xfrm>
            <a:off x="1403612" y="2166256"/>
            <a:ext cx="0" cy="239001"/>
          </a:xfrm>
          <a:prstGeom prst="straightConnector1">
            <a:avLst/>
          </a:prstGeom>
          <a:noFill/>
          <a:ln w="15875">
            <a:solidFill>
              <a:srgbClr val="000000"/>
            </a:solidFill>
            <a:round/>
            <a:headEnd/>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9" name="Rectangle 154"/>
          <p:cNvSpPr>
            <a:spLocks noChangeArrowheads="1"/>
          </p:cNvSpPr>
          <p:nvPr/>
        </p:nvSpPr>
        <p:spPr bwMode="auto">
          <a:xfrm>
            <a:off x="2627784" y="1842244"/>
            <a:ext cx="993863"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1" fontAlgn="auto" hangingPunct="1">
              <a:spcBef>
                <a:spcPts val="0"/>
              </a:spcBef>
              <a:spcAft>
                <a:spcPts val="0"/>
              </a:spcAft>
              <a:defRPr/>
            </a:pPr>
            <a:r>
              <a:rPr lang="en-GB" altLang="en-US" sz="900" b="1" i="1" kern="0" baseline="0" dirty="0">
                <a:solidFill>
                  <a:schemeClr val="bg1"/>
                </a:solidFill>
                <a:latin typeface="Arial"/>
                <a:cs typeface="+mn-cs"/>
              </a:rPr>
              <a:t>Corn Co-Products</a:t>
            </a:r>
          </a:p>
        </p:txBody>
      </p:sp>
      <p:sp>
        <p:nvSpPr>
          <p:cNvPr id="40" name="Text Box 160"/>
          <p:cNvSpPr txBox="1">
            <a:spLocks noChangeArrowheads="1"/>
          </p:cNvSpPr>
          <p:nvPr/>
        </p:nvSpPr>
        <p:spPr bwMode="auto">
          <a:xfrm>
            <a:off x="2157401" y="2330911"/>
            <a:ext cx="439737" cy="369332"/>
          </a:xfrm>
          <a:prstGeom prst="rect">
            <a:avLst/>
          </a:prstGeom>
          <a:noFill/>
          <a:ln>
            <a:noFill/>
          </a:ln>
          <a:effectLst/>
          <a:extLst/>
        </p:spPr>
        <p:txBody>
          <a:bodyPr lIns="0" rIns="0" anchor="ctr">
            <a:spAutoFit/>
          </a:bodyPr>
          <a:lstStyle>
            <a:lvl1pPr eaLnBrk="0" hangingPunct="0">
              <a:defRPr sz="800" baseline="30000">
                <a:solidFill>
                  <a:schemeClr val="tx1"/>
                </a:solidFill>
                <a:latin typeface="Arial" charset="0"/>
                <a:cs typeface="Arial" charset="0"/>
              </a:defRPr>
            </a:lvl1pPr>
            <a:lvl2pPr marL="742950" indent="-285750" eaLnBrk="0" hangingPunct="0">
              <a:defRPr sz="800" baseline="30000">
                <a:solidFill>
                  <a:schemeClr val="tx1"/>
                </a:solidFill>
                <a:latin typeface="Arial" charset="0"/>
                <a:cs typeface="Arial" charset="0"/>
              </a:defRPr>
            </a:lvl2pPr>
            <a:lvl3pPr marL="1143000" indent="-228600" eaLnBrk="0" hangingPunct="0">
              <a:defRPr sz="800" baseline="30000">
                <a:solidFill>
                  <a:schemeClr val="tx1"/>
                </a:solidFill>
                <a:latin typeface="Arial" charset="0"/>
                <a:cs typeface="Arial" charset="0"/>
              </a:defRPr>
            </a:lvl3pPr>
            <a:lvl4pPr marL="1600200" indent="-228600" eaLnBrk="0" hangingPunct="0">
              <a:defRPr sz="800" baseline="30000">
                <a:solidFill>
                  <a:schemeClr val="tx1"/>
                </a:solidFill>
                <a:latin typeface="Arial" charset="0"/>
                <a:cs typeface="Arial" charset="0"/>
              </a:defRPr>
            </a:lvl4pPr>
            <a:lvl5pPr marL="2057400" indent="-228600" eaLnBrk="0" hangingPunct="0">
              <a:defRPr sz="800" baseline="30000">
                <a:solidFill>
                  <a:schemeClr val="tx1"/>
                </a:solidFill>
                <a:latin typeface="Arial" charset="0"/>
                <a:cs typeface="Arial" charset="0"/>
              </a:defRPr>
            </a:lvl5pPr>
            <a:lvl6pPr marL="2514600" indent="-228600" eaLnBrk="0" fontAlgn="base" hangingPunct="0">
              <a:spcBef>
                <a:spcPct val="0"/>
              </a:spcBef>
              <a:spcAft>
                <a:spcPct val="0"/>
              </a:spcAft>
              <a:defRPr sz="800" baseline="30000">
                <a:solidFill>
                  <a:schemeClr val="tx1"/>
                </a:solidFill>
                <a:latin typeface="Arial" charset="0"/>
                <a:cs typeface="Arial" charset="0"/>
              </a:defRPr>
            </a:lvl6pPr>
            <a:lvl7pPr marL="2971800" indent="-228600" eaLnBrk="0" fontAlgn="base" hangingPunct="0">
              <a:spcBef>
                <a:spcPct val="0"/>
              </a:spcBef>
              <a:spcAft>
                <a:spcPct val="0"/>
              </a:spcAft>
              <a:defRPr sz="800" baseline="30000">
                <a:solidFill>
                  <a:schemeClr val="tx1"/>
                </a:solidFill>
                <a:latin typeface="Arial" charset="0"/>
                <a:cs typeface="Arial" charset="0"/>
              </a:defRPr>
            </a:lvl7pPr>
            <a:lvl8pPr marL="3429000" indent="-228600" eaLnBrk="0" fontAlgn="base" hangingPunct="0">
              <a:spcBef>
                <a:spcPct val="0"/>
              </a:spcBef>
              <a:spcAft>
                <a:spcPct val="0"/>
              </a:spcAft>
              <a:defRPr sz="800" baseline="30000">
                <a:solidFill>
                  <a:schemeClr val="tx1"/>
                </a:solidFill>
                <a:latin typeface="Arial" charset="0"/>
                <a:cs typeface="Arial" charset="0"/>
              </a:defRPr>
            </a:lvl8pPr>
            <a:lvl9pPr marL="3886200" indent="-228600" eaLnBrk="0" fontAlgn="base" hangingPunct="0">
              <a:spcBef>
                <a:spcPct val="0"/>
              </a:spcBef>
              <a:spcAft>
                <a:spcPct val="0"/>
              </a:spcAft>
              <a:defRPr sz="800" baseline="30000">
                <a:solidFill>
                  <a:schemeClr val="tx1"/>
                </a:solidFill>
                <a:latin typeface="Arial" charset="0"/>
                <a:cs typeface="Arial" charset="0"/>
              </a:defRPr>
            </a:lvl9pPr>
          </a:lstStyle>
          <a:p>
            <a:pPr algn="ctr" eaLnBrk="1" fontAlgn="auto" hangingPunct="1">
              <a:spcBef>
                <a:spcPct val="50000"/>
              </a:spcBef>
              <a:spcAft>
                <a:spcPts val="0"/>
              </a:spcAft>
              <a:defRPr/>
            </a:pPr>
            <a:r>
              <a:rPr lang="en-GB" altLang="en-US" sz="900" b="1" kern="0" baseline="0" dirty="0">
                <a:solidFill>
                  <a:schemeClr val="bg1"/>
                </a:solidFill>
              </a:rPr>
              <a:t>Corn </a:t>
            </a:r>
            <a:r>
              <a:rPr lang="en-GB" altLang="en-US" sz="900" b="1" kern="0" baseline="0" dirty="0" smtClean="0">
                <a:solidFill>
                  <a:schemeClr val="bg1"/>
                </a:solidFill>
              </a:rPr>
              <a:t>Oil</a:t>
            </a:r>
            <a:endParaRPr lang="en-GB" altLang="en-US" sz="900" b="1" kern="0" baseline="0" dirty="0">
              <a:solidFill>
                <a:schemeClr val="bg1"/>
              </a:solidFill>
            </a:endParaRPr>
          </a:p>
        </p:txBody>
      </p:sp>
      <p:sp>
        <p:nvSpPr>
          <p:cNvPr id="41" name="Text Box 166"/>
          <p:cNvSpPr txBox="1">
            <a:spLocks noChangeArrowheads="1"/>
          </p:cNvSpPr>
          <p:nvPr/>
        </p:nvSpPr>
        <p:spPr bwMode="auto">
          <a:xfrm>
            <a:off x="2932101" y="2330911"/>
            <a:ext cx="769937" cy="369332"/>
          </a:xfrm>
          <a:prstGeom prst="rect">
            <a:avLst/>
          </a:prstGeom>
          <a:noFill/>
          <a:ln>
            <a:noFill/>
          </a:ln>
          <a:effectLst/>
          <a:extLst/>
        </p:spPr>
        <p:txBody>
          <a:bodyPr lIns="0" rIns="0" anchor="ctr">
            <a:spAutoFit/>
          </a:bodyPr>
          <a:lstStyle>
            <a:lvl1pPr eaLnBrk="0" hangingPunct="0">
              <a:defRPr sz="800" baseline="30000">
                <a:solidFill>
                  <a:schemeClr val="tx1"/>
                </a:solidFill>
                <a:latin typeface="Arial" charset="0"/>
                <a:cs typeface="Arial" charset="0"/>
              </a:defRPr>
            </a:lvl1pPr>
            <a:lvl2pPr marL="742950" indent="-285750" eaLnBrk="0" hangingPunct="0">
              <a:defRPr sz="800" baseline="30000">
                <a:solidFill>
                  <a:schemeClr val="tx1"/>
                </a:solidFill>
                <a:latin typeface="Arial" charset="0"/>
                <a:cs typeface="Arial" charset="0"/>
              </a:defRPr>
            </a:lvl2pPr>
            <a:lvl3pPr marL="1143000" indent="-228600" eaLnBrk="0" hangingPunct="0">
              <a:defRPr sz="800" baseline="30000">
                <a:solidFill>
                  <a:schemeClr val="tx1"/>
                </a:solidFill>
                <a:latin typeface="Arial" charset="0"/>
                <a:cs typeface="Arial" charset="0"/>
              </a:defRPr>
            </a:lvl3pPr>
            <a:lvl4pPr marL="1600200" indent="-228600" eaLnBrk="0" hangingPunct="0">
              <a:defRPr sz="800" baseline="30000">
                <a:solidFill>
                  <a:schemeClr val="tx1"/>
                </a:solidFill>
                <a:latin typeface="Arial" charset="0"/>
                <a:cs typeface="Arial" charset="0"/>
              </a:defRPr>
            </a:lvl4pPr>
            <a:lvl5pPr marL="2057400" indent="-228600" eaLnBrk="0" hangingPunct="0">
              <a:defRPr sz="800" baseline="30000">
                <a:solidFill>
                  <a:schemeClr val="tx1"/>
                </a:solidFill>
                <a:latin typeface="Arial" charset="0"/>
                <a:cs typeface="Arial" charset="0"/>
              </a:defRPr>
            </a:lvl5pPr>
            <a:lvl6pPr marL="2514600" indent="-228600" eaLnBrk="0" fontAlgn="base" hangingPunct="0">
              <a:spcBef>
                <a:spcPct val="0"/>
              </a:spcBef>
              <a:spcAft>
                <a:spcPct val="0"/>
              </a:spcAft>
              <a:defRPr sz="800" baseline="30000">
                <a:solidFill>
                  <a:schemeClr val="tx1"/>
                </a:solidFill>
                <a:latin typeface="Arial" charset="0"/>
                <a:cs typeface="Arial" charset="0"/>
              </a:defRPr>
            </a:lvl6pPr>
            <a:lvl7pPr marL="2971800" indent="-228600" eaLnBrk="0" fontAlgn="base" hangingPunct="0">
              <a:spcBef>
                <a:spcPct val="0"/>
              </a:spcBef>
              <a:spcAft>
                <a:spcPct val="0"/>
              </a:spcAft>
              <a:defRPr sz="800" baseline="30000">
                <a:solidFill>
                  <a:schemeClr val="tx1"/>
                </a:solidFill>
                <a:latin typeface="Arial" charset="0"/>
                <a:cs typeface="Arial" charset="0"/>
              </a:defRPr>
            </a:lvl7pPr>
            <a:lvl8pPr marL="3429000" indent="-228600" eaLnBrk="0" fontAlgn="base" hangingPunct="0">
              <a:spcBef>
                <a:spcPct val="0"/>
              </a:spcBef>
              <a:spcAft>
                <a:spcPct val="0"/>
              </a:spcAft>
              <a:defRPr sz="800" baseline="30000">
                <a:solidFill>
                  <a:schemeClr val="tx1"/>
                </a:solidFill>
                <a:latin typeface="Arial" charset="0"/>
                <a:cs typeface="Arial" charset="0"/>
              </a:defRPr>
            </a:lvl8pPr>
            <a:lvl9pPr marL="3886200" indent="-228600" eaLnBrk="0" fontAlgn="base" hangingPunct="0">
              <a:spcBef>
                <a:spcPct val="0"/>
              </a:spcBef>
              <a:spcAft>
                <a:spcPct val="0"/>
              </a:spcAft>
              <a:defRPr sz="800" baseline="30000">
                <a:solidFill>
                  <a:schemeClr val="tx1"/>
                </a:solidFill>
                <a:latin typeface="Arial" charset="0"/>
                <a:cs typeface="Arial" charset="0"/>
              </a:defRPr>
            </a:lvl9pPr>
          </a:lstStyle>
          <a:p>
            <a:pPr algn="ctr" eaLnBrk="1" fontAlgn="auto" hangingPunct="1">
              <a:spcBef>
                <a:spcPct val="50000"/>
              </a:spcBef>
              <a:spcAft>
                <a:spcPts val="0"/>
              </a:spcAft>
              <a:defRPr/>
            </a:pPr>
            <a:r>
              <a:rPr lang="en-GB" altLang="en-US" sz="900" b="1" kern="0" baseline="0" dirty="0">
                <a:solidFill>
                  <a:schemeClr val="bg1"/>
                </a:solidFill>
              </a:rPr>
              <a:t>Corn Gluten Meal</a:t>
            </a:r>
          </a:p>
        </p:txBody>
      </p:sp>
      <p:sp>
        <p:nvSpPr>
          <p:cNvPr id="42" name="Text Box 167"/>
          <p:cNvSpPr txBox="1">
            <a:spLocks noChangeArrowheads="1"/>
          </p:cNvSpPr>
          <p:nvPr/>
        </p:nvSpPr>
        <p:spPr bwMode="auto">
          <a:xfrm>
            <a:off x="4049701" y="2330911"/>
            <a:ext cx="771525" cy="369332"/>
          </a:xfrm>
          <a:prstGeom prst="rect">
            <a:avLst/>
          </a:prstGeom>
          <a:noFill/>
          <a:ln>
            <a:noFill/>
          </a:ln>
          <a:effectLst/>
          <a:extLst/>
        </p:spPr>
        <p:txBody>
          <a:bodyPr lIns="0" rIns="0" anchor="ctr">
            <a:spAutoFit/>
          </a:bodyPr>
          <a:lstStyle>
            <a:lvl1pPr eaLnBrk="0" hangingPunct="0">
              <a:defRPr sz="800" baseline="30000">
                <a:solidFill>
                  <a:schemeClr val="tx1"/>
                </a:solidFill>
                <a:latin typeface="Arial" charset="0"/>
                <a:cs typeface="Arial" charset="0"/>
              </a:defRPr>
            </a:lvl1pPr>
            <a:lvl2pPr marL="742950" indent="-285750" eaLnBrk="0" hangingPunct="0">
              <a:defRPr sz="800" baseline="30000">
                <a:solidFill>
                  <a:schemeClr val="tx1"/>
                </a:solidFill>
                <a:latin typeface="Arial" charset="0"/>
                <a:cs typeface="Arial" charset="0"/>
              </a:defRPr>
            </a:lvl2pPr>
            <a:lvl3pPr marL="1143000" indent="-228600" eaLnBrk="0" hangingPunct="0">
              <a:defRPr sz="800" baseline="30000">
                <a:solidFill>
                  <a:schemeClr val="tx1"/>
                </a:solidFill>
                <a:latin typeface="Arial" charset="0"/>
                <a:cs typeface="Arial" charset="0"/>
              </a:defRPr>
            </a:lvl3pPr>
            <a:lvl4pPr marL="1600200" indent="-228600" eaLnBrk="0" hangingPunct="0">
              <a:defRPr sz="800" baseline="30000">
                <a:solidFill>
                  <a:schemeClr val="tx1"/>
                </a:solidFill>
                <a:latin typeface="Arial" charset="0"/>
                <a:cs typeface="Arial" charset="0"/>
              </a:defRPr>
            </a:lvl4pPr>
            <a:lvl5pPr marL="2057400" indent="-228600" eaLnBrk="0" hangingPunct="0">
              <a:defRPr sz="800" baseline="30000">
                <a:solidFill>
                  <a:schemeClr val="tx1"/>
                </a:solidFill>
                <a:latin typeface="Arial" charset="0"/>
                <a:cs typeface="Arial" charset="0"/>
              </a:defRPr>
            </a:lvl5pPr>
            <a:lvl6pPr marL="2514600" indent="-228600" eaLnBrk="0" fontAlgn="base" hangingPunct="0">
              <a:spcBef>
                <a:spcPct val="0"/>
              </a:spcBef>
              <a:spcAft>
                <a:spcPct val="0"/>
              </a:spcAft>
              <a:defRPr sz="800" baseline="30000">
                <a:solidFill>
                  <a:schemeClr val="tx1"/>
                </a:solidFill>
                <a:latin typeface="Arial" charset="0"/>
                <a:cs typeface="Arial" charset="0"/>
              </a:defRPr>
            </a:lvl6pPr>
            <a:lvl7pPr marL="2971800" indent="-228600" eaLnBrk="0" fontAlgn="base" hangingPunct="0">
              <a:spcBef>
                <a:spcPct val="0"/>
              </a:spcBef>
              <a:spcAft>
                <a:spcPct val="0"/>
              </a:spcAft>
              <a:defRPr sz="800" baseline="30000">
                <a:solidFill>
                  <a:schemeClr val="tx1"/>
                </a:solidFill>
                <a:latin typeface="Arial" charset="0"/>
                <a:cs typeface="Arial" charset="0"/>
              </a:defRPr>
            </a:lvl7pPr>
            <a:lvl8pPr marL="3429000" indent="-228600" eaLnBrk="0" fontAlgn="base" hangingPunct="0">
              <a:spcBef>
                <a:spcPct val="0"/>
              </a:spcBef>
              <a:spcAft>
                <a:spcPct val="0"/>
              </a:spcAft>
              <a:defRPr sz="800" baseline="30000">
                <a:solidFill>
                  <a:schemeClr val="tx1"/>
                </a:solidFill>
                <a:latin typeface="Arial" charset="0"/>
                <a:cs typeface="Arial" charset="0"/>
              </a:defRPr>
            </a:lvl8pPr>
            <a:lvl9pPr marL="3886200" indent="-228600" eaLnBrk="0" fontAlgn="base" hangingPunct="0">
              <a:spcBef>
                <a:spcPct val="0"/>
              </a:spcBef>
              <a:spcAft>
                <a:spcPct val="0"/>
              </a:spcAft>
              <a:defRPr sz="800" baseline="30000">
                <a:solidFill>
                  <a:schemeClr val="tx1"/>
                </a:solidFill>
                <a:latin typeface="Arial" charset="0"/>
                <a:cs typeface="Arial" charset="0"/>
              </a:defRPr>
            </a:lvl9pPr>
          </a:lstStyle>
          <a:p>
            <a:pPr algn="ctr" eaLnBrk="1" fontAlgn="auto" hangingPunct="1">
              <a:spcBef>
                <a:spcPct val="50000"/>
              </a:spcBef>
              <a:spcAft>
                <a:spcPts val="0"/>
              </a:spcAft>
              <a:defRPr/>
            </a:pPr>
            <a:r>
              <a:rPr lang="en-GB" altLang="en-US" sz="900" b="1" kern="0" baseline="0" dirty="0">
                <a:solidFill>
                  <a:schemeClr val="bg1"/>
                </a:solidFill>
              </a:rPr>
              <a:t>Corn Gluten Feed</a:t>
            </a:r>
          </a:p>
        </p:txBody>
      </p:sp>
      <p:cxnSp>
        <p:nvCxnSpPr>
          <p:cNvPr id="43" name="Straight Connector 22"/>
          <p:cNvCxnSpPr>
            <a:cxnSpLocks noChangeShapeType="1"/>
            <a:stCxn id="63" idx="3"/>
          </p:cNvCxnSpPr>
          <p:nvPr/>
        </p:nvCxnSpPr>
        <p:spPr bwMode="auto">
          <a:xfrm>
            <a:off x="1727612" y="2058256"/>
            <a:ext cx="2736336" cy="0"/>
          </a:xfrm>
          <a:prstGeom prst="line">
            <a:avLst/>
          </a:prstGeom>
          <a:noFill/>
          <a:ln w="1587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71842" dir="2700000" algn="ctr" rotWithShape="0">
                    <a:schemeClr val="bg2"/>
                  </a:outerShdw>
                </a:effectLst>
              </a14:hiddenEffects>
            </a:ext>
          </a:extLst>
        </p:spPr>
      </p:cxnSp>
      <p:cxnSp>
        <p:nvCxnSpPr>
          <p:cNvPr id="44" name="AutoShape 165"/>
          <p:cNvCxnSpPr>
            <a:cxnSpLocks noChangeShapeType="1"/>
          </p:cNvCxnSpPr>
          <p:nvPr/>
        </p:nvCxnSpPr>
        <p:spPr bwMode="auto">
          <a:xfrm>
            <a:off x="4463470" y="2058612"/>
            <a:ext cx="0" cy="328818"/>
          </a:xfrm>
          <a:prstGeom prst="straightConnector1">
            <a:avLst/>
          </a:prstGeom>
          <a:noFill/>
          <a:ln w="15875">
            <a:solidFill>
              <a:srgbClr val="000000"/>
            </a:solidFill>
            <a:round/>
            <a:headEnd/>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 name="AutoShape 165"/>
          <p:cNvCxnSpPr>
            <a:cxnSpLocks noChangeShapeType="1"/>
          </p:cNvCxnSpPr>
          <p:nvPr/>
        </p:nvCxnSpPr>
        <p:spPr bwMode="auto">
          <a:xfrm>
            <a:off x="3308338" y="2058612"/>
            <a:ext cx="0" cy="328818"/>
          </a:xfrm>
          <a:prstGeom prst="straightConnector1">
            <a:avLst/>
          </a:prstGeom>
          <a:noFill/>
          <a:ln w="15875">
            <a:solidFill>
              <a:srgbClr val="000000"/>
            </a:solidFill>
            <a:round/>
            <a:headEnd/>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6" name="Text Box 171"/>
          <p:cNvSpPr txBox="1">
            <a:spLocks noChangeArrowheads="1"/>
          </p:cNvSpPr>
          <p:nvPr/>
        </p:nvSpPr>
        <p:spPr bwMode="auto">
          <a:xfrm>
            <a:off x="1097612" y="2405257"/>
            <a:ext cx="612000" cy="216000"/>
          </a:xfrm>
          <a:prstGeom prst="rect">
            <a:avLst/>
          </a:prstGeom>
          <a:solidFill>
            <a:schemeClr val="bg2"/>
          </a:solidFill>
          <a:ln>
            <a:solidFill>
              <a:srgbClr val="6C5D47"/>
            </a:solidFill>
          </a:ln>
          <a:effectLst/>
          <a:extLst/>
        </p:spPr>
        <p:txBody>
          <a:bodyPr lIns="0" tIns="10800" rIns="0" bIns="10800" anchor="ctr" anchorCtr="1"/>
          <a:lstStyle>
            <a:defPPr>
              <a:defRPr lang="en-US"/>
            </a:defPPr>
            <a:lvl1pPr algn="ctr" fontAlgn="auto">
              <a:spcBef>
                <a:spcPct val="50000"/>
              </a:spcBef>
              <a:spcAft>
                <a:spcPts val="0"/>
              </a:spcAft>
              <a:defRPr sz="800" b="1" i="1" kern="0" baseline="0">
                <a:solidFill>
                  <a:schemeClr val="bg1"/>
                </a:solidFill>
                <a:latin typeface="Arial" charset="0"/>
                <a:cs typeface="Arial" charset="0"/>
              </a:defRPr>
            </a:lvl1pPr>
            <a:lvl2pPr marL="742950" indent="-285750" eaLnBrk="0" hangingPunct="0">
              <a:defRPr sz="800" baseline="30000">
                <a:latin typeface="Arial" charset="0"/>
                <a:cs typeface="Arial" charset="0"/>
              </a:defRPr>
            </a:lvl2pPr>
            <a:lvl3pPr marL="1143000" indent="-228600" eaLnBrk="0" hangingPunct="0">
              <a:defRPr sz="800" baseline="30000">
                <a:latin typeface="Arial" charset="0"/>
                <a:cs typeface="Arial" charset="0"/>
              </a:defRPr>
            </a:lvl3pPr>
            <a:lvl4pPr marL="1600200" indent="-228600" eaLnBrk="0" hangingPunct="0">
              <a:defRPr sz="800" baseline="30000">
                <a:latin typeface="Arial" charset="0"/>
                <a:cs typeface="Arial" charset="0"/>
              </a:defRPr>
            </a:lvl4pPr>
            <a:lvl5pPr marL="2057400" indent="-228600" eaLnBrk="0" hangingPunct="0">
              <a:defRPr sz="800" baseline="30000">
                <a:latin typeface="Arial" charset="0"/>
                <a:cs typeface="Arial" charset="0"/>
              </a:defRPr>
            </a:lvl5pPr>
            <a:lvl6pPr marL="2514600" indent="-228600" eaLnBrk="0" fontAlgn="base" hangingPunct="0">
              <a:spcBef>
                <a:spcPct val="0"/>
              </a:spcBef>
              <a:spcAft>
                <a:spcPct val="0"/>
              </a:spcAft>
              <a:defRPr sz="800" baseline="30000">
                <a:latin typeface="Arial" charset="0"/>
                <a:cs typeface="Arial" charset="0"/>
              </a:defRPr>
            </a:lvl6pPr>
            <a:lvl7pPr marL="2971800" indent="-228600" eaLnBrk="0" fontAlgn="base" hangingPunct="0">
              <a:spcBef>
                <a:spcPct val="0"/>
              </a:spcBef>
              <a:spcAft>
                <a:spcPct val="0"/>
              </a:spcAft>
              <a:defRPr sz="800" baseline="30000">
                <a:latin typeface="Arial" charset="0"/>
                <a:cs typeface="Arial" charset="0"/>
              </a:defRPr>
            </a:lvl7pPr>
            <a:lvl8pPr marL="3429000" indent="-228600" eaLnBrk="0" fontAlgn="base" hangingPunct="0">
              <a:spcBef>
                <a:spcPct val="0"/>
              </a:spcBef>
              <a:spcAft>
                <a:spcPct val="0"/>
              </a:spcAft>
              <a:defRPr sz="800" baseline="30000">
                <a:latin typeface="Arial" charset="0"/>
                <a:cs typeface="Arial" charset="0"/>
              </a:defRPr>
            </a:lvl8pPr>
            <a:lvl9pPr marL="3886200" indent="-228600" eaLnBrk="0" fontAlgn="base" hangingPunct="0">
              <a:spcBef>
                <a:spcPct val="0"/>
              </a:spcBef>
              <a:spcAft>
                <a:spcPct val="0"/>
              </a:spcAft>
              <a:defRPr sz="800" baseline="30000">
                <a:latin typeface="Arial" charset="0"/>
                <a:cs typeface="Arial" charset="0"/>
              </a:defRPr>
            </a:lvl9pPr>
          </a:lstStyle>
          <a:p>
            <a:r>
              <a:rPr lang="en-GB" altLang="en-US" dirty="0"/>
              <a:t>Starch</a:t>
            </a:r>
          </a:p>
        </p:txBody>
      </p:sp>
      <p:sp>
        <p:nvSpPr>
          <p:cNvPr id="47" name="Line 146"/>
          <p:cNvSpPr>
            <a:spLocks noChangeShapeType="1"/>
          </p:cNvSpPr>
          <p:nvPr/>
        </p:nvSpPr>
        <p:spPr bwMode="auto">
          <a:xfrm flipV="1">
            <a:off x="410012" y="1108524"/>
            <a:ext cx="0" cy="1656012"/>
          </a:xfrm>
          <a:prstGeom prst="line">
            <a:avLst/>
          </a:prstGeom>
          <a:noFill/>
          <a:ln w="38100">
            <a:solidFill>
              <a:schemeClr val="bg1"/>
            </a:solidFill>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0" bIns="0"/>
          <a:lstStyle/>
          <a:p>
            <a:pPr eaLnBrk="1" fontAlgn="auto" hangingPunct="1">
              <a:spcBef>
                <a:spcPts val="0"/>
              </a:spcBef>
              <a:spcAft>
                <a:spcPts val="0"/>
              </a:spcAft>
              <a:defRPr/>
            </a:pPr>
            <a:endParaRPr lang="en-GB" sz="1800" kern="0" baseline="0" dirty="0">
              <a:solidFill>
                <a:srgbClr val="339966"/>
              </a:solidFill>
              <a:latin typeface="Arial"/>
              <a:cs typeface="+mn-cs"/>
            </a:endParaRPr>
          </a:p>
        </p:txBody>
      </p:sp>
      <p:sp>
        <p:nvSpPr>
          <p:cNvPr id="48" name="Text Box 175"/>
          <p:cNvSpPr txBox="1">
            <a:spLocks noChangeArrowheads="1"/>
          </p:cNvSpPr>
          <p:nvPr/>
        </p:nvSpPr>
        <p:spPr bwMode="auto">
          <a:xfrm>
            <a:off x="2512956" y="2927432"/>
            <a:ext cx="661988" cy="338554"/>
          </a:xfrm>
          <a:prstGeom prst="rect">
            <a:avLst/>
          </a:prstGeom>
          <a:solidFill>
            <a:schemeClr val="bg1"/>
          </a:solidFill>
          <a:ln>
            <a:solidFill>
              <a:srgbClr val="6C5D47"/>
            </a:solidFill>
          </a:ln>
          <a:effectLst/>
          <a:extLst/>
        </p:spPr>
        <p:txBody>
          <a:bodyPr lIns="0" tIns="10800" rIns="0" bIns="10800" anchor="ctr" anchorCtr="1"/>
          <a:lstStyle>
            <a:defPPr>
              <a:defRPr lang="en-US"/>
            </a:defPPr>
            <a:lvl1pPr algn="ctr" fontAlgn="auto">
              <a:spcBef>
                <a:spcPct val="50000"/>
              </a:spcBef>
              <a:spcAft>
                <a:spcPts val="0"/>
              </a:spcAft>
              <a:defRPr sz="800" b="1" i="1" kern="0" baseline="0">
                <a:solidFill>
                  <a:srgbClr val="6C5D47"/>
                </a:solidFill>
                <a:latin typeface="Arial" charset="0"/>
                <a:cs typeface="Arial" charset="0"/>
              </a:defRPr>
            </a:lvl1pPr>
            <a:lvl2pPr marL="742950" indent="-285750" eaLnBrk="0" hangingPunct="0">
              <a:defRPr sz="800" baseline="30000">
                <a:latin typeface="Arial" charset="0"/>
                <a:cs typeface="Arial" charset="0"/>
              </a:defRPr>
            </a:lvl2pPr>
            <a:lvl3pPr marL="1143000" indent="-228600" eaLnBrk="0" hangingPunct="0">
              <a:defRPr sz="800" baseline="30000">
                <a:latin typeface="Arial" charset="0"/>
                <a:cs typeface="Arial" charset="0"/>
              </a:defRPr>
            </a:lvl3pPr>
            <a:lvl4pPr marL="1600200" indent="-228600" eaLnBrk="0" hangingPunct="0">
              <a:defRPr sz="800" baseline="30000">
                <a:latin typeface="Arial" charset="0"/>
                <a:cs typeface="Arial" charset="0"/>
              </a:defRPr>
            </a:lvl4pPr>
            <a:lvl5pPr marL="2057400" indent="-228600" eaLnBrk="0" hangingPunct="0">
              <a:defRPr sz="800" baseline="30000">
                <a:latin typeface="Arial" charset="0"/>
                <a:cs typeface="Arial" charset="0"/>
              </a:defRPr>
            </a:lvl5pPr>
            <a:lvl6pPr marL="2514600" indent="-228600" eaLnBrk="0" fontAlgn="base" hangingPunct="0">
              <a:spcBef>
                <a:spcPct val="0"/>
              </a:spcBef>
              <a:spcAft>
                <a:spcPct val="0"/>
              </a:spcAft>
              <a:defRPr sz="800" baseline="30000">
                <a:latin typeface="Arial" charset="0"/>
                <a:cs typeface="Arial" charset="0"/>
              </a:defRPr>
            </a:lvl6pPr>
            <a:lvl7pPr marL="2971800" indent="-228600" eaLnBrk="0" fontAlgn="base" hangingPunct="0">
              <a:spcBef>
                <a:spcPct val="0"/>
              </a:spcBef>
              <a:spcAft>
                <a:spcPct val="0"/>
              </a:spcAft>
              <a:defRPr sz="800" baseline="30000">
                <a:latin typeface="Arial" charset="0"/>
                <a:cs typeface="Arial" charset="0"/>
              </a:defRPr>
            </a:lvl7pPr>
            <a:lvl8pPr marL="3429000" indent="-228600" eaLnBrk="0" fontAlgn="base" hangingPunct="0">
              <a:spcBef>
                <a:spcPct val="0"/>
              </a:spcBef>
              <a:spcAft>
                <a:spcPct val="0"/>
              </a:spcAft>
              <a:defRPr sz="800" baseline="30000">
                <a:latin typeface="Arial" charset="0"/>
                <a:cs typeface="Arial" charset="0"/>
              </a:defRPr>
            </a:lvl8pPr>
            <a:lvl9pPr marL="3886200" indent="-228600" eaLnBrk="0" fontAlgn="base" hangingPunct="0">
              <a:spcBef>
                <a:spcPct val="0"/>
              </a:spcBef>
              <a:spcAft>
                <a:spcPct val="0"/>
              </a:spcAft>
              <a:defRPr sz="800" baseline="30000">
                <a:latin typeface="Arial" charset="0"/>
                <a:cs typeface="Arial" charset="0"/>
              </a:defRPr>
            </a:lvl9pPr>
          </a:lstStyle>
          <a:p>
            <a:r>
              <a:rPr lang="en-GB" altLang="en-US" dirty="0"/>
              <a:t>Glucose Syrup</a:t>
            </a:r>
          </a:p>
        </p:txBody>
      </p:sp>
      <p:sp>
        <p:nvSpPr>
          <p:cNvPr id="49" name="Text Box 175"/>
          <p:cNvSpPr txBox="1">
            <a:spLocks noChangeArrowheads="1"/>
          </p:cNvSpPr>
          <p:nvPr/>
        </p:nvSpPr>
        <p:spPr bwMode="auto">
          <a:xfrm>
            <a:off x="962013" y="3722824"/>
            <a:ext cx="1800000" cy="180000"/>
          </a:xfrm>
          <a:prstGeom prst="rect">
            <a:avLst/>
          </a:prstGeom>
          <a:solidFill>
            <a:schemeClr val="accent4"/>
          </a:solidFill>
          <a:ln>
            <a:noFill/>
          </a:ln>
          <a:effectLst/>
          <a:extLst/>
        </p:spPr>
        <p:txBody>
          <a:bodyPr lIns="0" rIns="0" anchor="ctr"/>
          <a:lstStyle>
            <a:lvl1pPr eaLnBrk="0" hangingPunct="0">
              <a:defRPr sz="800" baseline="30000">
                <a:solidFill>
                  <a:schemeClr val="tx1"/>
                </a:solidFill>
                <a:latin typeface="Arial" charset="0"/>
                <a:cs typeface="Arial" charset="0"/>
              </a:defRPr>
            </a:lvl1pPr>
            <a:lvl2pPr marL="742950" indent="-285750" eaLnBrk="0" hangingPunct="0">
              <a:defRPr sz="800" baseline="30000">
                <a:solidFill>
                  <a:schemeClr val="tx1"/>
                </a:solidFill>
                <a:latin typeface="Arial" charset="0"/>
                <a:cs typeface="Arial" charset="0"/>
              </a:defRPr>
            </a:lvl2pPr>
            <a:lvl3pPr marL="1143000" indent="-228600" eaLnBrk="0" hangingPunct="0">
              <a:defRPr sz="800" baseline="30000">
                <a:solidFill>
                  <a:schemeClr val="tx1"/>
                </a:solidFill>
                <a:latin typeface="Arial" charset="0"/>
                <a:cs typeface="Arial" charset="0"/>
              </a:defRPr>
            </a:lvl3pPr>
            <a:lvl4pPr marL="1600200" indent="-228600" eaLnBrk="0" hangingPunct="0">
              <a:defRPr sz="800" baseline="30000">
                <a:solidFill>
                  <a:schemeClr val="tx1"/>
                </a:solidFill>
                <a:latin typeface="Arial" charset="0"/>
                <a:cs typeface="Arial" charset="0"/>
              </a:defRPr>
            </a:lvl4pPr>
            <a:lvl5pPr marL="2057400" indent="-228600" eaLnBrk="0" hangingPunct="0">
              <a:defRPr sz="800" baseline="30000">
                <a:solidFill>
                  <a:schemeClr val="tx1"/>
                </a:solidFill>
                <a:latin typeface="Arial" charset="0"/>
                <a:cs typeface="Arial" charset="0"/>
              </a:defRPr>
            </a:lvl5pPr>
            <a:lvl6pPr marL="2514600" indent="-228600" eaLnBrk="0" fontAlgn="base" hangingPunct="0">
              <a:spcBef>
                <a:spcPct val="0"/>
              </a:spcBef>
              <a:spcAft>
                <a:spcPct val="0"/>
              </a:spcAft>
              <a:defRPr sz="800" baseline="30000">
                <a:solidFill>
                  <a:schemeClr val="tx1"/>
                </a:solidFill>
                <a:latin typeface="Arial" charset="0"/>
                <a:cs typeface="Arial" charset="0"/>
              </a:defRPr>
            </a:lvl6pPr>
            <a:lvl7pPr marL="2971800" indent="-228600" eaLnBrk="0" fontAlgn="base" hangingPunct="0">
              <a:spcBef>
                <a:spcPct val="0"/>
              </a:spcBef>
              <a:spcAft>
                <a:spcPct val="0"/>
              </a:spcAft>
              <a:defRPr sz="800" baseline="30000">
                <a:solidFill>
                  <a:schemeClr val="tx1"/>
                </a:solidFill>
                <a:latin typeface="Arial" charset="0"/>
                <a:cs typeface="Arial" charset="0"/>
              </a:defRPr>
            </a:lvl7pPr>
            <a:lvl8pPr marL="3429000" indent="-228600" eaLnBrk="0" fontAlgn="base" hangingPunct="0">
              <a:spcBef>
                <a:spcPct val="0"/>
              </a:spcBef>
              <a:spcAft>
                <a:spcPct val="0"/>
              </a:spcAft>
              <a:defRPr sz="800" baseline="30000">
                <a:solidFill>
                  <a:schemeClr val="tx1"/>
                </a:solidFill>
                <a:latin typeface="Arial" charset="0"/>
                <a:cs typeface="Arial" charset="0"/>
              </a:defRPr>
            </a:lvl8pPr>
            <a:lvl9pPr marL="3886200" indent="-228600" eaLnBrk="0" fontAlgn="base" hangingPunct="0">
              <a:spcBef>
                <a:spcPct val="0"/>
              </a:spcBef>
              <a:spcAft>
                <a:spcPct val="0"/>
              </a:spcAft>
              <a:defRPr sz="800" baseline="30000">
                <a:solidFill>
                  <a:schemeClr val="tx1"/>
                </a:solidFill>
                <a:latin typeface="Arial" charset="0"/>
                <a:cs typeface="Arial" charset="0"/>
              </a:defRPr>
            </a:lvl9pPr>
          </a:lstStyle>
          <a:p>
            <a:pPr algn="ctr" eaLnBrk="1" fontAlgn="auto" hangingPunct="1">
              <a:spcBef>
                <a:spcPct val="50000"/>
              </a:spcBef>
              <a:spcAft>
                <a:spcPts val="0"/>
              </a:spcAft>
              <a:defRPr/>
            </a:pPr>
            <a:r>
              <a:rPr lang="en-GB" altLang="en-US" sz="900" b="1" kern="0" baseline="0" dirty="0" smtClean="0">
                <a:solidFill>
                  <a:prstClr val="white"/>
                </a:solidFill>
              </a:rPr>
              <a:t>Food &amp; Beverage Solutions</a:t>
            </a:r>
            <a:endParaRPr lang="en-GB" altLang="en-US" sz="900" b="1" kern="0" baseline="0" dirty="0">
              <a:solidFill>
                <a:prstClr val="white"/>
              </a:solidFill>
            </a:endParaRPr>
          </a:p>
        </p:txBody>
      </p:sp>
      <p:cxnSp>
        <p:nvCxnSpPr>
          <p:cNvPr id="50" name="Elbow Connector 132"/>
          <p:cNvCxnSpPr>
            <a:cxnSpLocks noChangeShapeType="1"/>
            <a:stCxn id="64" idx="3"/>
            <a:endCxn id="54" idx="0"/>
          </p:cNvCxnSpPr>
          <p:nvPr/>
        </p:nvCxnSpPr>
        <p:spPr bwMode="auto">
          <a:xfrm>
            <a:off x="3095836" y="3490255"/>
            <a:ext cx="427769" cy="568548"/>
          </a:xfrm>
          <a:prstGeom prst="bentConnector2">
            <a:avLst/>
          </a:prstGeom>
          <a:noFill/>
          <a:ln w="1587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71842" dir="2700000" algn="ctr" rotWithShape="0">
                    <a:schemeClr val="bg2"/>
                  </a:outerShdw>
                </a:effectLst>
              </a14:hiddenEffects>
            </a:ext>
          </a:extLst>
        </p:spPr>
      </p:cxnSp>
      <p:cxnSp>
        <p:nvCxnSpPr>
          <p:cNvPr id="51" name="Straight Arrow Connector 29"/>
          <p:cNvCxnSpPr>
            <a:cxnSpLocks noChangeShapeType="1"/>
          </p:cNvCxnSpPr>
          <p:nvPr/>
        </p:nvCxnSpPr>
        <p:spPr bwMode="auto">
          <a:xfrm flipH="1">
            <a:off x="4452926" y="3560899"/>
            <a:ext cx="0" cy="477837"/>
          </a:xfrm>
          <a:prstGeom prst="straightConnector1">
            <a:avLst/>
          </a:prstGeom>
          <a:noFill/>
          <a:ln w="1587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71842" dir="2700000" algn="ctr" rotWithShape="0">
                    <a:schemeClr val="bg2"/>
                  </a:outerShdw>
                </a:effectLst>
              </a14:hiddenEffects>
            </a:ext>
          </a:extLst>
        </p:spPr>
      </p:cxnSp>
      <p:sp>
        <p:nvSpPr>
          <p:cNvPr id="52" name="Text Box 175"/>
          <p:cNvSpPr txBox="1">
            <a:spLocks noChangeArrowheads="1"/>
          </p:cNvSpPr>
          <p:nvPr/>
        </p:nvSpPr>
        <p:spPr bwMode="auto">
          <a:xfrm>
            <a:off x="3146413" y="3722824"/>
            <a:ext cx="1800000" cy="180000"/>
          </a:xfrm>
          <a:prstGeom prst="rect">
            <a:avLst/>
          </a:prstGeom>
          <a:solidFill>
            <a:schemeClr val="accent6">
              <a:lumMod val="75000"/>
            </a:schemeClr>
          </a:solidFill>
          <a:ln>
            <a:solidFill>
              <a:schemeClr val="accent6">
                <a:lumMod val="75000"/>
              </a:schemeClr>
            </a:solidFill>
          </a:ln>
          <a:effectLst/>
          <a:extLst/>
        </p:spPr>
        <p:txBody>
          <a:bodyPr lIns="0" rIns="0" anchor="ctr"/>
          <a:lstStyle>
            <a:lvl1pPr eaLnBrk="0" hangingPunct="0">
              <a:defRPr sz="800" baseline="30000">
                <a:solidFill>
                  <a:schemeClr val="tx1"/>
                </a:solidFill>
                <a:latin typeface="Arial" charset="0"/>
                <a:cs typeface="Arial" charset="0"/>
              </a:defRPr>
            </a:lvl1pPr>
            <a:lvl2pPr marL="742950" indent="-285750" eaLnBrk="0" hangingPunct="0">
              <a:defRPr sz="800" baseline="30000">
                <a:solidFill>
                  <a:schemeClr val="tx1"/>
                </a:solidFill>
                <a:latin typeface="Arial" charset="0"/>
                <a:cs typeface="Arial" charset="0"/>
              </a:defRPr>
            </a:lvl2pPr>
            <a:lvl3pPr marL="1143000" indent="-228600" eaLnBrk="0" hangingPunct="0">
              <a:defRPr sz="800" baseline="30000">
                <a:solidFill>
                  <a:schemeClr val="tx1"/>
                </a:solidFill>
                <a:latin typeface="Arial" charset="0"/>
                <a:cs typeface="Arial" charset="0"/>
              </a:defRPr>
            </a:lvl3pPr>
            <a:lvl4pPr marL="1600200" indent="-228600" eaLnBrk="0" hangingPunct="0">
              <a:defRPr sz="800" baseline="30000">
                <a:solidFill>
                  <a:schemeClr val="tx1"/>
                </a:solidFill>
                <a:latin typeface="Arial" charset="0"/>
                <a:cs typeface="Arial" charset="0"/>
              </a:defRPr>
            </a:lvl4pPr>
            <a:lvl5pPr marL="2057400" indent="-228600" eaLnBrk="0" hangingPunct="0">
              <a:defRPr sz="800" baseline="30000">
                <a:solidFill>
                  <a:schemeClr val="tx1"/>
                </a:solidFill>
                <a:latin typeface="Arial" charset="0"/>
                <a:cs typeface="Arial" charset="0"/>
              </a:defRPr>
            </a:lvl5pPr>
            <a:lvl6pPr marL="2514600" indent="-228600" eaLnBrk="0" fontAlgn="base" hangingPunct="0">
              <a:spcBef>
                <a:spcPct val="0"/>
              </a:spcBef>
              <a:spcAft>
                <a:spcPct val="0"/>
              </a:spcAft>
              <a:defRPr sz="800" baseline="30000">
                <a:solidFill>
                  <a:schemeClr val="tx1"/>
                </a:solidFill>
                <a:latin typeface="Arial" charset="0"/>
                <a:cs typeface="Arial" charset="0"/>
              </a:defRPr>
            </a:lvl6pPr>
            <a:lvl7pPr marL="2971800" indent="-228600" eaLnBrk="0" fontAlgn="base" hangingPunct="0">
              <a:spcBef>
                <a:spcPct val="0"/>
              </a:spcBef>
              <a:spcAft>
                <a:spcPct val="0"/>
              </a:spcAft>
              <a:defRPr sz="800" baseline="30000">
                <a:solidFill>
                  <a:schemeClr val="tx1"/>
                </a:solidFill>
                <a:latin typeface="Arial" charset="0"/>
                <a:cs typeface="Arial" charset="0"/>
              </a:defRPr>
            </a:lvl7pPr>
            <a:lvl8pPr marL="3429000" indent="-228600" eaLnBrk="0" fontAlgn="base" hangingPunct="0">
              <a:spcBef>
                <a:spcPct val="0"/>
              </a:spcBef>
              <a:spcAft>
                <a:spcPct val="0"/>
              </a:spcAft>
              <a:defRPr sz="800" baseline="30000">
                <a:solidFill>
                  <a:schemeClr val="tx1"/>
                </a:solidFill>
                <a:latin typeface="Arial" charset="0"/>
                <a:cs typeface="Arial" charset="0"/>
              </a:defRPr>
            </a:lvl8pPr>
            <a:lvl9pPr marL="3886200" indent="-228600" eaLnBrk="0" fontAlgn="base" hangingPunct="0">
              <a:spcBef>
                <a:spcPct val="0"/>
              </a:spcBef>
              <a:spcAft>
                <a:spcPct val="0"/>
              </a:spcAft>
              <a:defRPr sz="800" baseline="30000">
                <a:solidFill>
                  <a:schemeClr val="tx1"/>
                </a:solidFill>
                <a:latin typeface="Arial" charset="0"/>
                <a:cs typeface="Arial" charset="0"/>
              </a:defRPr>
            </a:lvl9pPr>
          </a:lstStyle>
          <a:p>
            <a:pPr algn="ctr" eaLnBrk="1" fontAlgn="auto" hangingPunct="1">
              <a:spcBef>
                <a:spcPct val="50000"/>
              </a:spcBef>
              <a:spcAft>
                <a:spcPts val="0"/>
              </a:spcAft>
              <a:defRPr/>
            </a:pPr>
            <a:r>
              <a:rPr lang="en-GB" altLang="en-US" sz="900" b="1" kern="0" baseline="0" dirty="0" smtClean="0">
                <a:solidFill>
                  <a:prstClr val="white"/>
                </a:solidFill>
              </a:rPr>
              <a:t>Primary Products</a:t>
            </a:r>
            <a:endParaRPr lang="en-GB" altLang="en-US" sz="900" b="1" kern="0" baseline="0" dirty="0">
              <a:solidFill>
                <a:prstClr val="white"/>
              </a:solidFill>
            </a:endParaRPr>
          </a:p>
        </p:txBody>
      </p:sp>
      <p:sp>
        <p:nvSpPr>
          <p:cNvPr id="53" name="AutoShape 181"/>
          <p:cNvSpPr>
            <a:spLocks noChangeArrowheads="1"/>
          </p:cNvSpPr>
          <p:nvPr/>
        </p:nvSpPr>
        <p:spPr bwMode="auto">
          <a:xfrm>
            <a:off x="4084824" y="4063566"/>
            <a:ext cx="811212" cy="334962"/>
          </a:xfrm>
          <a:prstGeom prst="roundRect">
            <a:avLst>
              <a:gd name="adj" fmla="val 16667"/>
            </a:avLst>
          </a:prstGeom>
          <a:noFill/>
          <a:ln>
            <a:noFill/>
          </a:ln>
          <a:effectLst/>
          <a:extLst/>
        </p:spPr>
        <p:txBody>
          <a:bodyPr lIns="0" tIns="0" rIns="0" bIns="0"/>
          <a:lstStyle/>
          <a:p>
            <a:pPr algn="ctr" eaLnBrk="1" fontAlgn="auto" hangingPunct="1">
              <a:spcBef>
                <a:spcPts val="0"/>
              </a:spcBef>
              <a:spcAft>
                <a:spcPts val="0"/>
              </a:spcAft>
              <a:defRPr/>
            </a:pPr>
            <a:r>
              <a:rPr lang="en-GB" altLang="en-US" sz="900" b="1" kern="0" baseline="0" dirty="0">
                <a:solidFill>
                  <a:schemeClr val="accent6">
                    <a:lumMod val="75000"/>
                  </a:schemeClr>
                </a:solidFill>
                <a:latin typeface="Arial"/>
                <a:cs typeface="+mn-cs"/>
              </a:rPr>
              <a:t>Citric Acid</a:t>
            </a:r>
          </a:p>
          <a:p>
            <a:pPr algn="ctr" eaLnBrk="1" fontAlgn="auto" hangingPunct="1">
              <a:spcBef>
                <a:spcPts val="0"/>
              </a:spcBef>
              <a:spcAft>
                <a:spcPts val="0"/>
              </a:spcAft>
              <a:defRPr/>
            </a:pPr>
            <a:r>
              <a:rPr lang="en-GB" altLang="en-US" sz="900" b="1" kern="0" baseline="0" dirty="0">
                <a:solidFill>
                  <a:schemeClr val="accent6">
                    <a:lumMod val="75000"/>
                  </a:schemeClr>
                </a:solidFill>
                <a:latin typeface="Arial"/>
                <a:cs typeface="+mn-cs"/>
              </a:rPr>
              <a:t>Ethanol</a:t>
            </a:r>
          </a:p>
          <a:p>
            <a:pPr algn="ctr" eaLnBrk="1" fontAlgn="auto" hangingPunct="1">
              <a:spcBef>
                <a:spcPts val="0"/>
              </a:spcBef>
              <a:spcAft>
                <a:spcPts val="0"/>
              </a:spcAft>
              <a:defRPr/>
            </a:pPr>
            <a:r>
              <a:rPr lang="en-GB" altLang="en-US" sz="900" b="1" kern="0" baseline="0" dirty="0">
                <a:solidFill>
                  <a:schemeClr val="accent6">
                    <a:lumMod val="75000"/>
                  </a:schemeClr>
                </a:solidFill>
                <a:latin typeface="Arial"/>
                <a:cs typeface="+mn-cs"/>
              </a:rPr>
              <a:t>Bio-PDO™</a:t>
            </a:r>
          </a:p>
        </p:txBody>
      </p:sp>
      <p:sp>
        <p:nvSpPr>
          <p:cNvPr id="54" name="AutoShape 183"/>
          <p:cNvSpPr>
            <a:spLocks noChangeArrowheads="1"/>
          </p:cNvSpPr>
          <p:nvPr/>
        </p:nvSpPr>
        <p:spPr bwMode="auto">
          <a:xfrm>
            <a:off x="2987824" y="4058803"/>
            <a:ext cx="1071562" cy="336550"/>
          </a:xfrm>
          <a:prstGeom prst="roundRect">
            <a:avLst>
              <a:gd name="adj" fmla="val 16667"/>
            </a:avLst>
          </a:prstGeom>
          <a:noFill/>
          <a:ln>
            <a:noFill/>
          </a:ln>
          <a:effectLst/>
          <a:extLst/>
        </p:spPr>
        <p:txBody>
          <a:bodyPr lIns="0" tIns="0" rIns="0" bIns="0"/>
          <a:lstStyle/>
          <a:p>
            <a:pPr algn="ctr" eaLnBrk="1" fontAlgn="auto" hangingPunct="1">
              <a:spcBef>
                <a:spcPts val="0"/>
              </a:spcBef>
              <a:spcAft>
                <a:spcPts val="0"/>
              </a:spcAft>
              <a:defRPr/>
            </a:pPr>
            <a:r>
              <a:rPr lang="en-GB" altLang="en-US" sz="900" b="1" kern="0" baseline="0" dirty="0">
                <a:solidFill>
                  <a:schemeClr val="accent6">
                    <a:lumMod val="75000"/>
                  </a:schemeClr>
                </a:solidFill>
                <a:latin typeface="Arial"/>
                <a:cs typeface="+mn-cs"/>
              </a:rPr>
              <a:t>Corn </a:t>
            </a:r>
            <a:r>
              <a:rPr lang="en-GB" altLang="en-US" sz="900" b="1" kern="0" baseline="0" dirty="0" smtClean="0">
                <a:solidFill>
                  <a:schemeClr val="accent6">
                    <a:lumMod val="75000"/>
                  </a:schemeClr>
                </a:solidFill>
                <a:latin typeface="Arial"/>
                <a:cs typeface="+mn-cs"/>
              </a:rPr>
              <a:t>Sweeteners</a:t>
            </a:r>
            <a:endParaRPr lang="en-GB" altLang="en-US" sz="900" b="1" kern="0" baseline="0" dirty="0">
              <a:solidFill>
                <a:schemeClr val="accent6">
                  <a:lumMod val="75000"/>
                </a:schemeClr>
              </a:solidFill>
              <a:latin typeface="Arial"/>
              <a:cs typeface="+mn-cs"/>
            </a:endParaRPr>
          </a:p>
          <a:p>
            <a:pPr algn="ctr" eaLnBrk="1" fontAlgn="auto" hangingPunct="1">
              <a:spcBef>
                <a:spcPts val="0"/>
              </a:spcBef>
              <a:spcAft>
                <a:spcPts val="0"/>
              </a:spcAft>
              <a:defRPr/>
            </a:pPr>
            <a:r>
              <a:rPr lang="en-GB" altLang="en-US" sz="900" b="1" kern="0" baseline="0" dirty="0" smtClean="0">
                <a:solidFill>
                  <a:schemeClr val="accent6">
                    <a:lumMod val="75000"/>
                  </a:schemeClr>
                </a:solidFill>
                <a:latin typeface="Arial"/>
                <a:cs typeface="+mn-cs"/>
              </a:rPr>
              <a:t>Dextrose</a:t>
            </a:r>
            <a:endParaRPr lang="en-GB" altLang="en-US" sz="900" b="1" kern="0" baseline="0" dirty="0">
              <a:solidFill>
                <a:schemeClr val="accent6">
                  <a:lumMod val="75000"/>
                </a:schemeClr>
              </a:solidFill>
              <a:latin typeface="Arial"/>
              <a:cs typeface="+mn-cs"/>
            </a:endParaRPr>
          </a:p>
          <a:p>
            <a:pPr algn="ctr" eaLnBrk="1" fontAlgn="auto" hangingPunct="1">
              <a:spcBef>
                <a:spcPts val="0"/>
              </a:spcBef>
              <a:spcAft>
                <a:spcPts val="0"/>
              </a:spcAft>
              <a:defRPr/>
            </a:pPr>
            <a:r>
              <a:rPr lang="en-GB" altLang="en-US" sz="900" b="1" kern="0" baseline="0" dirty="0">
                <a:solidFill>
                  <a:schemeClr val="accent6">
                    <a:lumMod val="75000"/>
                  </a:schemeClr>
                </a:solidFill>
                <a:latin typeface="Arial"/>
                <a:cs typeface="+mn-cs"/>
              </a:rPr>
              <a:t>Industrial </a:t>
            </a:r>
            <a:r>
              <a:rPr lang="en-GB" altLang="en-US" sz="900" b="1" kern="0" baseline="0" dirty="0" smtClean="0">
                <a:solidFill>
                  <a:schemeClr val="accent6">
                    <a:lumMod val="75000"/>
                  </a:schemeClr>
                </a:solidFill>
                <a:latin typeface="Arial"/>
                <a:cs typeface="+mn-cs"/>
              </a:rPr>
              <a:t>Starches</a:t>
            </a:r>
            <a:endParaRPr lang="en-GB" altLang="en-US" sz="900" b="1" kern="0" baseline="0" dirty="0">
              <a:solidFill>
                <a:schemeClr val="accent6">
                  <a:lumMod val="75000"/>
                </a:schemeClr>
              </a:solidFill>
              <a:latin typeface="Arial"/>
              <a:cs typeface="+mn-cs"/>
            </a:endParaRPr>
          </a:p>
          <a:p>
            <a:pPr algn="ctr" eaLnBrk="1" fontAlgn="auto" hangingPunct="1">
              <a:spcBef>
                <a:spcPts val="0"/>
              </a:spcBef>
              <a:spcAft>
                <a:spcPts val="0"/>
              </a:spcAft>
              <a:defRPr/>
            </a:pPr>
            <a:endParaRPr lang="en-GB" altLang="en-US" sz="900" b="1" kern="0" baseline="0" dirty="0">
              <a:solidFill>
                <a:schemeClr val="accent6">
                  <a:lumMod val="75000"/>
                </a:schemeClr>
              </a:solidFill>
              <a:latin typeface="Arial"/>
              <a:cs typeface="+mn-cs"/>
            </a:endParaRPr>
          </a:p>
          <a:p>
            <a:pPr algn="ctr" eaLnBrk="1" fontAlgn="auto" hangingPunct="1">
              <a:spcBef>
                <a:spcPts val="0"/>
              </a:spcBef>
              <a:spcAft>
                <a:spcPts val="0"/>
              </a:spcAft>
              <a:defRPr/>
            </a:pPr>
            <a:endParaRPr lang="en-GB" altLang="en-US" sz="900" b="1" kern="0" baseline="0" dirty="0">
              <a:solidFill>
                <a:schemeClr val="accent6">
                  <a:lumMod val="75000"/>
                </a:schemeClr>
              </a:solidFill>
              <a:latin typeface="Arial"/>
              <a:cs typeface="+mn-cs"/>
            </a:endParaRPr>
          </a:p>
        </p:txBody>
      </p:sp>
      <p:sp>
        <p:nvSpPr>
          <p:cNvPr id="55" name="AutoShape 189"/>
          <p:cNvSpPr>
            <a:spLocks noChangeArrowheads="1"/>
          </p:cNvSpPr>
          <p:nvPr/>
        </p:nvSpPr>
        <p:spPr bwMode="auto">
          <a:xfrm>
            <a:off x="683568" y="4052453"/>
            <a:ext cx="917175" cy="334963"/>
          </a:xfrm>
          <a:prstGeom prst="roundRect">
            <a:avLst>
              <a:gd name="adj" fmla="val 16667"/>
            </a:avLst>
          </a:prstGeom>
          <a:noFill/>
          <a:ln>
            <a:noFill/>
          </a:ln>
          <a:effectLst/>
          <a:extLst/>
        </p:spPr>
        <p:txBody>
          <a:bodyPr lIns="0" tIns="0" rIns="0" bIns="0"/>
          <a:lstStyle/>
          <a:p>
            <a:pPr algn="ctr" eaLnBrk="1" fontAlgn="auto" hangingPunct="1">
              <a:spcBef>
                <a:spcPts val="0"/>
              </a:spcBef>
              <a:spcAft>
                <a:spcPts val="0"/>
              </a:spcAft>
              <a:defRPr/>
            </a:pPr>
            <a:r>
              <a:rPr lang="en-GB" altLang="en-US" sz="900" b="1" kern="0" baseline="0" dirty="0">
                <a:solidFill>
                  <a:schemeClr val="accent4"/>
                </a:solidFill>
                <a:latin typeface="Arial"/>
                <a:cs typeface="+mn-cs"/>
              </a:rPr>
              <a:t>Modified </a:t>
            </a:r>
            <a:r>
              <a:rPr lang="en-GB" altLang="en-US" sz="900" b="1" kern="0" baseline="0" dirty="0" smtClean="0">
                <a:solidFill>
                  <a:schemeClr val="accent4"/>
                </a:solidFill>
                <a:latin typeface="Arial"/>
                <a:cs typeface="+mn-cs"/>
              </a:rPr>
              <a:t>and Clean-label Food </a:t>
            </a:r>
            <a:r>
              <a:rPr lang="en-GB" altLang="en-US" sz="900" b="1" kern="0" baseline="0" dirty="0">
                <a:solidFill>
                  <a:schemeClr val="accent4"/>
                </a:solidFill>
                <a:latin typeface="Arial"/>
                <a:cs typeface="+mn-cs"/>
              </a:rPr>
              <a:t>Starches</a:t>
            </a:r>
          </a:p>
        </p:txBody>
      </p:sp>
      <p:sp>
        <p:nvSpPr>
          <p:cNvPr id="56" name="AutoShape 192"/>
          <p:cNvSpPr>
            <a:spLocks noChangeArrowheads="1"/>
          </p:cNvSpPr>
          <p:nvPr/>
        </p:nvSpPr>
        <p:spPr bwMode="auto">
          <a:xfrm>
            <a:off x="1619672" y="4052453"/>
            <a:ext cx="1193266" cy="334963"/>
          </a:xfrm>
          <a:prstGeom prst="roundRect">
            <a:avLst>
              <a:gd name="adj" fmla="val 16667"/>
            </a:avLst>
          </a:prstGeom>
          <a:noFill/>
          <a:ln>
            <a:noFill/>
          </a:ln>
          <a:effectLst/>
          <a:extLst/>
        </p:spPr>
        <p:txBody>
          <a:bodyPr lIns="0" tIns="0" rIns="0" bIns="0"/>
          <a:lstStyle/>
          <a:p>
            <a:pPr algn="ctr" eaLnBrk="1" fontAlgn="auto" hangingPunct="1">
              <a:spcBef>
                <a:spcPts val="0"/>
              </a:spcBef>
              <a:spcAft>
                <a:spcPts val="0"/>
              </a:spcAft>
              <a:defRPr/>
            </a:pPr>
            <a:r>
              <a:rPr lang="en-GB" altLang="en-US" sz="900" b="1" kern="0" baseline="0" dirty="0" smtClean="0">
                <a:solidFill>
                  <a:schemeClr val="accent4"/>
                </a:solidFill>
                <a:latin typeface="Arial"/>
                <a:cs typeface="+mn-cs"/>
              </a:rPr>
              <a:t>Soluble Corn Fibre</a:t>
            </a:r>
            <a:endParaRPr lang="en-GB" altLang="en-US" sz="900" b="1" kern="0" baseline="0" dirty="0">
              <a:solidFill>
                <a:schemeClr val="accent4"/>
              </a:solidFill>
              <a:latin typeface="Arial"/>
              <a:cs typeface="+mn-cs"/>
            </a:endParaRPr>
          </a:p>
          <a:p>
            <a:pPr algn="ctr" eaLnBrk="1" fontAlgn="auto" hangingPunct="1">
              <a:spcBef>
                <a:spcPts val="0"/>
              </a:spcBef>
              <a:spcAft>
                <a:spcPts val="0"/>
              </a:spcAft>
              <a:defRPr/>
            </a:pPr>
            <a:r>
              <a:rPr lang="en-GB" altLang="en-US" sz="900" b="1" kern="0" baseline="0" dirty="0">
                <a:solidFill>
                  <a:schemeClr val="accent4"/>
                </a:solidFill>
                <a:latin typeface="Arial"/>
                <a:cs typeface="+mn-cs"/>
              </a:rPr>
              <a:t>Crystalline Fructose</a:t>
            </a:r>
          </a:p>
          <a:p>
            <a:pPr algn="ctr" eaLnBrk="1" fontAlgn="auto" hangingPunct="1">
              <a:spcBef>
                <a:spcPts val="0"/>
              </a:spcBef>
              <a:spcAft>
                <a:spcPts val="0"/>
              </a:spcAft>
              <a:defRPr/>
            </a:pPr>
            <a:r>
              <a:rPr lang="en-GB" altLang="en-US" sz="900" b="1" kern="0" baseline="0" dirty="0" err="1">
                <a:solidFill>
                  <a:schemeClr val="accent4"/>
                </a:solidFill>
                <a:latin typeface="Arial"/>
                <a:cs typeface="+mn-cs"/>
              </a:rPr>
              <a:t>Maltodextrin</a:t>
            </a:r>
            <a:r>
              <a:rPr lang="en-GB" altLang="en-US" sz="900" b="1" kern="0" baseline="0" dirty="0">
                <a:solidFill>
                  <a:schemeClr val="accent4"/>
                </a:solidFill>
                <a:latin typeface="Arial"/>
                <a:cs typeface="+mn-cs"/>
              </a:rPr>
              <a:t> </a:t>
            </a:r>
          </a:p>
        </p:txBody>
      </p:sp>
      <p:cxnSp>
        <p:nvCxnSpPr>
          <p:cNvPr id="57" name="Elbow Connector 5167"/>
          <p:cNvCxnSpPr>
            <a:cxnSpLocks noChangeShapeType="1"/>
            <a:stCxn id="48" idx="3"/>
            <a:endCxn id="62" idx="0"/>
          </p:cNvCxnSpPr>
          <p:nvPr/>
        </p:nvCxnSpPr>
        <p:spPr bwMode="auto">
          <a:xfrm>
            <a:off x="3174944" y="3096709"/>
            <a:ext cx="1289004" cy="311790"/>
          </a:xfrm>
          <a:prstGeom prst="bentConnector2">
            <a:avLst/>
          </a:prstGeom>
          <a:noFill/>
          <a:ln w="1587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71842" dir="2700000" algn="ctr" rotWithShape="0">
                    <a:schemeClr val="bg2"/>
                  </a:outerShdw>
                </a:effectLst>
              </a14:hiddenEffects>
            </a:ext>
          </a:extLst>
        </p:spPr>
      </p:cxnSp>
      <p:sp>
        <p:nvSpPr>
          <p:cNvPr id="58" name="Line 146"/>
          <p:cNvSpPr>
            <a:spLocks noChangeShapeType="1"/>
          </p:cNvSpPr>
          <p:nvPr/>
        </p:nvSpPr>
        <p:spPr bwMode="auto">
          <a:xfrm flipH="1" flipV="1">
            <a:off x="410010" y="2860504"/>
            <a:ext cx="1" cy="1771165"/>
          </a:xfrm>
          <a:prstGeom prst="line">
            <a:avLst/>
          </a:prstGeom>
          <a:noFill/>
          <a:ln w="38100">
            <a:solidFill>
              <a:schemeClr val="bg1"/>
            </a:solidFill>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0" bIns="0"/>
          <a:lstStyle/>
          <a:p>
            <a:pPr eaLnBrk="1" fontAlgn="auto" hangingPunct="1">
              <a:spcBef>
                <a:spcPts val="0"/>
              </a:spcBef>
              <a:spcAft>
                <a:spcPts val="0"/>
              </a:spcAft>
              <a:defRPr/>
            </a:pPr>
            <a:endParaRPr lang="en-GB" sz="1800" kern="0" baseline="0" dirty="0">
              <a:solidFill>
                <a:srgbClr val="04AAE2"/>
              </a:solidFill>
              <a:latin typeface="Arial"/>
              <a:cs typeface="+mn-cs"/>
            </a:endParaRPr>
          </a:p>
        </p:txBody>
      </p:sp>
      <p:cxnSp>
        <p:nvCxnSpPr>
          <p:cNvPr id="59" name="AutoShape 165"/>
          <p:cNvCxnSpPr>
            <a:cxnSpLocks noChangeShapeType="1"/>
          </p:cNvCxnSpPr>
          <p:nvPr/>
        </p:nvCxnSpPr>
        <p:spPr bwMode="auto">
          <a:xfrm flipH="1">
            <a:off x="2373301" y="2058612"/>
            <a:ext cx="3968" cy="328818"/>
          </a:xfrm>
          <a:prstGeom prst="straightConnector1">
            <a:avLst/>
          </a:prstGeom>
          <a:noFill/>
          <a:ln w="15875">
            <a:solidFill>
              <a:srgbClr val="000000"/>
            </a:solidFill>
            <a:round/>
            <a:headEnd/>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0" name="Straight Arrow Connector 75"/>
          <p:cNvCxnSpPr>
            <a:cxnSpLocks noChangeShapeType="1"/>
            <a:stCxn id="65" idx="3"/>
            <a:endCxn id="48" idx="1"/>
          </p:cNvCxnSpPr>
          <p:nvPr/>
        </p:nvCxnSpPr>
        <p:spPr bwMode="auto">
          <a:xfrm flipV="1">
            <a:off x="1874826" y="3096709"/>
            <a:ext cx="638130" cy="1"/>
          </a:xfrm>
          <a:prstGeom prst="straightConnector1">
            <a:avLst/>
          </a:prstGeom>
          <a:noFill/>
          <a:ln w="1587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71842" dir="2700000" algn="ctr" rotWithShape="0">
                    <a:schemeClr val="bg2"/>
                  </a:outerShdw>
                </a:effectLst>
              </a14:hiddenEffects>
            </a:ext>
          </a:extLst>
        </p:spPr>
      </p:cxnSp>
      <p:cxnSp>
        <p:nvCxnSpPr>
          <p:cNvPr id="61" name="Straight Arrow Connector 2"/>
          <p:cNvCxnSpPr>
            <a:cxnSpLocks noChangeShapeType="1"/>
            <a:stCxn id="48" idx="2"/>
            <a:endCxn id="64" idx="0"/>
          </p:cNvCxnSpPr>
          <p:nvPr/>
        </p:nvCxnSpPr>
        <p:spPr bwMode="auto">
          <a:xfrm flipH="1">
            <a:off x="2843836" y="3265986"/>
            <a:ext cx="114" cy="142513"/>
          </a:xfrm>
          <a:prstGeom prst="straightConnector1">
            <a:avLst/>
          </a:prstGeom>
          <a:noFill/>
          <a:ln w="1270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71842" dir="2700000" algn="ctr" rotWithShape="0">
                    <a:schemeClr val="bg2"/>
                  </a:outerShdw>
                </a:effectLst>
              </a14:hiddenEffects>
            </a:ext>
          </a:extLst>
        </p:spPr>
      </p:cxnSp>
      <p:sp>
        <p:nvSpPr>
          <p:cNvPr id="62" name="Text Box 176"/>
          <p:cNvSpPr txBox="1">
            <a:spLocks noChangeArrowheads="1"/>
          </p:cNvSpPr>
          <p:nvPr/>
        </p:nvSpPr>
        <p:spPr bwMode="auto">
          <a:xfrm>
            <a:off x="4103948" y="3408499"/>
            <a:ext cx="720000" cy="163512"/>
          </a:xfrm>
          <a:prstGeom prst="rect">
            <a:avLst/>
          </a:prstGeom>
          <a:solidFill>
            <a:schemeClr val="bg1"/>
          </a:solidFill>
          <a:ln w="9525">
            <a:solidFill>
              <a:srgbClr val="6C5D47"/>
            </a:solidFill>
            <a:miter lim="800000"/>
            <a:headEnd/>
            <a:tailEnd/>
          </a:ln>
        </p:spPr>
        <p:txBody>
          <a:bodyPr lIns="0" tIns="10800" rIns="0" bIns="10800" anchor="ctr" anchorCtr="1"/>
          <a:lstStyle>
            <a:lvl1pPr>
              <a:defRPr sz="800" baseline="30000">
                <a:solidFill>
                  <a:schemeClr val="tx1"/>
                </a:solidFill>
                <a:latin typeface="Arial" charset="0"/>
                <a:cs typeface="Arial" charset="0"/>
              </a:defRPr>
            </a:lvl1pPr>
            <a:lvl2pPr marL="742950" indent="-285750">
              <a:defRPr sz="800" baseline="30000">
                <a:solidFill>
                  <a:schemeClr val="tx1"/>
                </a:solidFill>
                <a:latin typeface="Arial" charset="0"/>
                <a:cs typeface="Arial" charset="0"/>
              </a:defRPr>
            </a:lvl2pPr>
            <a:lvl3pPr marL="1143000" indent="-228600">
              <a:defRPr sz="800" baseline="30000">
                <a:solidFill>
                  <a:schemeClr val="tx1"/>
                </a:solidFill>
                <a:latin typeface="Arial" charset="0"/>
                <a:cs typeface="Arial" charset="0"/>
              </a:defRPr>
            </a:lvl3pPr>
            <a:lvl4pPr marL="1600200" indent="-228600">
              <a:defRPr sz="800" baseline="30000">
                <a:solidFill>
                  <a:schemeClr val="tx1"/>
                </a:solidFill>
                <a:latin typeface="Arial" charset="0"/>
                <a:cs typeface="Arial" charset="0"/>
              </a:defRPr>
            </a:lvl4pPr>
            <a:lvl5pPr marL="2057400" indent="-228600">
              <a:defRPr sz="800" baseline="30000">
                <a:solidFill>
                  <a:schemeClr val="tx1"/>
                </a:solidFill>
                <a:latin typeface="Arial" charset="0"/>
                <a:cs typeface="Arial" charset="0"/>
              </a:defRPr>
            </a:lvl5pPr>
            <a:lvl6pPr marL="2514600" indent="-228600" eaLnBrk="0" fontAlgn="base" hangingPunct="0">
              <a:spcBef>
                <a:spcPct val="0"/>
              </a:spcBef>
              <a:spcAft>
                <a:spcPct val="0"/>
              </a:spcAft>
              <a:defRPr sz="800" baseline="30000">
                <a:solidFill>
                  <a:schemeClr val="tx1"/>
                </a:solidFill>
                <a:latin typeface="Arial" charset="0"/>
                <a:cs typeface="Arial" charset="0"/>
              </a:defRPr>
            </a:lvl6pPr>
            <a:lvl7pPr marL="2971800" indent="-228600" eaLnBrk="0" fontAlgn="base" hangingPunct="0">
              <a:spcBef>
                <a:spcPct val="0"/>
              </a:spcBef>
              <a:spcAft>
                <a:spcPct val="0"/>
              </a:spcAft>
              <a:defRPr sz="800" baseline="30000">
                <a:solidFill>
                  <a:schemeClr val="tx1"/>
                </a:solidFill>
                <a:latin typeface="Arial" charset="0"/>
                <a:cs typeface="Arial" charset="0"/>
              </a:defRPr>
            </a:lvl7pPr>
            <a:lvl8pPr marL="3429000" indent="-228600" eaLnBrk="0" fontAlgn="base" hangingPunct="0">
              <a:spcBef>
                <a:spcPct val="0"/>
              </a:spcBef>
              <a:spcAft>
                <a:spcPct val="0"/>
              </a:spcAft>
              <a:defRPr sz="800" baseline="30000">
                <a:solidFill>
                  <a:schemeClr val="tx1"/>
                </a:solidFill>
                <a:latin typeface="Arial" charset="0"/>
                <a:cs typeface="Arial" charset="0"/>
              </a:defRPr>
            </a:lvl8pPr>
            <a:lvl9pPr marL="3886200" indent="-228600" eaLnBrk="0" fontAlgn="base" hangingPunct="0">
              <a:spcBef>
                <a:spcPct val="0"/>
              </a:spcBef>
              <a:spcAft>
                <a:spcPct val="0"/>
              </a:spcAft>
              <a:defRPr sz="800" baseline="30000">
                <a:solidFill>
                  <a:schemeClr val="tx1"/>
                </a:solidFill>
                <a:latin typeface="Arial" charset="0"/>
                <a:cs typeface="Arial" charset="0"/>
              </a:defRPr>
            </a:lvl9pPr>
          </a:lstStyle>
          <a:p>
            <a:pPr algn="ctr" eaLnBrk="1" hangingPunct="1">
              <a:spcBef>
                <a:spcPct val="50000"/>
              </a:spcBef>
            </a:pPr>
            <a:r>
              <a:rPr lang="en-GB" altLang="en-US" b="1" i="1" baseline="0" dirty="0">
                <a:solidFill>
                  <a:srgbClr val="6C5D47"/>
                </a:solidFill>
              </a:rPr>
              <a:t>Fermentation</a:t>
            </a:r>
          </a:p>
        </p:txBody>
      </p:sp>
      <p:sp>
        <p:nvSpPr>
          <p:cNvPr id="63" name="Text Box 161"/>
          <p:cNvSpPr txBox="1">
            <a:spLocks noChangeArrowheads="1"/>
          </p:cNvSpPr>
          <p:nvPr/>
        </p:nvSpPr>
        <p:spPr bwMode="auto">
          <a:xfrm>
            <a:off x="1079612" y="1950256"/>
            <a:ext cx="648000" cy="216000"/>
          </a:xfrm>
          <a:prstGeom prst="rect">
            <a:avLst/>
          </a:prstGeom>
          <a:solidFill>
            <a:schemeClr val="bg2"/>
          </a:solidFill>
          <a:ln>
            <a:solidFill>
              <a:srgbClr val="6C5D47"/>
            </a:solidFill>
          </a:ln>
          <a:effectLst/>
          <a:extLst/>
        </p:spPr>
        <p:txBody>
          <a:bodyPr lIns="0" tIns="10800" rIns="0" bIns="10800" anchor="ctr" anchorCtr="1"/>
          <a:lstStyle>
            <a:lvl1pPr eaLnBrk="0" hangingPunct="0">
              <a:defRPr sz="800" baseline="30000">
                <a:solidFill>
                  <a:schemeClr val="tx1"/>
                </a:solidFill>
                <a:latin typeface="Arial" charset="0"/>
                <a:cs typeface="Arial" charset="0"/>
              </a:defRPr>
            </a:lvl1pPr>
            <a:lvl2pPr marL="742950" indent="-285750" eaLnBrk="0" hangingPunct="0">
              <a:defRPr sz="800" baseline="30000">
                <a:solidFill>
                  <a:schemeClr val="tx1"/>
                </a:solidFill>
                <a:latin typeface="Arial" charset="0"/>
                <a:cs typeface="Arial" charset="0"/>
              </a:defRPr>
            </a:lvl2pPr>
            <a:lvl3pPr marL="1143000" indent="-228600" eaLnBrk="0" hangingPunct="0">
              <a:defRPr sz="800" baseline="30000">
                <a:solidFill>
                  <a:schemeClr val="tx1"/>
                </a:solidFill>
                <a:latin typeface="Arial" charset="0"/>
                <a:cs typeface="Arial" charset="0"/>
              </a:defRPr>
            </a:lvl3pPr>
            <a:lvl4pPr marL="1600200" indent="-228600" eaLnBrk="0" hangingPunct="0">
              <a:defRPr sz="800" baseline="30000">
                <a:solidFill>
                  <a:schemeClr val="tx1"/>
                </a:solidFill>
                <a:latin typeface="Arial" charset="0"/>
                <a:cs typeface="Arial" charset="0"/>
              </a:defRPr>
            </a:lvl4pPr>
            <a:lvl5pPr marL="2057400" indent="-228600" eaLnBrk="0" hangingPunct="0">
              <a:defRPr sz="800" baseline="30000">
                <a:solidFill>
                  <a:schemeClr val="tx1"/>
                </a:solidFill>
                <a:latin typeface="Arial" charset="0"/>
                <a:cs typeface="Arial" charset="0"/>
              </a:defRPr>
            </a:lvl5pPr>
            <a:lvl6pPr marL="2514600" indent="-228600" eaLnBrk="0" fontAlgn="base" hangingPunct="0">
              <a:spcBef>
                <a:spcPct val="0"/>
              </a:spcBef>
              <a:spcAft>
                <a:spcPct val="0"/>
              </a:spcAft>
              <a:defRPr sz="800" baseline="30000">
                <a:solidFill>
                  <a:schemeClr val="tx1"/>
                </a:solidFill>
                <a:latin typeface="Arial" charset="0"/>
                <a:cs typeface="Arial" charset="0"/>
              </a:defRPr>
            </a:lvl6pPr>
            <a:lvl7pPr marL="2971800" indent="-228600" eaLnBrk="0" fontAlgn="base" hangingPunct="0">
              <a:spcBef>
                <a:spcPct val="0"/>
              </a:spcBef>
              <a:spcAft>
                <a:spcPct val="0"/>
              </a:spcAft>
              <a:defRPr sz="800" baseline="30000">
                <a:solidFill>
                  <a:schemeClr val="tx1"/>
                </a:solidFill>
                <a:latin typeface="Arial" charset="0"/>
                <a:cs typeface="Arial" charset="0"/>
              </a:defRPr>
            </a:lvl7pPr>
            <a:lvl8pPr marL="3429000" indent="-228600" eaLnBrk="0" fontAlgn="base" hangingPunct="0">
              <a:spcBef>
                <a:spcPct val="0"/>
              </a:spcBef>
              <a:spcAft>
                <a:spcPct val="0"/>
              </a:spcAft>
              <a:defRPr sz="800" baseline="30000">
                <a:solidFill>
                  <a:schemeClr val="tx1"/>
                </a:solidFill>
                <a:latin typeface="Arial" charset="0"/>
                <a:cs typeface="Arial" charset="0"/>
              </a:defRPr>
            </a:lvl8pPr>
            <a:lvl9pPr marL="3886200" indent="-228600" eaLnBrk="0" fontAlgn="base" hangingPunct="0">
              <a:spcBef>
                <a:spcPct val="0"/>
              </a:spcBef>
              <a:spcAft>
                <a:spcPct val="0"/>
              </a:spcAft>
              <a:defRPr sz="800" baseline="30000">
                <a:solidFill>
                  <a:schemeClr val="tx1"/>
                </a:solidFill>
                <a:latin typeface="Arial" charset="0"/>
                <a:cs typeface="Arial" charset="0"/>
              </a:defRPr>
            </a:lvl9pPr>
          </a:lstStyle>
          <a:p>
            <a:pPr algn="ctr" eaLnBrk="1" fontAlgn="auto" hangingPunct="1">
              <a:spcBef>
                <a:spcPct val="50000"/>
              </a:spcBef>
              <a:spcAft>
                <a:spcPts val="0"/>
              </a:spcAft>
              <a:defRPr/>
            </a:pPr>
            <a:r>
              <a:rPr lang="en-GB" altLang="en-US" b="1" i="1" kern="0" baseline="0" dirty="0">
                <a:solidFill>
                  <a:schemeClr val="bg1"/>
                </a:solidFill>
              </a:rPr>
              <a:t>Wet Milling</a:t>
            </a:r>
          </a:p>
        </p:txBody>
      </p:sp>
      <p:sp>
        <p:nvSpPr>
          <p:cNvPr id="64" name="Text Box 177"/>
          <p:cNvSpPr txBox="1">
            <a:spLocks noChangeArrowheads="1"/>
          </p:cNvSpPr>
          <p:nvPr/>
        </p:nvSpPr>
        <p:spPr bwMode="auto">
          <a:xfrm>
            <a:off x="2591836" y="3408499"/>
            <a:ext cx="504000" cy="163512"/>
          </a:xfrm>
          <a:prstGeom prst="rect">
            <a:avLst/>
          </a:prstGeom>
          <a:solidFill>
            <a:schemeClr val="bg1"/>
          </a:solidFill>
          <a:ln>
            <a:solidFill>
              <a:srgbClr val="6C5D47"/>
            </a:solidFill>
          </a:ln>
          <a:effectLst/>
          <a:extLst/>
        </p:spPr>
        <p:txBody>
          <a:bodyPr lIns="0" tIns="10800" rIns="0" bIns="10800" anchor="ctr" anchorCtr="1"/>
          <a:lstStyle>
            <a:lvl1pPr eaLnBrk="0" hangingPunct="0">
              <a:defRPr sz="800" baseline="30000">
                <a:solidFill>
                  <a:schemeClr val="tx1"/>
                </a:solidFill>
                <a:latin typeface="Arial" charset="0"/>
                <a:cs typeface="Arial" charset="0"/>
              </a:defRPr>
            </a:lvl1pPr>
            <a:lvl2pPr marL="742950" indent="-285750" eaLnBrk="0" hangingPunct="0">
              <a:defRPr sz="800" baseline="30000">
                <a:solidFill>
                  <a:schemeClr val="tx1"/>
                </a:solidFill>
                <a:latin typeface="Arial" charset="0"/>
                <a:cs typeface="Arial" charset="0"/>
              </a:defRPr>
            </a:lvl2pPr>
            <a:lvl3pPr marL="1143000" indent="-228600" eaLnBrk="0" hangingPunct="0">
              <a:defRPr sz="800" baseline="30000">
                <a:solidFill>
                  <a:schemeClr val="tx1"/>
                </a:solidFill>
                <a:latin typeface="Arial" charset="0"/>
                <a:cs typeface="Arial" charset="0"/>
              </a:defRPr>
            </a:lvl3pPr>
            <a:lvl4pPr marL="1600200" indent="-228600" eaLnBrk="0" hangingPunct="0">
              <a:defRPr sz="800" baseline="30000">
                <a:solidFill>
                  <a:schemeClr val="tx1"/>
                </a:solidFill>
                <a:latin typeface="Arial" charset="0"/>
                <a:cs typeface="Arial" charset="0"/>
              </a:defRPr>
            </a:lvl4pPr>
            <a:lvl5pPr marL="2057400" indent="-228600" eaLnBrk="0" hangingPunct="0">
              <a:defRPr sz="800" baseline="30000">
                <a:solidFill>
                  <a:schemeClr val="tx1"/>
                </a:solidFill>
                <a:latin typeface="Arial" charset="0"/>
                <a:cs typeface="Arial" charset="0"/>
              </a:defRPr>
            </a:lvl5pPr>
            <a:lvl6pPr marL="2514600" indent="-228600" eaLnBrk="0" fontAlgn="base" hangingPunct="0">
              <a:spcBef>
                <a:spcPct val="0"/>
              </a:spcBef>
              <a:spcAft>
                <a:spcPct val="0"/>
              </a:spcAft>
              <a:defRPr sz="800" baseline="30000">
                <a:solidFill>
                  <a:schemeClr val="tx1"/>
                </a:solidFill>
                <a:latin typeface="Arial" charset="0"/>
                <a:cs typeface="Arial" charset="0"/>
              </a:defRPr>
            </a:lvl6pPr>
            <a:lvl7pPr marL="2971800" indent="-228600" eaLnBrk="0" fontAlgn="base" hangingPunct="0">
              <a:spcBef>
                <a:spcPct val="0"/>
              </a:spcBef>
              <a:spcAft>
                <a:spcPct val="0"/>
              </a:spcAft>
              <a:defRPr sz="800" baseline="30000">
                <a:solidFill>
                  <a:schemeClr val="tx1"/>
                </a:solidFill>
                <a:latin typeface="Arial" charset="0"/>
                <a:cs typeface="Arial" charset="0"/>
              </a:defRPr>
            </a:lvl7pPr>
            <a:lvl8pPr marL="3429000" indent="-228600" eaLnBrk="0" fontAlgn="base" hangingPunct="0">
              <a:spcBef>
                <a:spcPct val="0"/>
              </a:spcBef>
              <a:spcAft>
                <a:spcPct val="0"/>
              </a:spcAft>
              <a:defRPr sz="800" baseline="30000">
                <a:solidFill>
                  <a:schemeClr val="tx1"/>
                </a:solidFill>
                <a:latin typeface="Arial" charset="0"/>
                <a:cs typeface="Arial" charset="0"/>
              </a:defRPr>
            </a:lvl8pPr>
            <a:lvl9pPr marL="3886200" indent="-228600" eaLnBrk="0" fontAlgn="base" hangingPunct="0">
              <a:spcBef>
                <a:spcPct val="0"/>
              </a:spcBef>
              <a:spcAft>
                <a:spcPct val="0"/>
              </a:spcAft>
              <a:defRPr sz="800" baseline="30000">
                <a:solidFill>
                  <a:schemeClr val="tx1"/>
                </a:solidFill>
                <a:latin typeface="Arial" charset="0"/>
                <a:cs typeface="Arial" charset="0"/>
              </a:defRPr>
            </a:lvl9pPr>
          </a:lstStyle>
          <a:p>
            <a:pPr algn="ctr" eaLnBrk="1" fontAlgn="auto" hangingPunct="1">
              <a:spcBef>
                <a:spcPct val="50000"/>
              </a:spcBef>
              <a:spcAft>
                <a:spcPts val="0"/>
              </a:spcAft>
              <a:defRPr/>
            </a:pPr>
            <a:r>
              <a:rPr lang="en-GB" altLang="en-US" b="1" i="1" kern="0" baseline="0" dirty="0">
                <a:solidFill>
                  <a:srgbClr val="6C5D47"/>
                </a:solidFill>
              </a:rPr>
              <a:t>Refining</a:t>
            </a:r>
          </a:p>
        </p:txBody>
      </p:sp>
      <p:sp>
        <p:nvSpPr>
          <p:cNvPr id="65" name="Text Box 173"/>
          <p:cNvSpPr txBox="1">
            <a:spLocks noChangeArrowheads="1"/>
          </p:cNvSpPr>
          <p:nvPr/>
        </p:nvSpPr>
        <p:spPr bwMode="auto">
          <a:xfrm>
            <a:off x="963601" y="2901138"/>
            <a:ext cx="911225" cy="391143"/>
          </a:xfrm>
          <a:prstGeom prst="rect">
            <a:avLst/>
          </a:prstGeom>
          <a:solidFill>
            <a:schemeClr val="bg1"/>
          </a:solidFill>
          <a:ln>
            <a:solidFill>
              <a:srgbClr val="6C5D47"/>
            </a:solidFill>
          </a:ln>
          <a:effectLst/>
          <a:extLst/>
        </p:spPr>
        <p:txBody>
          <a:bodyPr lIns="0" tIns="10800" rIns="0" bIns="10800" anchor="ctr" anchorCtr="1">
            <a:spAutoFit/>
          </a:bodyPr>
          <a:lstStyle>
            <a:lvl1pPr eaLnBrk="0" hangingPunct="0">
              <a:defRPr sz="800" baseline="30000">
                <a:solidFill>
                  <a:schemeClr val="tx1"/>
                </a:solidFill>
                <a:latin typeface="Arial" charset="0"/>
                <a:cs typeface="Arial" charset="0"/>
              </a:defRPr>
            </a:lvl1pPr>
            <a:lvl2pPr marL="742950" indent="-285750" eaLnBrk="0" hangingPunct="0">
              <a:defRPr sz="800" baseline="30000">
                <a:solidFill>
                  <a:schemeClr val="tx1"/>
                </a:solidFill>
                <a:latin typeface="Arial" charset="0"/>
                <a:cs typeface="Arial" charset="0"/>
              </a:defRPr>
            </a:lvl2pPr>
            <a:lvl3pPr marL="1143000" indent="-228600" eaLnBrk="0" hangingPunct="0">
              <a:defRPr sz="800" baseline="30000">
                <a:solidFill>
                  <a:schemeClr val="tx1"/>
                </a:solidFill>
                <a:latin typeface="Arial" charset="0"/>
                <a:cs typeface="Arial" charset="0"/>
              </a:defRPr>
            </a:lvl3pPr>
            <a:lvl4pPr marL="1600200" indent="-228600" eaLnBrk="0" hangingPunct="0">
              <a:defRPr sz="800" baseline="30000">
                <a:solidFill>
                  <a:schemeClr val="tx1"/>
                </a:solidFill>
                <a:latin typeface="Arial" charset="0"/>
                <a:cs typeface="Arial" charset="0"/>
              </a:defRPr>
            </a:lvl4pPr>
            <a:lvl5pPr marL="2057400" indent="-228600" eaLnBrk="0" hangingPunct="0">
              <a:defRPr sz="800" baseline="30000">
                <a:solidFill>
                  <a:schemeClr val="tx1"/>
                </a:solidFill>
                <a:latin typeface="Arial" charset="0"/>
                <a:cs typeface="Arial" charset="0"/>
              </a:defRPr>
            </a:lvl5pPr>
            <a:lvl6pPr marL="2514600" indent="-228600" eaLnBrk="0" fontAlgn="base" hangingPunct="0">
              <a:spcBef>
                <a:spcPct val="0"/>
              </a:spcBef>
              <a:spcAft>
                <a:spcPct val="0"/>
              </a:spcAft>
              <a:defRPr sz="800" baseline="30000">
                <a:solidFill>
                  <a:schemeClr val="tx1"/>
                </a:solidFill>
                <a:latin typeface="Arial" charset="0"/>
                <a:cs typeface="Arial" charset="0"/>
              </a:defRPr>
            </a:lvl6pPr>
            <a:lvl7pPr marL="2971800" indent="-228600" eaLnBrk="0" fontAlgn="base" hangingPunct="0">
              <a:spcBef>
                <a:spcPct val="0"/>
              </a:spcBef>
              <a:spcAft>
                <a:spcPct val="0"/>
              </a:spcAft>
              <a:defRPr sz="800" baseline="30000">
                <a:solidFill>
                  <a:schemeClr val="tx1"/>
                </a:solidFill>
                <a:latin typeface="Arial" charset="0"/>
                <a:cs typeface="Arial" charset="0"/>
              </a:defRPr>
            </a:lvl7pPr>
            <a:lvl8pPr marL="3429000" indent="-228600" eaLnBrk="0" fontAlgn="base" hangingPunct="0">
              <a:spcBef>
                <a:spcPct val="0"/>
              </a:spcBef>
              <a:spcAft>
                <a:spcPct val="0"/>
              </a:spcAft>
              <a:defRPr sz="800" baseline="30000">
                <a:solidFill>
                  <a:schemeClr val="tx1"/>
                </a:solidFill>
                <a:latin typeface="Arial" charset="0"/>
                <a:cs typeface="Arial" charset="0"/>
              </a:defRPr>
            </a:lvl8pPr>
            <a:lvl9pPr marL="3886200" indent="-228600" eaLnBrk="0" fontAlgn="base" hangingPunct="0">
              <a:spcBef>
                <a:spcPct val="0"/>
              </a:spcBef>
              <a:spcAft>
                <a:spcPct val="0"/>
              </a:spcAft>
              <a:defRPr sz="800" baseline="30000">
                <a:solidFill>
                  <a:schemeClr val="tx1"/>
                </a:solidFill>
                <a:latin typeface="Arial" charset="0"/>
                <a:cs typeface="Arial" charset="0"/>
              </a:defRPr>
            </a:lvl9pPr>
          </a:lstStyle>
          <a:p>
            <a:pPr algn="ctr" eaLnBrk="1" fontAlgn="auto" hangingPunct="1">
              <a:spcBef>
                <a:spcPct val="50000"/>
              </a:spcBef>
              <a:spcAft>
                <a:spcPts val="0"/>
              </a:spcAft>
              <a:defRPr/>
            </a:pPr>
            <a:r>
              <a:rPr lang="en-GB" altLang="en-US" b="1" i="1" kern="0" baseline="0" dirty="0">
                <a:solidFill>
                  <a:srgbClr val="6C5D47"/>
                </a:solidFill>
              </a:rPr>
              <a:t>Physical / Chemical modification</a:t>
            </a:r>
          </a:p>
        </p:txBody>
      </p:sp>
      <p:sp>
        <p:nvSpPr>
          <p:cNvPr id="66" name="Text Box 276"/>
          <p:cNvSpPr txBox="1">
            <a:spLocks noChangeArrowheads="1"/>
          </p:cNvSpPr>
          <p:nvPr/>
        </p:nvSpPr>
        <p:spPr bwMode="auto">
          <a:xfrm>
            <a:off x="55229" y="1782050"/>
            <a:ext cx="755285" cy="384206"/>
          </a:xfrm>
          <a:prstGeom prst="rect">
            <a:avLst/>
          </a:prstGeom>
          <a:solidFill>
            <a:srgbClr val="04AAE2"/>
          </a:solidFill>
          <a:ln w="9525" algn="ctr">
            <a:noFill/>
            <a:miter lim="800000"/>
            <a:headEnd/>
            <a:tailEnd/>
          </a:ln>
          <a:effectLst/>
          <a:extLst/>
        </p:spPr>
        <p:txBody>
          <a:bodyPr vert="horz" lIns="41065" tIns="39600" rIns="41065" bIns="39600"/>
          <a:lstStyle>
            <a:lvl1pPr eaLnBrk="0" hangingPunct="0">
              <a:defRPr sz="800" baseline="30000">
                <a:solidFill>
                  <a:schemeClr val="tx1"/>
                </a:solidFill>
                <a:latin typeface="Arial" charset="0"/>
                <a:cs typeface="Arial" charset="0"/>
              </a:defRPr>
            </a:lvl1pPr>
            <a:lvl2pPr marL="742950" indent="-285750" eaLnBrk="0" hangingPunct="0">
              <a:defRPr sz="800" baseline="30000">
                <a:solidFill>
                  <a:schemeClr val="tx1"/>
                </a:solidFill>
                <a:latin typeface="Arial" charset="0"/>
                <a:cs typeface="Arial" charset="0"/>
              </a:defRPr>
            </a:lvl2pPr>
            <a:lvl3pPr marL="1143000" indent="-228600" eaLnBrk="0" hangingPunct="0">
              <a:defRPr sz="800" baseline="30000">
                <a:solidFill>
                  <a:schemeClr val="tx1"/>
                </a:solidFill>
                <a:latin typeface="Arial" charset="0"/>
                <a:cs typeface="Arial" charset="0"/>
              </a:defRPr>
            </a:lvl3pPr>
            <a:lvl4pPr marL="1600200" indent="-228600" eaLnBrk="0" hangingPunct="0">
              <a:defRPr sz="800" baseline="30000">
                <a:solidFill>
                  <a:schemeClr val="tx1"/>
                </a:solidFill>
                <a:latin typeface="Arial" charset="0"/>
                <a:cs typeface="Arial" charset="0"/>
              </a:defRPr>
            </a:lvl4pPr>
            <a:lvl5pPr marL="2057400" indent="-228600" eaLnBrk="0" hangingPunct="0">
              <a:defRPr sz="800" baseline="30000">
                <a:solidFill>
                  <a:schemeClr val="tx1"/>
                </a:solidFill>
                <a:latin typeface="Arial" charset="0"/>
                <a:cs typeface="Arial" charset="0"/>
              </a:defRPr>
            </a:lvl5pPr>
            <a:lvl6pPr marL="2514600" indent="-228600" eaLnBrk="0" fontAlgn="base" hangingPunct="0">
              <a:spcBef>
                <a:spcPct val="0"/>
              </a:spcBef>
              <a:spcAft>
                <a:spcPct val="0"/>
              </a:spcAft>
              <a:defRPr sz="800" baseline="30000">
                <a:solidFill>
                  <a:schemeClr val="tx1"/>
                </a:solidFill>
                <a:latin typeface="Arial" charset="0"/>
                <a:cs typeface="Arial" charset="0"/>
              </a:defRPr>
            </a:lvl6pPr>
            <a:lvl7pPr marL="2971800" indent="-228600" eaLnBrk="0" fontAlgn="base" hangingPunct="0">
              <a:spcBef>
                <a:spcPct val="0"/>
              </a:spcBef>
              <a:spcAft>
                <a:spcPct val="0"/>
              </a:spcAft>
              <a:defRPr sz="800" baseline="30000">
                <a:solidFill>
                  <a:schemeClr val="tx1"/>
                </a:solidFill>
                <a:latin typeface="Arial" charset="0"/>
                <a:cs typeface="Arial" charset="0"/>
              </a:defRPr>
            </a:lvl7pPr>
            <a:lvl8pPr marL="3429000" indent="-228600" eaLnBrk="0" fontAlgn="base" hangingPunct="0">
              <a:spcBef>
                <a:spcPct val="0"/>
              </a:spcBef>
              <a:spcAft>
                <a:spcPct val="0"/>
              </a:spcAft>
              <a:defRPr sz="800" baseline="30000">
                <a:solidFill>
                  <a:schemeClr val="tx1"/>
                </a:solidFill>
                <a:latin typeface="Arial" charset="0"/>
                <a:cs typeface="Arial" charset="0"/>
              </a:defRPr>
            </a:lvl8pPr>
            <a:lvl9pPr marL="3886200" indent="-228600" eaLnBrk="0" fontAlgn="base" hangingPunct="0">
              <a:spcBef>
                <a:spcPct val="0"/>
              </a:spcBef>
              <a:spcAft>
                <a:spcPct val="0"/>
              </a:spcAft>
              <a:defRPr sz="800" baseline="30000">
                <a:solidFill>
                  <a:schemeClr val="tx1"/>
                </a:solidFill>
                <a:latin typeface="Arial" charset="0"/>
                <a:cs typeface="Arial" charset="0"/>
              </a:defRPr>
            </a:lvl9pPr>
          </a:lstStyle>
          <a:p>
            <a:pPr algn="ctr" eaLnBrk="1" fontAlgn="auto" hangingPunct="1">
              <a:lnSpc>
                <a:spcPct val="90000"/>
              </a:lnSpc>
              <a:spcBef>
                <a:spcPct val="50000"/>
              </a:spcBef>
              <a:spcAft>
                <a:spcPts val="0"/>
              </a:spcAft>
              <a:defRPr/>
            </a:pPr>
            <a:r>
              <a:rPr lang="en-GB" altLang="en-US" sz="1050" b="1" kern="0" baseline="0" dirty="0" smtClean="0">
                <a:solidFill>
                  <a:schemeClr val="bg1"/>
                </a:solidFill>
              </a:rPr>
              <a:t>Primary capacity</a:t>
            </a:r>
            <a:endParaRPr lang="en-GB" altLang="en-US" sz="1050" b="1" kern="0" baseline="0" dirty="0">
              <a:solidFill>
                <a:schemeClr val="bg1"/>
              </a:solidFill>
            </a:endParaRPr>
          </a:p>
        </p:txBody>
      </p:sp>
      <p:sp>
        <p:nvSpPr>
          <p:cNvPr id="67" name="Text Box 276"/>
          <p:cNvSpPr txBox="1">
            <a:spLocks noChangeArrowheads="1"/>
          </p:cNvSpPr>
          <p:nvPr/>
        </p:nvSpPr>
        <p:spPr bwMode="auto">
          <a:xfrm>
            <a:off x="18025" y="3600005"/>
            <a:ext cx="829692" cy="406572"/>
          </a:xfrm>
          <a:prstGeom prst="rect">
            <a:avLst/>
          </a:prstGeom>
          <a:solidFill>
            <a:schemeClr val="bg2"/>
          </a:solidFill>
          <a:ln w="9525" algn="ctr">
            <a:noFill/>
            <a:miter lim="800000"/>
            <a:headEnd/>
            <a:tailEnd/>
          </a:ln>
          <a:effectLst/>
          <a:extLst/>
        </p:spPr>
        <p:txBody>
          <a:bodyPr vert="horz" lIns="41065" tIns="39600" rIns="41065" bIns="39600"/>
          <a:lstStyle>
            <a:lvl1pPr eaLnBrk="0" hangingPunct="0">
              <a:defRPr sz="800" baseline="30000">
                <a:solidFill>
                  <a:schemeClr val="tx1"/>
                </a:solidFill>
                <a:latin typeface="Arial" charset="0"/>
                <a:cs typeface="Arial" charset="0"/>
              </a:defRPr>
            </a:lvl1pPr>
            <a:lvl2pPr marL="742950" indent="-285750" eaLnBrk="0" hangingPunct="0">
              <a:defRPr sz="800" baseline="30000">
                <a:solidFill>
                  <a:schemeClr val="tx1"/>
                </a:solidFill>
                <a:latin typeface="Arial" charset="0"/>
                <a:cs typeface="Arial" charset="0"/>
              </a:defRPr>
            </a:lvl2pPr>
            <a:lvl3pPr marL="1143000" indent="-228600" eaLnBrk="0" hangingPunct="0">
              <a:defRPr sz="800" baseline="30000">
                <a:solidFill>
                  <a:schemeClr val="tx1"/>
                </a:solidFill>
                <a:latin typeface="Arial" charset="0"/>
                <a:cs typeface="Arial" charset="0"/>
              </a:defRPr>
            </a:lvl3pPr>
            <a:lvl4pPr marL="1600200" indent="-228600" eaLnBrk="0" hangingPunct="0">
              <a:defRPr sz="800" baseline="30000">
                <a:solidFill>
                  <a:schemeClr val="tx1"/>
                </a:solidFill>
                <a:latin typeface="Arial" charset="0"/>
                <a:cs typeface="Arial" charset="0"/>
              </a:defRPr>
            </a:lvl4pPr>
            <a:lvl5pPr marL="2057400" indent="-228600" eaLnBrk="0" hangingPunct="0">
              <a:defRPr sz="800" baseline="30000">
                <a:solidFill>
                  <a:schemeClr val="tx1"/>
                </a:solidFill>
                <a:latin typeface="Arial" charset="0"/>
                <a:cs typeface="Arial" charset="0"/>
              </a:defRPr>
            </a:lvl5pPr>
            <a:lvl6pPr marL="2514600" indent="-228600" eaLnBrk="0" fontAlgn="base" hangingPunct="0">
              <a:spcBef>
                <a:spcPct val="0"/>
              </a:spcBef>
              <a:spcAft>
                <a:spcPct val="0"/>
              </a:spcAft>
              <a:defRPr sz="800" baseline="30000">
                <a:solidFill>
                  <a:schemeClr val="tx1"/>
                </a:solidFill>
                <a:latin typeface="Arial" charset="0"/>
                <a:cs typeface="Arial" charset="0"/>
              </a:defRPr>
            </a:lvl6pPr>
            <a:lvl7pPr marL="2971800" indent="-228600" eaLnBrk="0" fontAlgn="base" hangingPunct="0">
              <a:spcBef>
                <a:spcPct val="0"/>
              </a:spcBef>
              <a:spcAft>
                <a:spcPct val="0"/>
              </a:spcAft>
              <a:defRPr sz="800" baseline="30000">
                <a:solidFill>
                  <a:schemeClr val="tx1"/>
                </a:solidFill>
                <a:latin typeface="Arial" charset="0"/>
                <a:cs typeface="Arial" charset="0"/>
              </a:defRPr>
            </a:lvl7pPr>
            <a:lvl8pPr marL="3429000" indent="-228600" eaLnBrk="0" fontAlgn="base" hangingPunct="0">
              <a:spcBef>
                <a:spcPct val="0"/>
              </a:spcBef>
              <a:spcAft>
                <a:spcPct val="0"/>
              </a:spcAft>
              <a:defRPr sz="800" baseline="30000">
                <a:solidFill>
                  <a:schemeClr val="tx1"/>
                </a:solidFill>
                <a:latin typeface="Arial" charset="0"/>
                <a:cs typeface="Arial" charset="0"/>
              </a:defRPr>
            </a:lvl8pPr>
            <a:lvl9pPr marL="3886200" indent="-228600" eaLnBrk="0" fontAlgn="base" hangingPunct="0">
              <a:spcBef>
                <a:spcPct val="0"/>
              </a:spcBef>
              <a:spcAft>
                <a:spcPct val="0"/>
              </a:spcAft>
              <a:defRPr sz="800" baseline="30000">
                <a:solidFill>
                  <a:schemeClr val="tx1"/>
                </a:solidFill>
                <a:latin typeface="Arial" charset="0"/>
                <a:cs typeface="Arial" charset="0"/>
              </a:defRPr>
            </a:lvl9pPr>
          </a:lstStyle>
          <a:p>
            <a:pPr algn="ctr" eaLnBrk="1" fontAlgn="auto" hangingPunct="1">
              <a:spcBef>
                <a:spcPct val="50000"/>
              </a:spcBef>
              <a:spcAft>
                <a:spcPts val="0"/>
              </a:spcAft>
              <a:buFont typeface="Arial" pitchFamily="34" charset="0"/>
              <a:buNone/>
              <a:defRPr/>
            </a:pPr>
            <a:r>
              <a:rPr lang="en-GB" altLang="en-US" sz="1050" b="1" kern="0" baseline="0" dirty="0" smtClean="0">
                <a:solidFill>
                  <a:schemeClr val="bg1"/>
                </a:solidFill>
              </a:rPr>
              <a:t>Secondary capacity</a:t>
            </a:r>
            <a:endParaRPr lang="en-GB" altLang="en-US" sz="1050" b="1" kern="0" baseline="0" dirty="0">
              <a:solidFill>
                <a:schemeClr val="bg1"/>
              </a:solidFill>
            </a:endParaRPr>
          </a:p>
        </p:txBody>
      </p:sp>
      <p:sp>
        <p:nvSpPr>
          <p:cNvPr id="70" name="Slide Number Placeholder 3">
            <a:extLst>
              <a:ext uri="{FF2B5EF4-FFF2-40B4-BE49-F238E27FC236}">
                <a16:creationId xmlns:a16="http://schemas.microsoft.com/office/drawing/2014/main" id="{EB3DCA2B-3884-4EDF-BEED-08EDA26E295B}"/>
              </a:ext>
            </a:extLst>
          </p:cNvPr>
          <p:cNvSpPr>
            <a:spLocks noGrp="1"/>
          </p:cNvSpPr>
          <p:nvPr>
            <p:ph type="sldNum" sz="quarter" idx="17"/>
          </p:nvPr>
        </p:nvSpPr>
        <p:spPr>
          <a:xfrm>
            <a:off x="8686799" y="4767263"/>
            <a:ext cx="385763" cy="274637"/>
          </a:xfrm>
          <a:solidFill>
            <a:schemeClr val="accent1"/>
          </a:solidFill>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2818B696-C9F7-4A55-9C94-6D0B0C1A4B19}" type="slidenum">
              <a:rPr kumimoji="0" lang="en-GB" altLang="en-US" sz="10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t>21</a:t>
            </a:fld>
            <a:endParaRPr kumimoji="0" lang="en-GB" altLang="en-US" sz="1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1" name="Title 1"/>
          <p:cNvSpPr txBox="1">
            <a:spLocks/>
          </p:cNvSpPr>
          <p:nvPr/>
        </p:nvSpPr>
        <p:spPr bwMode="auto">
          <a:xfrm>
            <a:off x="297281" y="103588"/>
            <a:ext cx="6453717" cy="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normAutofit/>
          </a:bodyPr>
          <a:lstStyle>
            <a:lvl1pPr algn="l" rtl="0" eaLnBrk="1" fontAlgn="base" hangingPunct="1">
              <a:lnSpc>
                <a:spcPct val="90000"/>
              </a:lnSpc>
              <a:spcBef>
                <a:spcPct val="0"/>
              </a:spcBef>
              <a:spcAft>
                <a:spcPct val="0"/>
              </a:spcAft>
              <a:defRPr sz="2000" b="1" kern="1200" cap="none" baseline="0">
                <a:solidFill>
                  <a:schemeClr val="bg1"/>
                </a:solidFill>
                <a:latin typeface="+mj-lt"/>
                <a:ea typeface="+mj-ea"/>
                <a:cs typeface="+mj-cs"/>
              </a:defRPr>
            </a:lvl1pPr>
            <a:lvl2pPr algn="l" rtl="0" eaLnBrk="1" fontAlgn="base" hangingPunct="1">
              <a:spcBef>
                <a:spcPct val="0"/>
              </a:spcBef>
              <a:spcAft>
                <a:spcPct val="0"/>
              </a:spcAft>
              <a:defRPr sz="2400">
                <a:solidFill>
                  <a:schemeClr val="tx1"/>
                </a:solidFill>
                <a:latin typeface="Arial" charset="0"/>
              </a:defRPr>
            </a:lvl2pPr>
            <a:lvl3pPr algn="l" rtl="0" eaLnBrk="1" fontAlgn="base" hangingPunct="1">
              <a:spcBef>
                <a:spcPct val="0"/>
              </a:spcBef>
              <a:spcAft>
                <a:spcPct val="0"/>
              </a:spcAft>
              <a:defRPr sz="2400">
                <a:solidFill>
                  <a:schemeClr val="tx1"/>
                </a:solidFill>
                <a:latin typeface="Arial" charset="0"/>
              </a:defRPr>
            </a:lvl3pPr>
            <a:lvl4pPr algn="l" rtl="0" eaLnBrk="1" fontAlgn="base" hangingPunct="1">
              <a:spcBef>
                <a:spcPct val="0"/>
              </a:spcBef>
              <a:spcAft>
                <a:spcPct val="0"/>
              </a:spcAft>
              <a:defRPr sz="2400">
                <a:solidFill>
                  <a:schemeClr val="tx1"/>
                </a:solidFill>
                <a:latin typeface="Arial" charset="0"/>
              </a:defRPr>
            </a:lvl4pPr>
            <a:lvl5pPr algn="l" rtl="0" eaLnBrk="1" fontAlgn="base" hangingPunct="1">
              <a:spcBef>
                <a:spcPct val="0"/>
              </a:spcBef>
              <a:spcAft>
                <a:spcPct val="0"/>
              </a:spcAft>
              <a:defRPr sz="2400">
                <a:solidFill>
                  <a:schemeClr val="tx1"/>
                </a:solidFill>
                <a:latin typeface="Arial" charset="0"/>
              </a:defRPr>
            </a:lvl5pPr>
            <a:lvl6pPr marL="457200" algn="l" rtl="0" eaLnBrk="1" fontAlgn="base" hangingPunct="1">
              <a:spcBef>
                <a:spcPct val="0"/>
              </a:spcBef>
              <a:spcAft>
                <a:spcPct val="0"/>
              </a:spcAft>
              <a:defRPr sz="2400">
                <a:solidFill>
                  <a:schemeClr val="tx1"/>
                </a:solidFill>
                <a:latin typeface="Arial" charset="0"/>
              </a:defRPr>
            </a:lvl6pPr>
            <a:lvl7pPr marL="914400" algn="l" rtl="0" eaLnBrk="1" fontAlgn="base" hangingPunct="1">
              <a:spcBef>
                <a:spcPct val="0"/>
              </a:spcBef>
              <a:spcAft>
                <a:spcPct val="0"/>
              </a:spcAft>
              <a:defRPr sz="2400">
                <a:solidFill>
                  <a:schemeClr val="tx1"/>
                </a:solidFill>
                <a:latin typeface="Arial" charset="0"/>
              </a:defRPr>
            </a:lvl7pPr>
            <a:lvl8pPr marL="1371600" algn="l" rtl="0" eaLnBrk="1" fontAlgn="base" hangingPunct="1">
              <a:spcBef>
                <a:spcPct val="0"/>
              </a:spcBef>
              <a:spcAft>
                <a:spcPct val="0"/>
              </a:spcAft>
              <a:defRPr sz="2400">
                <a:solidFill>
                  <a:schemeClr val="tx1"/>
                </a:solidFill>
                <a:latin typeface="Arial" charset="0"/>
              </a:defRPr>
            </a:lvl8pPr>
            <a:lvl9pPr marL="1828800" algn="l" rtl="0" eaLnBrk="1" fontAlgn="base" hangingPunct="1">
              <a:spcBef>
                <a:spcPct val="0"/>
              </a:spcBef>
              <a:spcAft>
                <a:spcPct val="0"/>
              </a:spcAft>
              <a:defRPr sz="2400">
                <a:solidFill>
                  <a:schemeClr val="tx1"/>
                </a:solidFill>
                <a:latin typeface="Arial" charset="0"/>
              </a:defRPr>
            </a:lvl9pPr>
          </a:lstStyle>
          <a:p>
            <a:r>
              <a:rPr lang="en-GB" cap="small" dirty="0" smtClean="0"/>
              <a:t>Corn Wet Milling Process</a:t>
            </a:r>
            <a:endParaRPr lang="en-GB" cap="small" dirty="0"/>
          </a:p>
        </p:txBody>
      </p:sp>
      <p:sp>
        <p:nvSpPr>
          <p:cNvPr id="5" name="Rectangle 4"/>
          <p:cNvSpPr/>
          <p:nvPr/>
        </p:nvSpPr>
        <p:spPr>
          <a:xfrm>
            <a:off x="5290016" y="1566440"/>
            <a:ext cx="3206024" cy="2492990"/>
          </a:xfrm>
          <a:prstGeom prst="rect">
            <a:avLst/>
          </a:prstGeom>
        </p:spPr>
        <p:txBody>
          <a:bodyPr wrap="square">
            <a:spAutoFit/>
          </a:bodyPr>
          <a:lstStyle/>
          <a:p>
            <a:pPr marL="177800" lvl="0" indent="-177800" fontAlgn="base">
              <a:spcBef>
                <a:spcPts val="1200"/>
              </a:spcBef>
              <a:spcAft>
                <a:spcPts val="1200"/>
              </a:spcAft>
              <a:buFont typeface="Arial" panose="020B0604020202020204" pitchFamily="34" charset="0"/>
              <a:buChar char="•"/>
              <a:defRPr/>
            </a:pPr>
            <a:r>
              <a:rPr lang="en-GB" sz="1200" dirty="0" smtClean="0">
                <a:solidFill>
                  <a:srgbClr val="000000"/>
                </a:solidFill>
                <a:latin typeface="Arial" panose="020B0604020202020204" pitchFamily="34" charset="0"/>
                <a:cs typeface="Arial" panose="020B0604020202020204" pitchFamily="34" charset="0"/>
              </a:rPr>
              <a:t>Majority of our ingredients produced through corn wet milling </a:t>
            </a:r>
          </a:p>
          <a:p>
            <a:pPr marL="177800" indent="-177800" fontAlgn="base">
              <a:spcBef>
                <a:spcPts val="1200"/>
              </a:spcBef>
              <a:spcAft>
                <a:spcPts val="1200"/>
              </a:spcAft>
              <a:buFont typeface="Arial" panose="020B0604020202020204" pitchFamily="34" charset="0"/>
              <a:buChar char="•"/>
              <a:defRPr/>
            </a:pPr>
            <a:r>
              <a:rPr lang="en-GB" sz="1200" dirty="0">
                <a:solidFill>
                  <a:srgbClr val="000000"/>
                </a:solidFill>
                <a:latin typeface="Arial" panose="020B0604020202020204" pitchFamily="34" charset="0"/>
                <a:cs typeface="Arial" panose="020B0604020202020204" pitchFamily="34" charset="0"/>
              </a:rPr>
              <a:t>We have 6 major corn wet mills: </a:t>
            </a:r>
            <a:r>
              <a:rPr lang="en-GB" sz="1200" dirty="0" smtClean="0">
                <a:solidFill>
                  <a:srgbClr val="000000"/>
                </a:solidFill>
                <a:latin typeface="Arial" panose="020B0604020202020204" pitchFamily="34" charset="0"/>
                <a:cs typeface="Arial" panose="020B0604020202020204" pitchFamily="34" charset="0"/>
              </a:rPr>
              <a:t>4 </a:t>
            </a:r>
            <a:r>
              <a:rPr lang="en-GB" sz="1200" dirty="0">
                <a:solidFill>
                  <a:srgbClr val="000000"/>
                </a:solidFill>
                <a:latin typeface="Arial" panose="020B0604020202020204" pitchFamily="34" charset="0"/>
                <a:cs typeface="Arial" panose="020B0604020202020204" pitchFamily="34" charset="0"/>
              </a:rPr>
              <a:t>in US, </a:t>
            </a:r>
            <a:r>
              <a:rPr lang="en-GB" sz="1200" dirty="0" smtClean="0">
                <a:solidFill>
                  <a:srgbClr val="000000"/>
                </a:solidFill>
                <a:latin typeface="Arial" panose="020B0604020202020204" pitchFamily="34" charset="0"/>
                <a:cs typeface="Arial" panose="020B0604020202020204" pitchFamily="34" charset="0"/>
              </a:rPr>
              <a:t>2 </a:t>
            </a:r>
            <a:r>
              <a:rPr lang="en-GB" sz="1200" dirty="0">
                <a:solidFill>
                  <a:srgbClr val="000000"/>
                </a:solidFill>
                <a:latin typeface="Arial" panose="020B0604020202020204" pitchFamily="34" charset="0"/>
                <a:cs typeface="Arial" panose="020B0604020202020204" pitchFamily="34" charset="0"/>
              </a:rPr>
              <a:t>in Europe</a:t>
            </a:r>
          </a:p>
          <a:p>
            <a:pPr marL="177800" indent="-177800" fontAlgn="base">
              <a:spcBef>
                <a:spcPts val="1200"/>
              </a:spcBef>
              <a:spcAft>
                <a:spcPts val="1200"/>
              </a:spcAft>
              <a:buFont typeface="Arial" panose="020B0604020202020204" pitchFamily="34" charset="0"/>
              <a:buChar char="•"/>
              <a:defRPr/>
            </a:pPr>
            <a:r>
              <a:rPr lang="en-GB" sz="1200" dirty="0" smtClean="0">
                <a:solidFill>
                  <a:srgbClr val="000000"/>
                </a:solidFill>
                <a:latin typeface="Arial" panose="020B0604020202020204" pitchFamily="34" charset="0"/>
                <a:cs typeface="Arial" panose="020B0604020202020204" pitchFamily="34" charset="0"/>
              </a:rPr>
              <a:t>Around </a:t>
            </a:r>
            <a:r>
              <a:rPr lang="en-GB" sz="1200" dirty="0">
                <a:solidFill>
                  <a:srgbClr val="000000"/>
                </a:solidFill>
                <a:latin typeface="Arial" panose="020B0604020202020204" pitchFamily="34" charset="0"/>
                <a:cs typeface="Arial" panose="020B0604020202020204" pitchFamily="34" charset="0"/>
              </a:rPr>
              <a:t>60% of a kernel of corn is starch. The remainder is </a:t>
            </a:r>
            <a:r>
              <a:rPr lang="en-GB" sz="1200" dirty="0" err="1">
                <a:solidFill>
                  <a:srgbClr val="000000"/>
                </a:solidFill>
                <a:latin typeface="Arial" panose="020B0604020202020204" pitchFamily="34" charset="0"/>
                <a:cs typeface="Arial" panose="020B0604020202020204" pitchFamily="34" charset="0"/>
              </a:rPr>
              <a:t>co-products</a:t>
            </a:r>
            <a:endParaRPr lang="en-GB" sz="1200" dirty="0">
              <a:solidFill>
                <a:srgbClr val="000000"/>
              </a:solidFill>
              <a:latin typeface="Arial" panose="020B0604020202020204" pitchFamily="34" charset="0"/>
              <a:cs typeface="Arial" panose="020B0604020202020204" pitchFamily="34" charset="0"/>
            </a:endParaRPr>
          </a:p>
          <a:p>
            <a:pPr marL="177800" lvl="0" indent="-177800" fontAlgn="base">
              <a:spcBef>
                <a:spcPts val="1200"/>
              </a:spcBef>
              <a:spcAft>
                <a:spcPts val="1200"/>
              </a:spcAft>
              <a:buFont typeface="Arial" panose="020B0604020202020204" pitchFamily="34" charset="0"/>
              <a:buChar char="•"/>
              <a:defRPr/>
            </a:pPr>
            <a:r>
              <a:rPr lang="en-GB" sz="1200" dirty="0" smtClean="0">
                <a:solidFill>
                  <a:srgbClr val="000000"/>
                </a:solidFill>
                <a:latin typeface="Arial" panose="020B0604020202020204" pitchFamily="34" charset="0"/>
                <a:cs typeface="Arial" panose="020B0604020202020204" pitchFamily="34" charset="0"/>
              </a:rPr>
              <a:t>Primary </a:t>
            </a:r>
            <a:r>
              <a:rPr lang="en-GB" sz="1200" dirty="0">
                <a:solidFill>
                  <a:srgbClr val="000000"/>
                </a:solidFill>
                <a:latin typeface="Arial" panose="020B0604020202020204" pitchFamily="34" charset="0"/>
                <a:cs typeface="Arial" panose="020B0604020202020204" pitchFamily="34" charset="0"/>
              </a:rPr>
              <a:t>Products represent </a:t>
            </a:r>
            <a:r>
              <a:rPr lang="en-GB" sz="1200" dirty="0" smtClean="0">
                <a:solidFill>
                  <a:srgbClr val="000000"/>
                </a:solidFill>
                <a:latin typeface="Arial" panose="020B0604020202020204" pitchFamily="34" charset="0"/>
                <a:cs typeface="Arial" panose="020B0604020202020204" pitchFamily="34" charset="0"/>
              </a:rPr>
              <a:t>c.80</a:t>
            </a:r>
            <a:r>
              <a:rPr lang="en-GB" sz="1200" dirty="0">
                <a:solidFill>
                  <a:srgbClr val="000000"/>
                </a:solidFill>
                <a:latin typeface="Arial" panose="020B0604020202020204" pitchFamily="34" charset="0"/>
                <a:cs typeface="Arial" panose="020B0604020202020204" pitchFamily="34" charset="0"/>
              </a:rPr>
              <a:t>% of </a:t>
            </a:r>
            <a:r>
              <a:rPr lang="en-GB" sz="1200" dirty="0" smtClean="0">
                <a:solidFill>
                  <a:srgbClr val="000000"/>
                </a:solidFill>
                <a:latin typeface="Arial" panose="020B0604020202020204" pitchFamily="34" charset="0"/>
                <a:cs typeface="Arial" panose="020B0604020202020204" pitchFamily="34" charset="0"/>
              </a:rPr>
              <a:t/>
            </a:r>
            <a:br>
              <a:rPr lang="en-GB" sz="1200" dirty="0" smtClean="0">
                <a:solidFill>
                  <a:srgbClr val="000000"/>
                </a:solidFill>
                <a:latin typeface="Arial" panose="020B0604020202020204" pitchFamily="34" charset="0"/>
                <a:cs typeface="Arial" panose="020B0604020202020204" pitchFamily="34" charset="0"/>
              </a:rPr>
            </a:br>
            <a:r>
              <a:rPr lang="en-GB" sz="1200" dirty="0" smtClean="0">
                <a:solidFill>
                  <a:srgbClr val="000000"/>
                </a:solidFill>
                <a:latin typeface="Arial" panose="020B0604020202020204" pitchFamily="34" charset="0"/>
                <a:cs typeface="Arial" panose="020B0604020202020204" pitchFamily="34" charset="0"/>
              </a:rPr>
              <a:t>Tate </a:t>
            </a:r>
            <a:r>
              <a:rPr lang="en-GB" sz="1200" dirty="0">
                <a:solidFill>
                  <a:srgbClr val="000000"/>
                </a:solidFill>
                <a:latin typeface="Arial" panose="020B0604020202020204" pitchFamily="34" charset="0"/>
                <a:cs typeface="Arial" panose="020B0604020202020204" pitchFamily="34" charset="0"/>
              </a:rPr>
              <a:t>&amp; Lyle corn </a:t>
            </a:r>
            <a:r>
              <a:rPr lang="en-GB" sz="1200" dirty="0" smtClean="0">
                <a:solidFill>
                  <a:srgbClr val="000000"/>
                </a:solidFill>
                <a:latin typeface="Arial" panose="020B0604020202020204" pitchFamily="34" charset="0"/>
                <a:cs typeface="Arial" panose="020B0604020202020204" pitchFamily="34" charset="0"/>
              </a:rPr>
              <a:t>grind</a:t>
            </a:r>
          </a:p>
        </p:txBody>
      </p:sp>
      <p:pic>
        <p:nvPicPr>
          <p:cNvPr id="8" name="Picture 7"/>
          <p:cNvPicPr>
            <a:picLocks noChangeAspect="1"/>
          </p:cNvPicPr>
          <p:nvPr/>
        </p:nvPicPr>
        <p:blipFill>
          <a:blip r:embed="rId3"/>
          <a:stretch>
            <a:fillRect/>
          </a:stretch>
        </p:blipFill>
        <p:spPr>
          <a:xfrm>
            <a:off x="1159727" y="1176213"/>
            <a:ext cx="420660" cy="560881"/>
          </a:xfrm>
          <a:prstGeom prst="rect">
            <a:avLst/>
          </a:prstGeom>
        </p:spPr>
      </p:pic>
    </p:spTree>
    <p:extLst>
      <p:ext uri="{BB962C8B-B14F-4D97-AF65-F5344CB8AC3E}">
        <p14:creationId xmlns:p14="http://schemas.microsoft.com/office/powerpoint/2010/main" val="372453864"/>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8851" t="3201" b="27994"/>
          <a:stretch/>
        </p:blipFill>
        <p:spPr>
          <a:xfrm flipH="1">
            <a:off x="-8" y="0"/>
            <a:ext cx="9144511" cy="5151599"/>
          </a:xfrm>
          <a:prstGeom prst="rect">
            <a:avLst/>
          </a:prstGeom>
        </p:spPr>
      </p:pic>
      <p:sp>
        <p:nvSpPr>
          <p:cNvPr id="33" name="Rectangle 32"/>
          <p:cNvSpPr/>
          <p:nvPr/>
        </p:nvSpPr>
        <p:spPr>
          <a:xfrm>
            <a:off x="0" y="-1"/>
            <a:ext cx="4571999" cy="5151600"/>
          </a:xfrm>
          <a:prstGeom prst="rect">
            <a:avLst/>
          </a:prstGeom>
          <a:solidFill>
            <a:schemeClr val="accent2">
              <a:alpha val="90000"/>
            </a:schemeClr>
          </a:solidFill>
        </p:spPr>
        <p:txBody>
          <a:bodyPr wrap="none" lIns="0" tIns="0" rIns="0" bIns="0"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GB" sz="1400" b="1" i="0" u="none" strike="noStrike" kern="1200" cap="none" spc="0" normalizeH="0" baseline="0" noProof="0" dirty="0" smtClean="0">
              <a:ln>
                <a:noFill/>
              </a:ln>
              <a:solidFill>
                <a:srgbClr val="FFFFFF"/>
              </a:solidFill>
              <a:effectLst/>
              <a:uLnTx/>
              <a:uFillTx/>
              <a:latin typeface="Arial"/>
              <a:ea typeface="+mn-ea"/>
              <a:cs typeface="+mn-cs"/>
            </a:endParaRPr>
          </a:p>
        </p:txBody>
      </p:sp>
      <p:sp>
        <p:nvSpPr>
          <p:cNvPr id="34" name="Text Placeholder 15"/>
          <p:cNvSpPr txBox="1">
            <a:spLocks/>
          </p:cNvSpPr>
          <p:nvPr/>
        </p:nvSpPr>
        <p:spPr>
          <a:xfrm>
            <a:off x="251521" y="195486"/>
            <a:ext cx="3996444" cy="3117627"/>
          </a:xfrm>
          <a:prstGeom prst="rect">
            <a:avLst/>
          </a:prstGeom>
        </p:spPr>
        <p:txBody>
          <a:bodyPr vert="horz" lIns="0" tIns="0" rIns="0" bIns="0" rtlCol="0">
            <a:normAutofit/>
          </a:bodyPr>
          <a:lstStyle>
            <a:lvl1pPr marL="0" indent="0" algn="l" defTabSz="914400" rtl="0" eaLnBrk="1" latinLnBrk="0" hangingPunct="1">
              <a:lnSpc>
                <a:spcPct val="90000"/>
              </a:lnSpc>
              <a:spcBef>
                <a:spcPts val="600"/>
              </a:spcBef>
              <a:spcAft>
                <a:spcPts val="600"/>
              </a:spcAft>
              <a:buFont typeface="Arial" pitchFamily="34" charset="0"/>
              <a:buNone/>
              <a:defRPr sz="1400" kern="1200">
                <a:solidFill>
                  <a:schemeClr val="tx1"/>
                </a:solidFill>
                <a:latin typeface="+mn-lt"/>
                <a:ea typeface="+mn-ea"/>
                <a:cs typeface="+mn-cs"/>
              </a:defRPr>
            </a:lvl1pPr>
            <a:lvl2pPr marL="0" indent="0" algn="l" defTabSz="914400" rtl="0" eaLnBrk="1" latinLnBrk="0" hangingPunct="1">
              <a:lnSpc>
                <a:spcPct val="90000"/>
              </a:lnSpc>
              <a:spcBef>
                <a:spcPts val="400"/>
              </a:spcBef>
              <a:buFont typeface="Arial" pitchFamily="34" charset="0"/>
              <a:buNone/>
              <a:defRPr sz="1600" b="1" kern="1200">
                <a:solidFill>
                  <a:schemeClr val="tx1"/>
                </a:solidFill>
                <a:latin typeface="+mn-lt"/>
                <a:ea typeface="+mn-ea"/>
                <a:cs typeface="+mn-cs"/>
              </a:defRPr>
            </a:lvl2pPr>
            <a:lvl3pPr marL="180000" indent="-180000" algn="l" defTabSz="914400" rtl="0" eaLnBrk="1" latinLnBrk="0" hangingPunct="1">
              <a:lnSpc>
                <a:spcPct val="90000"/>
              </a:lnSpc>
              <a:spcBef>
                <a:spcPts val="400"/>
              </a:spcBef>
              <a:buClr>
                <a:schemeClr val="tx2"/>
              </a:buClr>
              <a:buFont typeface="Arial"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400"/>
              </a:spcBef>
              <a:spcAft>
                <a:spcPts val="400"/>
              </a:spcAft>
              <a:buFont typeface="Arial" pitchFamily="34" charset="0"/>
              <a:buNone/>
              <a:defRPr sz="1600" b="1" kern="1200">
                <a:solidFill>
                  <a:schemeClr val="tx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defTabSz="914400" fontAlgn="base" latinLnBrk="0">
              <a:spcBef>
                <a:spcPct val="0"/>
              </a:spcBef>
              <a:spcAft>
                <a:spcPct val="0"/>
              </a:spcAft>
              <a:buClrTx/>
              <a:buSzTx/>
              <a:buFont typeface="Arial" pitchFamily="34" charset="0"/>
              <a:buNone/>
              <a:tabLst/>
              <a:defRPr/>
            </a:pPr>
            <a:r>
              <a:rPr lang="en-GB" sz="2000" b="1" cap="small" dirty="0" smtClean="0">
                <a:solidFill>
                  <a:schemeClr val="bg1"/>
                </a:solidFill>
                <a:latin typeface="+mj-lt"/>
                <a:ea typeface="+mj-ea"/>
                <a:cs typeface="+mj-cs"/>
              </a:rPr>
              <a:t>Innovation and Commercial Development</a:t>
            </a:r>
            <a:endParaRPr lang="en-GB" sz="2000" b="1" cap="small" dirty="0">
              <a:solidFill>
                <a:schemeClr val="bg1"/>
              </a:solidFill>
              <a:latin typeface="+mj-lt"/>
              <a:ea typeface="+mj-ea"/>
              <a:cs typeface="+mj-cs"/>
            </a:endParaRPr>
          </a:p>
          <a:p>
            <a:pPr marL="0" lvl="2" indent="0">
              <a:buClr>
                <a:srgbClr val="FFFFFF"/>
              </a:buClr>
              <a:buNone/>
            </a:pPr>
            <a:r>
              <a:rPr lang="en-GB" dirty="0" smtClean="0">
                <a:solidFill>
                  <a:srgbClr val="FFFFFF"/>
                </a:solidFill>
              </a:rPr>
              <a:t>Brings together scientific and commercial functions to provide an integrated approach to developing and commercialising new products</a:t>
            </a:r>
            <a:endParaRPr kumimoji="0" lang="en-GB" sz="1400" b="0" i="0" u="none" strike="noStrike" kern="1200" cap="none" spc="0" normalizeH="0" baseline="0" noProof="0" dirty="0" smtClean="0">
              <a:ln>
                <a:noFill/>
              </a:ln>
              <a:solidFill>
                <a:srgbClr val="FFFFFF"/>
              </a:solidFill>
              <a:effectLst/>
              <a:uLnTx/>
              <a:uFillTx/>
              <a:latin typeface="Arial"/>
              <a:ea typeface="+mn-ea"/>
              <a:cs typeface="+mn-cs"/>
            </a:endParaRPr>
          </a:p>
          <a:p>
            <a:pPr marL="180000" marR="0" lvl="2" indent="-180000" algn="l" defTabSz="914400" rtl="0" eaLnBrk="1" fontAlgn="auto" latinLnBrk="0" hangingPunct="1">
              <a:lnSpc>
                <a:spcPct val="90000"/>
              </a:lnSpc>
              <a:spcBef>
                <a:spcPts val="400"/>
              </a:spcBef>
              <a:spcAft>
                <a:spcPts val="0"/>
              </a:spcAft>
              <a:buClr>
                <a:srgbClr val="FFFFFF"/>
              </a:buClr>
              <a:buSzTx/>
              <a:buFont typeface="Arial" pitchFamily="34" charset="0"/>
              <a:buChar char="•"/>
              <a:tabLst/>
              <a:defRPr/>
            </a:pPr>
            <a:endParaRPr kumimoji="0" lang="en-GB" sz="900" b="0" i="0" u="none" strike="noStrike" kern="1200" cap="none" spc="0" normalizeH="0" baseline="0" noProof="0" dirty="0" smtClean="0">
              <a:ln>
                <a:noFill/>
              </a:ln>
              <a:solidFill>
                <a:srgbClr val="FFFFFF"/>
              </a:solidFill>
              <a:effectLst/>
              <a:uLnTx/>
              <a:uFillTx/>
              <a:latin typeface="Arial"/>
              <a:ea typeface="+mn-ea"/>
              <a:cs typeface="+mn-cs"/>
            </a:endParaRPr>
          </a:p>
        </p:txBody>
      </p:sp>
      <p:sp>
        <p:nvSpPr>
          <p:cNvPr id="16" name="Rectangle 15"/>
          <p:cNvSpPr/>
          <p:nvPr/>
        </p:nvSpPr>
        <p:spPr>
          <a:xfrm>
            <a:off x="188504" y="2598413"/>
            <a:ext cx="4212306" cy="324036"/>
          </a:xfrm>
          <a:prstGeom prst="rect">
            <a:avLst/>
          </a:prstGeom>
          <a:solidFill>
            <a:schemeClr val="tx1">
              <a:lumMod val="50000"/>
              <a:lumOff val="50000"/>
            </a:schemeClr>
          </a:solidFill>
          <a:ln>
            <a:noFill/>
          </a:ln>
        </p:spPr>
        <p:txBody>
          <a:bodyPr wrap="square" lIns="72000" tIns="72000" rIns="72000" bIns="72000" rtlCol="0" anchor="ctr">
            <a:noAutofit/>
          </a:bodyPr>
          <a:lstStyle/>
          <a:p>
            <a:pPr algn="ctr">
              <a:lnSpc>
                <a:spcPct val="90000"/>
              </a:lnSpc>
            </a:pPr>
            <a:r>
              <a:rPr lang="en-GB" sz="1200" b="1" dirty="0">
                <a:solidFill>
                  <a:schemeClr val="bg1"/>
                </a:solidFill>
              </a:rPr>
              <a:t>Critical growth </a:t>
            </a:r>
            <a:r>
              <a:rPr lang="en-GB" sz="1200" b="1" dirty="0" smtClean="0">
                <a:solidFill>
                  <a:schemeClr val="bg1"/>
                </a:solidFill>
              </a:rPr>
              <a:t>enabler</a:t>
            </a:r>
            <a:endParaRPr lang="en-GB" sz="1200" b="1" dirty="0">
              <a:solidFill>
                <a:schemeClr val="bg1"/>
              </a:solidFill>
            </a:endParaRPr>
          </a:p>
        </p:txBody>
      </p:sp>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50207" y="4718427"/>
            <a:ext cx="1512168" cy="372889"/>
          </a:xfrm>
          <a:prstGeom prst="rect">
            <a:avLst/>
          </a:prstGeom>
        </p:spPr>
      </p:pic>
      <p:sp>
        <p:nvSpPr>
          <p:cNvPr id="14" name="Slide Number Placeholder 4"/>
          <p:cNvSpPr>
            <a:spLocks noGrp="1"/>
          </p:cNvSpPr>
          <p:nvPr>
            <p:ph type="sldNum" sz="quarter" idx="12"/>
          </p:nvPr>
        </p:nvSpPr>
        <p:spPr>
          <a:xfrm>
            <a:off x="8686798" y="4767994"/>
            <a:ext cx="385763" cy="274637"/>
          </a:xfrm>
          <a:noFill/>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ED573D15-E548-4E99-A328-C3E21B44AA6D}" type="slidenum">
              <a:rPr kumimoji="0" lang="en-GB" sz="1000" b="0" i="0" u="none" strike="noStrike" kern="1200" cap="none" spc="0" normalizeH="0" baseline="0" noProof="0" smtClean="0">
                <a:ln>
                  <a:noFill/>
                </a:ln>
                <a:solidFill>
                  <a:srgbClr val="FFFFFF"/>
                </a:solidFill>
                <a:effectLst/>
                <a:uLnTx/>
                <a:uFillTx/>
                <a:latin typeface="Arial" charset="0"/>
                <a:ea typeface="+mn-ea"/>
                <a:cs typeface="Arial" charset="0"/>
              </a:rPr>
              <a:t>22</a:t>
            </a:fld>
            <a:endParaRPr kumimoji="0" lang="en-GB" sz="1000" b="0" i="0" u="none" strike="noStrike" kern="1200" cap="none" spc="0" normalizeH="0" baseline="0" noProof="0" dirty="0">
              <a:ln>
                <a:noFill/>
              </a:ln>
              <a:solidFill>
                <a:srgbClr val="FFFFFF"/>
              </a:solidFill>
              <a:effectLst/>
              <a:uLnTx/>
              <a:uFillTx/>
              <a:latin typeface="Arial" charset="0"/>
              <a:ea typeface="+mn-ea"/>
              <a:cs typeface="Arial" charset="0"/>
            </a:endParaRPr>
          </a:p>
        </p:txBody>
      </p:sp>
      <p:sp>
        <p:nvSpPr>
          <p:cNvPr id="19" name="Rectangle 18"/>
          <p:cNvSpPr/>
          <p:nvPr/>
        </p:nvSpPr>
        <p:spPr>
          <a:xfrm>
            <a:off x="188711" y="3068687"/>
            <a:ext cx="963534" cy="975391"/>
          </a:xfrm>
          <a:prstGeom prst="rect">
            <a:avLst/>
          </a:prstGeom>
          <a:solidFill>
            <a:srgbClr val="FF841E"/>
          </a:solidFill>
        </p:spPr>
        <p:txBody>
          <a:bodyPr wrap="square" lIns="36000" tIns="72000" rIns="36000" bIns="72000" rtlCol="0" anchor="t">
            <a:noAutofit/>
          </a:bodyPr>
          <a:lstStyle/>
          <a:p>
            <a:pPr algn="ctr">
              <a:lnSpc>
                <a:spcPct val="90000"/>
              </a:lnSpc>
              <a:spcBef>
                <a:spcPts val="400"/>
              </a:spcBef>
            </a:pPr>
            <a:r>
              <a:rPr lang="en-GB" sz="1000" b="1" dirty="0">
                <a:solidFill>
                  <a:schemeClr val="bg1"/>
                </a:solidFill>
              </a:rPr>
              <a:t>Unique strengths drive innovation </a:t>
            </a:r>
          </a:p>
        </p:txBody>
      </p:sp>
      <p:sp>
        <p:nvSpPr>
          <p:cNvPr id="20" name="Rectangle 19"/>
          <p:cNvSpPr/>
          <p:nvPr/>
        </p:nvSpPr>
        <p:spPr>
          <a:xfrm>
            <a:off x="1255917" y="3068687"/>
            <a:ext cx="963534" cy="975391"/>
          </a:xfrm>
          <a:prstGeom prst="rect">
            <a:avLst/>
          </a:prstGeom>
          <a:solidFill>
            <a:schemeClr val="accent6"/>
          </a:solidFill>
        </p:spPr>
        <p:txBody>
          <a:bodyPr wrap="square" lIns="36000" tIns="72000" rIns="36000" bIns="0" rtlCol="0" anchor="t">
            <a:noAutofit/>
          </a:bodyPr>
          <a:lstStyle/>
          <a:p>
            <a:pPr algn="ctr">
              <a:lnSpc>
                <a:spcPct val="90000"/>
              </a:lnSpc>
              <a:spcBef>
                <a:spcPts val="400"/>
              </a:spcBef>
            </a:pPr>
            <a:r>
              <a:rPr lang="en-GB" sz="1000" b="1" dirty="0">
                <a:solidFill>
                  <a:schemeClr val="bg1"/>
                </a:solidFill>
              </a:rPr>
              <a:t>Driven by consumer and category insights</a:t>
            </a:r>
          </a:p>
          <a:p>
            <a:pPr algn="ctr">
              <a:lnSpc>
                <a:spcPct val="90000"/>
              </a:lnSpc>
              <a:spcBef>
                <a:spcPts val="400"/>
              </a:spcBef>
            </a:pPr>
            <a:endParaRPr lang="en-GB" sz="1000" b="1" dirty="0">
              <a:solidFill>
                <a:srgbClr val="FFFFFF"/>
              </a:solidFill>
            </a:endParaRPr>
          </a:p>
        </p:txBody>
      </p:sp>
      <p:sp>
        <p:nvSpPr>
          <p:cNvPr id="21" name="Rectangle 20"/>
          <p:cNvSpPr/>
          <p:nvPr/>
        </p:nvSpPr>
        <p:spPr>
          <a:xfrm>
            <a:off x="2323123" y="3068687"/>
            <a:ext cx="963534" cy="975391"/>
          </a:xfrm>
          <a:prstGeom prst="rect">
            <a:avLst/>
          </a:prstGeom>
          <a:solidFill>
            <a:schemeClr val="accent5"/>
          </a:solidFill>
        </p:spPr>
        <p:txBody>
          <a:bodyPr wrap="square" lIns="36000" tIns="72000" rIns="36000" bIns="72000" rtlCol="0" anchor="t">
            <a:noAutofit/>
          </a:bodyPr>
          <a:lstStyle/>
          <a:p>
            <a:pPr algn="ctr">
              <a:lnSpc>
                <a:spcPct val="90000"/>
              </a:lnSpc>
              <a:spcBef>
                <a:spcPts val="400"/>
              </a:spcBef>
            </a:pPr>
            <a:r>
              <a:rPr lang="en-GB" sz="1000" b="1" dirty="0">
                <a:solidFill>
                  <a:srgbClr val="FFFFFF"/>
                </a:solidFill>
              </a:rPr>
              <a:t>Strong track record of commercial-</a:t>
            </a:r>
            <a:r>
              <a:rPr lang="en-GB" sz="1000" b="1" dirty="0" err="1">
                <a:solidFill>
                  <a:srgbClr val="FFFFFF"/>
                </a:solidFill>
              </a:rPr>
              <a:t>ising</a:t>
            </a:r>
            <a:r>
              <a:rPr lang="en-GB" sz="1000" b="1" dirty="0">
                <a:solidFill>
                  <a:srgbClr val="FFFFFF"/>
                </a:solidFill>
              </a:rPr>
              <a:t> innovation</a:t>
            </a:r>
          </a:p>
          <a:p>
            <a:pPr algn="ctr">
              <a:lnSpc>
                <a:spcPct val="90000"/>
              </a:lnSpc>
              <a:spcBef>
                <a:spcPts val="400"/>
              </a:spcBef>
            </a:pPr>
            <a:endParaRPr lang="en-GB" sz="1000" b="1" dirty="0">
              <a:solidFill>
                <a:schemeClr val="bg1"/>
              </a:solidFill>
            </a:endParaRPr>
          </a:p>
        </p:txBody>
      </p:sp>
      <p:sp>
        <p:nvSpPr>
          <p:cNvPr id="22" name="Rectangle 21"/>
          <p:cNvSpPr/>
          <p:nvPr/>
        </p:nvSpPr>
        <p:spPr>
          <a:xfrm>
            <a:off x="3390328" y="3068687"/>
            <a:ext cx="992182" cy="975391"/>
          </a:xfrm>
          <a:prstGeom prst="rect">
            <a:avLst/>
          </a:prstGeom>
          <a:solidFill>
            <a:schemeClr val="accent4"/>
          </a:solidFill>
        </p:spPr>
        <p:txBody>
          <a:bodyPr wrap="square" lIns="36000" tIns="72000" rIns="36000" bIns="72000" rtlCol="0" anchor="t">
            <a:noAutofit/>
          </a:bodyPr>
          <a:lstStyle/>
          <a:p>
            <a:pPr algn="ctr">
              <a:lnSpc>
                <a:spcPct val="90000"/>
              </a:lnSpc>
              <a:spcBef>
                <a:spcPts val="400"/>
              </a:spcBef>
            </a:pPr>
            <a:r>
              <a:rPr lang="en-GB" sz="1000" b="1" dirty="0" smtClean="0">
                <a:solidFill>
                  <a:schemeClr val="bg1"/>
                </a:solidFill>
              </a:rPr>
              <a:t>Accelerating portfolio development</a:t>
            </a:r>
            <a:endParaRPr lang="en-GB" sz="1000" b="1" dirty="0">
              <a:solidFill>
                <a:schemeClr val="bg1"/>
              </a:solidFill>
            </a:endParaRPr>
          </a:p>
        </p:txBody>
      </p:sp>
    </p:spTree>
    <p:extLst>
      <p:ext uri="{BB962C8B-B14F-4D97-AF65-F5344CB8AC3E}">
        <p14:creationId xmlns:p14="http://schemas.microsoft.com/office/powerpoint/2010/main" val="1314454149"/>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600649" y="1705138"/>
            <a:ext cx="7824152" cy="2605279"/>
            <a:chOff x="600649" y="1705138"/>
            <a:chExt cx="7824152" cy="2605279"/>
          </a:xfrm>
        </p:grpSpPr>
        <p:sp>
          <p:nvSpPr>
            <p:cNvPr id="72" name="Rectangle 71"/>
            <p:cNvSpPr/>
            <p:nvPr/>
          </p:nvSpPr>
          <p:spPr>
            <a:xfrm>
              <a:off x="601980" y="3661098"/>
              <a:ext cx="3113276" cy="649319"/>
            </a:xfrm>
            <a:prstGeom prst="rect">
              <a:avLst/>
            </a:prstGeom>
            <a:solidFill>
              <a:schemeClr val="tx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67188" tIns="67188" rIns="67188" bIns="67188" anchor="ctr"/>
            <a:lstStyle/>
            <a:p>
              <a:pPr marL="0" marR="0" lvl="0" indent="0" algn="ctr" defTabSz="853118" rtl="0" eaLnBrk="1" fontAlgn="base" latinLnBrk="0" hangingPunct="1">
                <a:lnSpc>
                  <a:spcPct val="100000"/>
                </a:lnSpc>
                <a:spcBef>
                  <a:spcPct val="20000"/>
                </a:spcBef>
                <a:spcAft>
                  <a:spcPct val="0"/>
                </a:spcAft>
                <a:buClrTx/>
                <a:buSzTx/>
                <a:buFontTx/>
                <a:buNone/>
                <a:tabLst/>
                <a:defRPr/>
              </a:pPr>
              <a:r>
                <a:rPr kumimoji="0" lang="en-GB" sz="1200" b="1" i="0" u="none" strike="noStrike" kern="1200" cap="none" spc="0" normalizeH="0" baseline="0" noProof="0" dirty="0" smtClean="0">
                  <a:ln>
                    <a:noFill/>
                  </a:ln>
                  <a:solidFill>
                    <a:srgbClr val="FFFFFF"/>
                  </a:solidFill>
                  <a:effectLst/>
                  <a:uLnTx/>
                  <a:uFillTx/>
                  <a:latin typeface="Arial"/>
                  <a:ea typeface="+mn-ea"/>
                  <a:cs typeface="+mn-cs"/>
                </a:rPr>
                <a:t>Partner with</a:t>
              </a:r>
              <a:endParaRPr kumimoji="0" lang="en-GB" sz="1200" b="1"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853118" rtl="0" eaLnBrk="1" fontAlgn="base" latinLnBrk="0" hangingPunct="1">
                <a:lnSpc>
                  <a:spcPct val="100000"/>
                </a:lnSpc>
                <a:spcBef>
                  <a:spcPct val="20000"/>
                </a:spcBef>
                <a:spcAft>
                  <a:spcPct val="0"/>
                </a:spcAft>
                <a:buClrTx/>
                <a:buSzTx/>
                <a:buFontTx/>
                <a:buNone/>
                <a:tabLst/>
                <a:defRPr/>
              </a:pPr>
              <a:r>
                <a:rPr kumimoji="0" lang="en-GB" sz="1200" b="1" i="0" u="none" strike="noStrike" kern="1200" cap="none" spc="0" normalizeH="0" baseline="0" noProof="0" dirty="0" smtClean="0">
                  <a:ln>
                    <a:noFill/>
                  </a:ln>
                  <a:solidFill>
                    <a:srgbClr val="FFFFFF"/>
                  </a:solidFill>
                  <a:effectLst/>
                  <a:uLnTx/>
                  <a:uFillTx/>
                  <a:latin typeface="Arial"/>
                  <a:ea typeface="+mn-ea"/>
                  <a:cs typeface="+mn-cs"/>
                </a:rPr>
                <a:t>leading customers</a:t>
              </a:r>
              <a:endParaRPr kumimoji="0" lang="en-GB" sz="1200" b="1" i="0" u="none" strike="noStrike" kern="1200" cap="none" spc="0" normalizeH="0" baseline="0" noProof="0" dirty="0">
                <a:ln>
                  <a:noFill/>
                </a:ln>
                <a:solidFill>
                  <a:srgbClr val="FFFFFF"/>
                </a:solidFill>
                <a:effectLst/>
                <a:uLnTx/>
                <a:uFillTx/>
                <a:latin typeface="Arial"/>
                <a:ea typeface="+mn-ea"/>
                <a:cs typeface="+mn-cs"/>
              </a:endParaRPr>
            </a:p>
          </p:txBody>
        </p:sp>
        <p:sp>
          <p:nvSpPr>
            <p:cNvPr id="73" name="Rectangle 72"/>
            <p:cNvSpPr/>
            <p:nvPr/>
          </p:nvSpPr>
          <p:spPr>
            <a:xfrm>
              <a:off x="3425182" y="3661097"/>
              <a:ext cx="2766999" cy="648000"/>
            </a:xfrm>
            <a:prstGeom prst="rect">
              <a:avLst/>
            </a:prstGeom>
            <a:solidFill>
              <a:schemeClr val="tx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67188" tIns="67188" rIns="67188" bIns="67188" anchor="ctr"/>
            <a:lstStyle/>
            <a:p>
              <a:pPr marL="0" marR="0" lvl="0" indent="0" algn="ctr" defTabSz="853118" rtl="0" eaLnBrk="1" fontAlgn="base" latinLnBrk="0" hangingPunct="1">
                <a:lnSpc>
                  <a:spcPct val="100000"/>
                </a:lnSpc>
                <a:spcBef>
                  <a:spcPct val="20000"/>
                </a:spcBef>
                <a:spcAft>
                  <a:spcPct val="0"/>
                </a:spcAft>
                <a:buClrTx/>
                <a:buSzTx/>
                <a:buFontTx/>
                <a:buNone/>
                <a:tabLst/>
                <a:defRPr/>
              </a:pPr>
              <a:r>
                <a:rPr kumimoji="0" lang="en-GB" sz="1200" b="1" i="0" u="none" strike="noStrike" kern="1200" cap="none" spc="0" normalizeH="0" baseline="0" noProof="0" dirty="0" smtClean="0">
                  <a:ln>
                    <a:noFill/>
                  </a:ln>
                  <a:solidFill>
                    <a:srgbClr val="FFFFFF"/>
                  </a:solidFill>
                  <a:effectLst/>
                  <a:uLnTx/>
                  <a:uFillTx/>
                  <a:latin typeface="Arial"/>
                  <a:ea typeface="+mn-ea"/>
                  <a:cs typeface="+mn-cs"/>
                </a:rPr>
                <a:t>Rapid commercialisation </a:t>
              </a:r>
              <a:br>
                <a:rPr kumimoji="0" lang="en-GB" sz="1200" b="1" i="0" u="none" strike="noStrike" kern="1200" cap="none" spc="0" normalizeH="0" baseline="0" noProof="0" dirty="0" smtClean="0">
                  <a:ln>
                    <a:noFill/>
                  </a:ln>
                  <a:solidFill>
                    <a:srgbClr val="FFFFFF"/>
                  </a:solidFill>
                  <a:effectLst/>
                  <a:uLnTx/>
                  <a:uFillTx/>
                  <a:latin typeface="Arial"/>
                  <a:ea typeface="+mn-ea"/>
                  <a:cs typeface="+mn-cs"/>
                </a:rPr>
              </a:br>
              <a:r>
                <a:rPr kumimoji="0" lang="en-GB" sz="1200" b="1" i="0" u="none" strike="noStrike" kern="1200" cap="none" spc="0" normalizeH="0" baseline="0" noProof="0" dirty="0" smtClean="0">
                  <a:ln>
                    <a:noFill/>
                  </a:ln>
                  <a:solidFill>
                    <a:srgbClr val="FFFFFF"/>
                  </a:solidFill>
                  <a:effectLst/>
                  <a:uLnTx/>
                  <a:uFillTx/>
                  <a:latin typeface="Arial"/>
                  <a:ea typeface="+mn-ea"/>
                  <a:cs typeface="+mn-cs"/>
                </a:rPr>
                <a:t>with Food &amp; Beverage Solutions</a:t>
              </a:r>
              <a:endParaRPr kumimoji="0" lang="en-GB" sz="1200" b="1" i="0" u="none" strike="noStrike" kern="1200" cap="none" spc="0" normalizeH="0" baseline="0" noProof="0" dirty="0">
                <a:ln>
                  <a:noFill/>
                </a:ln>
                <a:solidFill>
                  <a:srgbClr val="FFFFFF"/>
                </a:solidFill>
                <a:effectLst/>
                <a:uLnTx/>
                <a:uFillTx/>
                <a:latin typeface="Arial"/>
                <a:ea typeface="+mn-ea"/>
                <a:cs typeface="+mn-cs"/>
              </a:endParaRPr>
            </a:p>
          </p:txBody>
        </p:sp>
        <p:sp>
          <p:nvSpPr>
            <p:cNvPr id="74" name="Rectangle 73"/>
            <p:cNvSpPr/>
            <p:nvPr/>
          </p:nvSpPr>
          <p:spPr>
            <a:xfrm>
              <a:off x="6192181" y="3661098"/>
              <a:ext cx="2232620" cy="647787"/>
            </a:xfrm>
            <a:prstGeom prst="rect">
              <a:avLst/>
            </a:prstGeom>
            <a:solidFill>
              <a:schemeClr val="tx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67188" tIns="67188" rIns="67188" bIns="67188" anchor="ctr"/>
            <a:lstStyle/>
            <a:p>
              <a:pPr marL="0" marR="0" lvl="0" indent="0" algn="ctr" defTabSz="853118" rtl="0" eaLnBrk="1" fontAlgn="base" latinLnBrk="0" hangingPunct="1">
                <a:lnSpc>
                  <a:spcPct val="100000"/>
                </a:lnSpc>
                <a:spcBef>
                  <a:spcPct val="20000"/>
                </a:spcBef>
                <a:spcAft>
                  <a:spcPct val="0"/>
                </a:spcAft>
                <a:buClrTx/>
                <a:buSzTx/>
                <a:buFontTx/>
                <a:buNone/>
                <a:tabLst/>
                <a:defRPr/>
              </a:pPr>
              <a:r>
                <a:rPr kumimoji="0" lang="en-GB" sz="1200" b="1" i="0" u="none" strike="noStrike" kern="1200" cap="none" spc="0" normalizeH="0" baseline="0" noProof="0" dirty="0" smtClean="0">
                  <a:ln>
                    <a:noFill/>
                  </a:ln>
                  <a:solidFill>
                    <a:srgbClr val="FFFFFF"/>
                  </a:solidFill>
                  <a:effectLst/>
                  <a:uLnTx/>
                  <a:uFillTx/>
                  <a:latin typeface="Arial"/>
                  <a:ea typeface="+mn-ea"/>
                  <a:cs typeface="+mn-cs"/>
                </a:rPr>
                <a:t>Globally </a:t>
              </a:r>
              <a:r>
                <a:rPr kumimoji="0" lang="en-GB" sz="1200" b="1" i="0" u="none" strike="noStrike" kern="1200" cap="none" spc="0" normalizeH="0" baseline="0" noProof="0" dirty="0">
                  <a:ln>
                    <a:noFill/>
                  </a:ln>
                  <a:solidFill>
                    <a:srgbClr val="FFFFFF"/>
                  </a:solidFill>
                  <a:effectLst/>
                  <a:uLnTx/>
                  <a:uFillTx/>
                  <a:latin typeface="Arial"/>
                  <a:ea typeface="+mn-ea"/>
                  <a:cs typeface="+mn-cs"/>
                </a:rPr>
                <a:t/>
              </a:r>
              <a:br>
                <a:rPr kumimoji="0" lang="en-GB" sz="1200" b="1" i="0" u="none" strike="noStrike" kern="1200" cap="none" spc="0" normalizeH="0" baseline="0" noProof="0" dirty="0">
                  <a:ln>
                    <a:noFill/>
                  </a:ln>
                  <a:solidFill>
                    <a:srgbClr val="FFFFFF"/>
                  </a:solidFill>
                  <a:effectLst/>
                  <a:uLnTx/>
                  <a:uFillTx/>
                  <a:latin typeface="Arial"/>
                  <a:ea typeface="+mn-ea"/>
                  <a:cs typeface="+mn-cs"/>
                </a:rPr>
              </a:br>
              <a:r>
                <a:rPr kumimoji="0" lang="en-GB" sz="1200" b="1" i="0" u="none" strike="noStrike" kern="1200" cap="none" spc="0" normalizeH="0" baseline="0" noProof="0" dirty="0" smtClean="0">
                  <a:ln>
                    <a:noFill/>
                  </a:ln>
                  <a:solidFill>
                    <a:srgbClr val="FFFFFF"/>
                  </a:solidFill>
                  <a:effectLst/>
                  <a:uLnTx/>
                  <a:uFillTx/>
                  <a:latin typeface="Arial"/>
                  <a:ea typeface="+mn-ea"/>
                  <a:cs typeface="+mn-cs"/>
                </a:rPr>
                <a:t>connected</a:t>
              </a:r>
              <a:endParaRPr kumimoji="0" lang="en-GB" sz="1200" b="1" i="0" u="none" strike="noStrike" kern="1200" cap="none" spc="0" normalizeH="0" baseline="0" noProof="0" dirty="0">
                <a:ln>
                  <a:noFill/>
                </a:ln>
                <a:solidFill>
                  <a:srgbClr val="FFFFFF"/>
                </a:solidFill>
                <a:effectLst/>
                <a:uLnTx/>
                <a:uFillTx/>
                <a:latin typeface="Arial"/>
                <a:ea typeface="+mn-ea"/>
                <a:cs typeface="+mn-cs"/>
              </a:endParaRPr>
            </a:p>
          </p:txBody>
        </p:sp>
        <p:sp>
          <p:nvSpPr>
            <p:cNvPr id="75" name="Rectangle 74"/>
            <p:cNvSpPr/>
            <p:nvPr/>
          </p:nvSpPr>
          <p:spPr bwMode="auto">
            <a:xfrm>
              <a:off x="4692485" y="1705138"/>
              <a:ext cx="1671971" cy="540000"/>
            </a:xfrm>
            <a:prstGeom prst="rect">
              <a:avLst/>
            </a:prstGeom>
            <a:solidFill>
              <a:schemeClr val="bg1"/>
            </a:solidFill>
            <a:ln w="12700" cap="flat" cmpd="sng" algn="ctr">
              <a:solidFill>
                <a:schemeClr val="tx2"/>
              </a:solidFill>
              <a:prstDash val="solid"/>
            </a:ln>
            <a:effectLst/>
          </p:spPr>
          <p:txBody>
            <a:bodyPr anchor="ctr"/>
            <a:lstStyle/>
            <a:p>
              <a:pPr marL="0" marR="0" lvl="0" indent="0" algn="ctr" defTabSz="913305" rtl="0" eaLnBrk="1" fontAlgn="base" latinLnBrk="0" hangingPunct="1">
                <a:lnSpc>
                  <a:spcPct val="100000"/>
                </a:lnSpc>
                <a:spcBef>
                  <a:spcPct val="0"/>
                </a:spcBef>
                <a:spcAft>
                  <a:spcPct val="0"/>
                </a:spcAft>
                <a:buClrTx/>
                <a:buSzTx/>
                <a:buFontTx/>
                <a:buNone/>
                <a:tabLst/>
                <a:defRPr/>
              </a:pPr>
              <a:r>
                <a:rPr kumimoji="0" lang="en-GB" sz="1050" b="1" i="0" u="none" strike="noStrike" kern="0" cap="none" spc="0" normalizeH="0" baseline="0" noProof="0" dirty="0">
                  <a:ln>
                    <a:noFill/>
                  </a:ln>
                  <a:solidFill>
                    <a:srgbClr val="000000"/>
                  </a:solidFill>
                  <a:effectLst/>
                  <a:uLnTx/>
                  <a:uFillTx/>
                  <a:latin typeface="Arial"/>
                  <a:ea typeface="+mn-ea"/>
                  <a:cs typeface="Arial"/>
                </a:rPr>
                <a:t>Nutrition </a:t>
              </a:r>
              <a:r>
                <a:rPr kumimoji="0" lang="en-GB" sz="1050" b="1" i="0" u="none" strike="noStrike" kern="0" cap="none" spc="0" normalizeH="0" baseline="0" noProof="0" dirty="0" smtClean="0">
                  <a:ln>
                    <a:noFill/>
                  </a:ln>
                  <a:solidFill>
                    <a:srgbClr val="000000"/>
                  </a:solidFill>
                  <a:effectLst/>
                  <a:uLnTx/>
                  <a:uFillTx/>
                  <a:latin typeface="Arial"/>
                  <a:ea typeface="+mn-ea"/>
                  <a:cs typeface="Arial"/>
                </a:rPr>
                <a:t>Science </a:t>
              </a:r>
              <a:br>
                <a:rPr kumimoji="0" lang="en-GB" sz="1050" b="1" i="0" u="none" strike="noStrike" kern="0" cap="none" spc="0" normalizeH="0" baseline="0" noProof="0" dirty="0" smtClean="0">
                  <a:ln>
                    <a:noFill/>
                  </a:ln>
                  <a:solidFill>
                    <a:srgbClr val="000000"/>
                  </a:solidFill>
                  <a:effectLst/>
                  <a:uLnTx/>
                  <a:uFillTx/>
                  <a:latin typeface="Arial"/>
                  <a:ea typeface="+mn-ea"/>
                  <a:cs typeface="Arial"/>
                </a:rPr>
              </a:br>
              <a:r>
                <a:rPr kumimoji="0" lang="en-GB" sz="1050" b="1" i="0" u="none" strike="noStrike" kern="0" cap="none" spc="0" normalizeH="0" baseline="0" noProof="0" dirty="0" smtClean="0">
                  <a:ln>
                    <a:noFill/>
                  </a:ln>
                  <a:solidFill>
                    <a:srgbClr val="000000"/>
                  </a:solidFill>
                  <a:effectLst/>
                  <a:uLnTx/>
                  <a:uFillTx/>
                  <a:latin typeface="Arial"/>
                  <a:ea typeface="+mn-ea"/>
                  <a:cs typeface="Arial"/>
                </a:rPr>
                <a:t>and </a:t>
              </a:r>
              <a:r>
                <a:rPr kumimoji="0" lang="en-GB" sz="1050" b="1" i="0" u="none" strike="noStrike" kern="0" cap="none" spc="0" normalizeH="0" baseline="0" noProof="0" dirty="0">
                  <a:ln>
                    <a:noFill/>
                  </a:ln>
                  <a:solidFill>
                    <a:srgbClr val="000000"/>
                  </a:solidFill>
                  <a:effectLst/>
                  <a:uLnTx/>
                  <a:uFillTx/>
                  <a:latin typeface="Arial"/>
                  <a:ea typeface="+mn-ea"/>
                  <a:cs typeface="Arial"/>
                </a:rPr>
                <a:t>Regulatory</a:t>
              </a:r>
              <a:endParaRPr kumimoji="0" lang="en-US" sz="1050" b="1" i="0" u="none" strike="noStrike" kern="0" cap="none" spc="0" normalizeH="0" baseline="0" noProof="0" dirty="0">
                <a:ln>
                  <a:noFill/>
                </a:ln>
                <a:solidFill>
                  <a:srgbClr val="000000"/>
                </a:solidFill>
                <a:effectLst/>
                <a:uLnTx/>
                <a:uFillTx/>
                <a:latin typeface="Arial"/>
                <a:ea typeface="+mn-ea"/>
                <a:cs typeface="Arial"/>
              </a:endParaRPr>
            </a:p>
          </p:txBody>
        </p:sp>
        <p:sp>
          <p:nvSpPr>
            <p:cNvPr id="76" name="Rectangle 75"/>
            <p:cNvSpPr/>
            <p:nvPr/>
          </p:nvSpPr>
          <p:spPr bwMode="auto">
            <a:xfrm>
              <a:off x="2658004" y="1705138"/>
              <a:ext cx="1665106" cy="540000"/>
            </a:xfrm>
            <a:prstGeom prst="rect">
              <a:avLst/>
            </a:prstGeom>
            <a:solidFill>
              <a:schemeClr val="bg1"/>
            </a:solidFill>
            <a:ln w="12700" cap="flat" cmpd="sng" algn="ctr">
              <a:solidFill>
                <a:schemeClr val="tx2"/>
              </a:solidFill>
              <a:prstDash val="solid"/>
            </a:ln>
            <a:effectLst/>
          </p:spPr>
          <p:txBody>
            <a:bodyPr anchor="ctr"/>
            <a:lstStyle/>
            <a:p>
              <a:pPr marL="0" marR="0" lvl="0" indent="0" algn="ctr" defTabSz="913305" rtl="0" eaLnBrk="1" fontAlgn="base" latinLnBrk="0" hangingPunct="1">
                <a:lnSpc>
                  <a:spcPct val="100000"/>
                </a:lnSpc>
                <a:spcBef>
                  <a:spcPct val="0"/>
                </a:spcBef>
                <a:spcAft>
                  <a:spcPct val="0"/>
                </a:spcAft>
                <a:buClrTx/>
                <a:buSzTx/>
                <a:buFontTx/>
                <a:buNone/>
                <a:tabLst/>
                <a:defRPr/>
              </a:pPr>
              <a:r>
                <a:rPr kumimoji="0" lang="en-GB" sz="1050" b="1" i="0" u="none" strike="noStrike" kern="0" cap="none" spc="0" normalizeH="0" baseline="0" noProof="0" dirty="0">
                  <a:ln>
                    <a:noFill/>
                  </a:ln>
                  <a:solidFill>
                    <a:srgbClr val="000000"/>
                  </a:solidFill>
                  <a:effectLst/>
                  <a:uLnTx/>
                  <a:uFillTx/>
                  <a:latin typeface="Arial"/>
                  <a:ea typeface="+mn-ea"/>
                  <a:cs typeface="Arial"/>
                </a:rPr>
                <a:t>Research &amp; Development</a:t>
              </a:r>
              <a:endParaRPr kumimoji="0" lang="en-US" sz="1050" b="1" i="0" u="none" strike="noStrike" kern="0" cap="none" spc="0" normalizeH="0" baseline="0" noProof="0" dirty="0">
                <a:ln>
                  <a:noFill/>
                </a:ln>
                <a:solidFill>
                  <a:srgbClr val="000000"/>
                </a:solidFill>
                <a:effectLst/>
                <a:uLnTx/>
                <a:uFillTx/>
                <a:latin typeface="Arial"/>
                <a:ea typeface="+mn-ea"/>
                <a:cs typeface="Arial"/>
              </a:endParaRPr>
            </a:p>
          </p:txBody>
        </p:sp>
        <p:sp>
          <p:nvSpPr>
            <p:cNvPr id="77" name="Rectangle 76"/>
            <p:cNvSpPr/>
            <p:nvPr/>
          </p:nvSpPr>
          <p:spPr bwMode="auto">
            <a:xfrm>
              <a:off x="600649" y="1705138"/>
              <a:ext cx="1665106" cy="540000"/>
            </a:xfrm>
            <a:prstGeom prst="rect">
              <a:avLst/>
            </a:prstGeom>
            <a:solidFill>
              <a:schemeClr val="bg1"/>
            </a:solidFill>
            <a:ln w="12700" cap="flat" cmpd="sng" algn="ctr">
              <a:solidFill>
                <a:schemeClr val="tx2"/>
              </a:solidFill>
              <a:prstDash val="solid"/>
            </a:ln>
            <a:effectLst/>
          </p:spPr>
          <p:txBody>
            <a:bodyPr anchor="ctr"/>
            <a:lstStyle/>
            <a:p>
              <a:pPr marL="0" marR="0" lvl="0" indent="0" algn="ctr" defTabSz="913305" rtl="0" eaLnBrk="1" fontAlgn="base" latinLnBrk="0" hangingPunct="1">
                <a:lnSpc>
                  <a:spcPct val="100000"/>
                </a:lnSpc>
                <a:spcBef>
                  <a:spcPct val="0"/>
                </a:spcBef>
                <a:spcAft>
                  <a:spcPct val="0"/>
                </a:spcAft>
                <a:buClrTx/>
                <a:buSzTx/>
                <a:buFontTx/>
                <a:buNone/>
                <a:tabLst/>
                <a:defRPr/>
              </a:pPr>
              <a:r>
                <a:rPr kumimoji="0" lang="en-GB" sz="1050" b="1" i="0" u="none" strike="noStrike" kern="0" cap="none" spc="0" normalizeH="0" baseline="0" noProof="0" dirty="0">
                  <a:ln>
                    <a:noFill/>
                  </a:ln>
                  <a:solidFill>
                    <a:srgbClr val="000000"/>
                  </a:solidFill>
                  <a:effectLst/>
                  <a:uLnTx/>
                  <a:uFillTx/>
                  <a:latin typeface="Arial"/>
                  <a:ea typeface="+mn-ea"/>
                  <a:cs typeface="Arial"/>
                </a:rPr>
                <a:t>Platform</a:t>
              </a:r>
            </a:p>
            <a:p>
              <a:pPr marL="0" marR="0" lvl="0" indent="0" algn="ctr" defTabSz="913305" rtl="0" eaLnBrk="1" fontAlgn="base" latinLnBrk="0" hangingPunct="1">
                <a:lnSpc>
                  <a:spcPct val="100000"/>
                </a:lnSpc>
                <a:spcBef>
                  <a:spcPct val="0"/>
                </a:spcBef>
                <a:spcAft>
                  <a:spcPct val="0"/>
                </a:spcAft>
                <a:buClrTx/>
                <a:buSzTx/>
                <a:buFontTx/>
                <a:buNone/>
                <a:tabLst/>
                <a:defRPr/>
              </a:pPr>
              <a:r>
                <a:rPr kumimoji="0" lang="en-GB" sz="1050" b="1" i="0" u="none" strike="noStrike" kern="0" cap="none" spc="0" normalizeH="0" baseline="0" noProof="0" dirty="0">
                  <a:ln>
                    <a:noFill/>
                  </a:ln>
                  <a:solidFill>
                    <a:srgbClr val="000000"/>
                  </a:solidFill>
                  <a:effectLst/>
                  <a:uLnTx/>
                  <a:uFillTx/>
                  <a:latin typeface="Arial"/>
                  <a:ea typeface="+mn-ea"/>
                  <a:cs typeface="Arial"/>
                </a:rPr>
                <a:t>Strategy</a:t>
              </a:r>
              <a:endParaRPr kumimoji="0" lang="en-US" sz="1050" b="1" i="0" u="none" strike="noStrike" kern="0" cap="none" spc="0" normalizeH="0" baseline="0" noProof="0" dirty="0">
                <a:ln>
                  <a:noFill/>
                </a:ln>
                <a:solidFill>
                  <a:srgbClr val="000000"/>
                </a:solidFill>
                <a:effectLst/>
                <a:uLnTx/>
                <a:uFillTx/>
                <a:latin typeface="Arial"/>
                <a:ea typeface="+mn-ea"/>
                <a:cs typeface="Arial"/>
              </a:endParaRPr>
            </a:p>
          </p:txBody>
        </p:sp>
        <p:sp>
          <p:nvSpPr>
            <p:cNvPr id="78" name="Rectangle 77"/>
            <p:cNvSpPr/>
            <p:nvPr/>
          </p:nvSpPr>
          <p:spPr bwMode="auto">
            <a:xfrm>
              <a:off x="6759695" y="1705138"/>
              <a:ext cx="1665106" cy="540000"/>
            </a:xfrm>
            <a:prstGeom prst="rect">
              <a:avLst/>
            </a:prstGeom>
            <a:solidFill>
              <a:schemeClr val="bg1"/>
            </a:solidFill>
            <a:ln w="12700" cap="flat" cmpd="sng" algn="ctr">
              <a:solidFill>
                <a:schemeClr val="tx2"/>
              </a:solidFill>
              <a:prstDash val="solid"/>
            </a:ln>
            <a:effectLst/>
          </p:spPr>
          <p:txBody>
            <a:bodyPr anchor="ctr"/>
            <a:lstStyle/>
            <a:p>
              <a:pPr marL="0" marR="0" lvl="0" indent="0" algn="ctr" defTabSz="913305" rtl="0" eaLnBrk="1" fontAlgn="base" latinLnBrk="0" hangingPunct="1">
                <a:lnSpc>
                  <a:spcPct val="100000"/>
                </a:lnSpc>
                <a:spcBef>
                  <a:spcPct val="0"/>
                </a:spcBef>
                <a:spcAft>
                  <a:spcPct val="0"/>
                </a:spcAft>
                <a:buClrTx/>
                <a:buSzTx/>
                <a:buFontTx/>
                <a:buNone/>
                <a:tabLst/>
                <a:defRPr/>
              </a:pPr>
              <a:r>
                <a:rPr kumimoji="0" lang="en-GB" sz="1050" b="1" i="0" u="none" strike="noStrike" kern="0" cap="none" spc="0" normalizeH="0" baseline="0" noProof="0" dirty="0">
                  <a:ln>
                    <a:noFill/>
                  </a:ln>
                  <a:solidFill>
                    <a:srgbClr val="000000"/>
                  </a:solidFill>
                  <a:effectLst/>
                  <a:uLnTx/>
                  <a:uFillTx/>
                  <a:latin typeface="Arial"/>
                  <a:ea typeface="+mn-ea"/>
                  <a:cs typeface="Arial"/>
                </a:rPr>
                <a:t>Open </a:t>
              </a:r>
              <a:br>
                <a:rPr kumimoji="0" lang="en-GB" sz="1050" b="1" i="0" u="none" strike="noStrike" kern="0" cap="none" spc="0" normalizeH="0" baseline="0" noProof="0" dirty="0">
                  <a:ln>
                    <a:noFill/>
                  </a:ln>
                  <a:solidFill>
                    <a:srgbClr val="000000"/>
                  </a:solidFill>
                  <a:effectLst/>
                  <a:uLnTx/>
                  <a:uFillTx/>
                  <a:latin typeface="Arial"/>
                  <a:ea typeface="+mn-ea"/>
                  <a:cs typeface="Arial"/>
                </a:rPr>
              </a:br>
              <a:r>
                <a:rPr kumimoji="0" lang="en-GB" sz="1050" b="1" i="0" u="none" strike="noStrike" kern="0" cap="none" spc="0" normalizeH="0" baseline="0" noProof="0" dirty="0">
                  <a:ln>
                    <a:noFill/>
                  </a:ln>
                  <a:solidFill>
                    <a:srgbClr val="000000"/>
                  </a:solidFill>
                  <a:effectLst/>
                  <a:uLnTx/>
                  <a:uFillTx/>
                  <a:latin typeface="Arial"/>
                  <a:ea typeface="+mn-ea"/>
                  <a:cs typeface="Arial"/>
                </a:rPr>
                <a:t>Innovation</a:t>
              </a:r>
              <a:endParaRPr kumimoji="0" lang="en-US" sz="1050" b="1" i="0" u="none" strike="noStrike" kern="0" cap="none" spc="0" normalizeH="0" baseline="0" noProof="0" dirty="0">
                <a:ln>
                  <a:noFill/>
                </a:ln>
                <a:solidFill>
                  <a:srgbClr val="000000"/>
                </a:solidFill>
                <a:effectLst/>
                <a:uLnTx/>
                <a:uFillTx/>
                <a:latin typeface="Arial"/>
                <a:ea typeface="+mn-ea"/>
                <a:cs typeface="Arial"/>
              </a:endParaRPr>
            </a:p>
          </p:txBody>
        </p:sp>
      </p:grpSp>
      <p:sp>
        <p:nvSpPr>
          <p:cNvPr id="79" name="Arrow: Pentagon 35">
            <a:extLst>
              <a:ext uri="{FF2B5EF4-FFF2-40B4-BE49-F238E27FC236}">
                <a16:creationId xmlns:a16="http://schemas.microsoft.com/office/drawing/2014/main" id="{498308C4-46D1-4FED-99AE-897A4ADFD909}"/>
              </a:ext>
            </a:extLst>
          </p:cNvPr>
          <p:cNvSpPr/>
          <p:nvPr/>
        </p:nvSpPr>
        <p:spPr>
          <a:xfrm>
            <a:off x="460485" y="1301130"/>
            <a:ext cx="8226314" cy="3102596"/>
          </a:xfrm>
          <a:prstGeom prst="rect">
            <a:avLst/>
          </a:prstGeom>
          <a:noFill/>
          <a:ln w="9525">
            <a:solidFill>
              <a:schemeClr val="tx1">
                <a:lumMod val="50000"/>
                <a:lumOff val="5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8000" tIns="0" rIns="108000" bIns="0" numCol="1" spcCol="1270" anchor="ctr" anchorCtr="0">
            <a:noAutofit/>
          </a:bodyPr>
          <a:lstStyle/>
          <a:p>
            <a:pPr marL="266693" marR="0" lvl="0" indent="-174621" algn="l" defTabSz="533387" rtl="0" eaLnBrk="1" fontAlgn="base" latinLnBrk="0" hangingPunct="1">
              <a:lnSpc>
                <a:spcPct val="90000"/>
              </a:lnSpc>
              <a:spcBef>
                <a:spcPct val="0"/>
              </a:spcBef>
              <a:spcAft>
                <a:spcPct val="3500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80" name="TextBox 79"/>
          <p:cNvSpPr txBox="1"/>
          <p:nvPr/>
        </p:nvSpPr>
        <p:spPr>
          <a:xfrm>
            <a:off x="2375756" y="1089242"/>
            <a:ext cx="4608512" cy="360000"/>
          </a:xfrm>
          <a:prstGeom prst="rect">
            <a:avLst/>
          </a:prstGeom>
          <a:solidFill>
            <a:schemeClr val="bg1"/>
          </a:solidFill>
        </p:spPr>
        <p:txBody>
          <a:bodyPr wrap="none" lIns="90000" tIns="90000" bIns="90000" rtlCol="0" anchor="ctr">
            <a:noAutofit/>
          </a:bodyPr>
          <a:lstStyle/>
          <a:p>
            <a:pPr marL="0" marR="0" lvl="0" indent="0" algn="ctr" defTabSz="853118" rtl="0" eaLnBrk="1" fontAlgn="base" latinLnBrk="0" hangingPunct="1">
              <a:lnSpc>
                <a:spcPct val="100000"/>
              </a:lnSpc>
              <a:spcBef>
                <a:spcPct val="20000"/>
              </a:spcBef>
              <a:spcAft>
                <a:spcPct val="0"/>
              </a:spcAft>
              <a:buClrTx/>
              <a:buSzTx/>
              <a:buFontTx/>
              <a:buNone/>
              <a:tabLst/>
              <a:defRPr/>
            </a:pPr>
            <a:r>
              <a:rPr kumimoji="0" lang="en-GB" sz="1400" b="1" i="0" u="none" strike="noStrike" kern="1200" cap="none" spc="0" normalizeH="0" baseline="0" noProof="0" dirty="0">
                <a:ln>
                  <a:noFill/>
                </a:ln>
                <a:solidFill>
                  <a:srgbClr val="00A9E0"/>
                </a:solidFill>
                <a:effectLst/>
                <a:uLnTx/>
                <a:uFillTx/>
                <a:latin typeface="Arial"/>
                <a:ea typeface="+mn-ea"/>
                <a:cs typeface="Arial" panose="020B0604020202020204" pitchFamily="34" charset="0"/>
              </a:rPr>
              <a:t>ICD’s unique structure enables </a:t>
            </a:r>
            <a:r>
              <a:rPr kumimoji="0" lang="en-GB" sz="1400" b="1" i="0" u="none" strike="noStrike" kern="1200" cap="none" spc="0" normalizeH="0" baseline="0" noProof="0" dirty="0" smtClean="0">
                <a:ln>
                  <a:noFill/>
                </a:ln>
                <a:solidFill>
                  <a:srgbClr val="00A9E0"/>
                </a:solidFill>
                <a:effectLst/>
                <a:uLnTx/>
                <a:uFillTx/>
                <a:latin typeface="Arial"/>
                <a:ea typeface="+mn-ea"/>
                <a:cs typeface="Arial" panose="020B0604020202020204" pitchFamily="34" charset="0"/>
              </a:rPr>
              <a:t>rapid </a:t>
            </a:r>
            <a:br>
              <a:rPr kumimoji="0" lang="en-GB" sz="1400" b="1" i="0" u="none" strike="noStrike" kern="1200" cap="none" spc="0" normalizeH="0" baseline="0" noProof="0" dirty="0" smtClean="0">
                <a:ln>
                  <a:noFill/>
                </a:ln>
                <a:solidFill>
                  <a:srgbClr val="00A9E0"/>
                </a:solidFill>
                <a:effectLst/>
                <a:uLnTx/>
                <a:uFillTx/>
                <a:latin typeface="Arial"/>
                <a:ea typeface="+mn-ea"/>
                <a:cs typeface="Arial" panose="020B0604020202020204" pitchFamily="34" charset="0"/>
              </a:rPr>
            </a:br>
            <a:r>
              <a:rPr kumimoji="0" lang="en-GB" sz="1400" b="1" i="0" u="none" strike="noStrike" kern="1200" cap="none" spc="0" normalizeH="0" baseline="0" noProof="0" dirty="0" smtClean="0">
                <a:ln>
                  <a:noFill/>
                </a:ln>
                <a:solidFill>
                  <a:srgbClr val="00A9E0"/>
                </a:solidFill>
                <a:effectLst/>
                <a:uLnTx/>
                <a:uFillTx/>
                <a:latin typeface="Arial"/>
                <a:ea typeface="+mn-ea"/>
                <a:cs typeface="Arial" panose="020B0604020202020204" pitchFamily="34" charset="0"/>
              </a:rPr>
              <a:t>commercialisation </a:t>
            </a:r>
            <a:r>
              <a:rPr kumimoji="0" lang="en-GB" sz="1400" b="1" i="0" u="none" strike="noStrike" kern="1200" cap="none" spc="0" normalizeH="0" baseline="0" noProof="0" dirty="0">
                <a:ln>
                  <a:noFill/>
                </a:ln>
                <a:solidFill>
                  <a:srgbClr val="00A9E0"/>
                </a:solidFill>
                <a:effectLst/>
                <a:uLnTx/>
                <a:uFillTx/>
                <a:latin typeface="Arial"/>
                <a:ea typeface="+mn-ea"/>
                <a:cs typeface="Arial" panose="020B0604020202020204" pitchFamily="34" charset="0"/>
              </a:rPr>
              <a:t>of new </a:t>
            </a:r>
            <a:r>
              <a:rPr kumimoji="0" lang="en-GB" sz="1400" b="1" i="0" u="none" strike="noStrike" kern="1200" cap="none" spc="0" normalizeH="0" baseline="0" noProof="0" dirty="0" smtClean="0">
                <a:ln>
                  <a:noFill/>
                </a:ln>
                <a:solidFill>
                  <a:srgbClr val="00A9E0"/>
                </a:solidFill>
                <a:effectLst/>
                <a:uLnTx/>
                <a:uFillTx/>
                <a:latin typeface="Arial"/>
                <a:ea typeface="+mn-ea"/>
                <a:cs typeface="Arial" panose="020B0604020202020204" pitchFamily="34" charset="0"/>
              </a:rPr>
              <a:t>ingredients and solutions</a:t>
            </a:r>
            <a:endParaRPr kumimoji="0" lang="en-GB" sz="1400" b="1" i="0" u="none" strike="noStrike" kern="1200" cap="none" spc="0" normalizeH="0" baseline="0" noProof="0" dirty="0">
              <a:ln>
                <a:noFill/>
              </a:ln>
              <a:solidFill>
                <a:srgbClr val="00A9E0"/>
              </a:solidFill>
              <a:effectLst/>
              <a:uLnTx/>
              <a:uFillTx/>
              <a:latin typeface="Arial"/>
              <a:ea typeface="+mn-ea"/>
              <a:cs typeface="Arial" panose="020B0604020202020204" pitchFamily="34" charset="0"/>
            </a:endParaRPr>
          </a:p>
        </p:txBody>
      </p:sp>
      <p:pic>
        <p:nvPicPr>
          <p:cNvPr id="81" name="Picture 80"/>
          <p:cNvPicPr preferRelativeResize="0">
            <a:picLocks/>
          </p:cNvPicPr>
          <p:nvPr/>
        </p:nvPicPr>
        <p:blipFill rotWithShape="1">
          <a:blip r:embed="rId3" cstate="screen">
            <a:extLst>
              <a:ext uri="{28A0092B-C50C-407E-A947-70E740481C1C}">
                <a14:useLocalDpi xmlns:a14="http://schemas.microsoft.com/office/drawing/2010/main"/>
              </a:ext>
            </a:extLst>
          </a:blip>
          <a:srcRect t="-305"/>
          <a:stretch/>
        </p:blipFill>
        <p:spPr>
          <a:xfrm>
            <a:off x="6766560" y="2222279"/>
            <a:ext cx="1652400" cy="1275095"/>
          </a:xfrm>
          <a:prstGeom prst="rect">
            <a:avLst/>
          </a:prstGeom>
          <a:ln w="12700">
            <a:solidFill>
              <a:schemeClr val="accent1"/>
            </a:solidFill>
          </a:ln>
        </p:spPr>
      </p:pic>
      <p:pic>
        <p:nvPicPr>
          <p:cNvPr id="82" name="Picture 81"/>
          <p:cNvPicPr preferRelativeResize="0">
            <a:picLocks/>
          </p:cNvPicPr>
          <p:nvPr/>
        </p:nvPicPr>
        <p:blipFill rotWithShape="1">
          <a:blip r:embed="rId4" cstate="screen">
            <a:extLst>
              <a:ext uri="{28A0092B-C50C-407E-A947-70E740481C1C}">
                <a14:useLocalDpi xmlns:a14="http://schemas.microsoft.com/office/drawing/2010/main"/>
              </a:ext>
            </a:extLst>
          </a:blip>
          <a:srcRect/>
          <a:stretch/>
        </p:blipFill>
        <p:spPr>
          <a:xfrm>
            <a:off x="609600" y="2222278"/>
            <a:ext cx="1652400" cy="1275096"/>
          </a:xfrm>
          <a:prstGeom prst="rect">
            <a:avLst/>
          </a:prstGeom>
          <a:ln w="12700">
            <a:solidFill>
              <a:schemeClr val="accent1"/>
            </a:solidFill>
          </a:ln>
          <a:effectLst/>
        </p:spPr>
      </p:pic>
      <p:pic>
        <p:nvPicPr>
          <p:cNvPr id="83" name="Picture 3"/>
          <p:cNvPicPr preferRelativeResize="0">
            <a:picLocks noChangeArrowheads="1"/>
          </p:cNvPicPr>
          <p:nvPr/>
        </p:nvPicPr>
        <p:blipFill rotWithShape="1">
          <a:blip r:embed="rId5" cstate="hqprint">
            <a:extLst>
              <a:ext uri="{28A0092B-C50C-407E-A947-70E740481C1C}">
                <a14:useLocalDpi xmlns:a14="http://schemas.microsoft.com/office/drawing/2010/main" val="0"/>
              </a:ext>
            </a:extLst>
          </a:blip>
          <a:srcRect r="-2"/>
          <a:stretch/>
        </p:blipFill>
        <p:spPr bwMode="auto">
          <a:xfrm>
            <a:off x="2665624" y="2222280"/>
            <a:ext cx="1652400" cy="1262608"/>
          </a:xfrm>
          <a:prstGeom prst="rect">
            <a:avLst/>
          </a:prstGeom>
          <a:noFill/>
          <a:ln w="12700">
            <a:solidFill>
              <a:schemeClr val="tx2"/>
            </a:solidFill>
            <a:miter lim="800000"/>
            <a:headEnd/>
            <a:tailEnd/>
          </a:ln>
          <a:effectLst/>
          <a:extLst>
            <a:ext uri="{909E8E84-426E-40DD-AFC4-6F175D3DCCD1}">
              <a14:hiddenFill xmlns:a14="http://schemas.microsoft.com/office/drawing/2010/main">
                <a:solidFill>
                  <a:schemeClr val="accent1"/>
                </a:solidFill>
              </a14:hiddenFill>
            </a:ext>
          </a:extLst>
        </p:spPr>
      </p:pic>
      <p:pic>
        <p:nvPicPr>
          <p:cNvPr id="84" name="Picture 83"/>
          <p:cNvPicPr preferRelativeResize="0">
            <a:picLocks/>
          </p:cNvPicPr>
          <p:nvPr/>
        </p:nvPicPr>
        <p:blipFill>
          <a:blip r:embed="rId6" cstate="print">
            <a:extLst>
              <a:ext uri="{28A0092B-C50C-407E-A947-70E740481C1C}">
                <a14:useLocalDpi xmlns:a14="http://schemas.microsoft.com/office/drawing/2010/main" val="0"/>
              </a:ext>
            </a:extLst>
          </a:blip>
          <a:stretch>
            <a:fillRect/>
          </a:stretch>
        </p:blipFill>
        <p:spPr>
          <a:xfrm>
            <a:off x="4700105" y="2222278"/>
            <a:ext cx="1656000" cy="1275096"/>
          </a:xfrm>
          <a:prstGeom prst="rect">
            <a:avLst/>
          </a:prstGeom>
          <a:ln w="12700">
            <a:solidFill>
              <a:schemeClr val="tx2"/>
            </a:solidFill>
          </a:ln>
        </p:spPr>
      </p:pic>
      <p:sp>
        <p:nvSpPr>
          <p:cNvPr id="17" name="Title 1"/>
          <p:cNvSpPr txBox="1">
            <a:spLocks/>
          </p:cNvSpPr>
          <p:nvPr/>
        </p:nvSpPr>
        <p:spPr bwMode="auto">
          <a:xfrm>
            <a:off x="297281" y="103588"/>
            <a:ext cx="6453717" cy="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normAutofit/>
          </a:bodyPr>
          <a:lstStyle>
            <a:lvl1pPr algn="l" rtl="0" eaLnBrk="1" fontAlgn="base" hangingPunct="1">
              <a:lnSpc>
                <a:spcPct val="90000"/>
              </a:lnSpc>
              <a:spcBef>
                <a:spcPct val="0"/>
              </a:spcBef>
              <a:spcAft>
                <a:spcPct val="0"/>
              </a:spcAft>
              <a:defRPr sz="2000" b="1" kern="1200" cap="none" baseline="0">
                <a:solidFill>
                  <a:schemeClr val="bg1"/>
                </a:solidFill>
                <a:latin typeface="+mj-lt"/>
                <a:ea typeface="+mj-ea"/>
                <a:cs typeface="+mj-cs"/>
              </a:defRPr>
            </a:lvl1pPr>
            <a:lvl2pPr algn="l" rtl="0" eaLnBrk="1" fontAlgn="base" hangingPunct="1">
              <a:spcBef>
                <a:spcPct val="0"/>
              </a:spcBef>
              <a:spcAft>
                <a:spcPct val="0"/>
              </a:spcAft>
              <a:defRPr sz="2400">
                <a:solidFill>
                  <a:schemeClr val="tx1"/>
                </a:solidFill>
                <a:latin typeface="Arial" charset="0"/>
              </a:defRPr>
            </a:lvl2pPr>
            <a:lvl3pPr algn="l" rtl="0" eaLnBrk="1" fontAlgn="base" hangingPunct="1">
              <a:spcBef>
                <a:spcPct val="0"/>
              </a:spcBef>
              <a:spcAft>
                <a:spcPct val="0"/>
              </a:spcAft>
              <a:defRPr sz="2400">
                <a:solidFill>
                  <a:schemeClr val="tx1"/>
                </a:solidFill>
                <a:latin typeface="Arial" charset="0"/>
              </a:defRPr>
            </a:lvl3pPr>
            <a:lvl4pPr algn="l" rtl="0" eaLnBrk="1" fontAlgn="base" hangingPunct="1">
              <a:spcBef>
                <a:spcPct val="0"/>
              </a:spcBef>
              <a:spcAft>
                <a:spcPct val="0"/>
              </a:spcAft>
              <a:defRPr sz="2400">
                <a:solidFill>
                  <a:schemeClr val="tx1"/>
                </a:solidFill>
                <a:latin typeface="Arial" charset="0"/>
              </a:defRPr>
            </a:lvl4pPr>
            <a:lvl5pPr algn="l" rtl="0" eaLnBrk="1" fontAlgn="base" hangingPunct="1">
              <a:spcBef>
                <a:spcPct val="0"/>
              </a:spcBef>
              <a:spcAft>
                <a:spcPct val="0"/>
              </a:spcAft>
              <a:defRPr sz="2400">
                <a:solidFill>
                  <a:schemeClr val="tx1"/>
                </a:solidFill>
                <a:latin typeface="Arial" charset="0"/>
              </a:defRPr>
            </a:lvl5pPr>
            <a:lvl6pPr marL="457200" algn="l" rtl="0" eaLnBrk="1" fontAlgn="base" hangingPunct="1">
              <a:spcBef>
                <a:spcPct val="0"/>
              </a:spcBef>
              <a:spcAft>
                <a:spcPct val="0"/>
              </a:spcAft>
              <a:defRPr sz="2400">
                <a:solidFill>
                  <a:schemeClr val="tx1"/>
                </a:solidFill>
                <a:latin typeface="Arial" charset="0"/>
              </a:defRPr>
            </a:lvl6pPr>
            <a:lvl7pPr marL="914400" algn="l" rtl="0" eaLnBrk="1" fontAlgn="base" hangingPunct="1">
              <a:spcBef>
                <a:spcPct val="0"/>
              </a:spcBef>
              <a:spcAft>
                <a:spcPct val="0"/>
              </a:spcAft>
              <a:defRPr sz="2400">
                <a:solidFill>
                  <a:schemeClr val="tx1"/>
                </a:solidFill>
                <a:latin typeface="Arial" charset="0"/>
              </a:defRPr>
            </a:lvl7pPr>
            <a:lvl8pPr marL="1371600" algn="l" rtl="0" eaLnBrk="1" fontAlgn="base" hangingPunct="1">
              <a:spcBef>
                <a:spcPct val="0"/>
              </a:spcBef>
              <a:spcAft>
                <a:spcPct val="0"/>
              </a:spcAft>
              <a:defRPr sz="2400">
                <a:solidFill>
                  <a:schemeClr val="tx1"/>
                </a:solidFill>
                <a:latin typeface="Arial" charset="0"/>
              </a:defRPr>
            </a:lvl8pPr>
            <a:lvl9pPr marL="1828800" algn="l" rtl="0" eaLnBrk="1" fontAlgn="base" hangingPunct="1">
              <a:spcBef>
                <a:spcPct val="0"/>
              </a:spcBef>
              <a:spcAft>
                <a:spcPct val="0"/>
              </a:spcAft>
              <a:defRPr sz="2400">
                <a:solidFill>
                  <a:schemeClr val="tx1"/>
                </a:solidFill>
                <a:latin typeface="Arial" charset="0"/>
              </a:defRPr>
            </a:lvl9pPr>
          </a:lstStyle>
          <a:p>
            <a:r>
              <a:rPr lang="en-GB" cap="small" dirty="0" smtClean="0"/>
              <a:t>Innovation and Commercial Development: </a:t>
            </a:r>
          </a:p>
          <a:p>
            <a:r>
              <a:rPr lang="en-GB" sz="1800" cap="small" dirty="0" smtClean="0"/>
              <a:t>A </a:t>
            </a:r>
            <a:r>
              <a:rPr lang="en-GB" sz="1800" cap="small" dirty="0"/>
              <a:t>K</a:t>
            </a:r>
            <a:r>
              <a:rPr lang="en-GB" sz="1800" cap="small" dirty="0" smtClean="0"/>
              <a:t>ey Enabler </a:t>
            </a:r>
            <a:r>
              <a:rPr lang="en-GB" sz="1800" cap="small" dirty="0"/>
              <a:t>of Tate &amp; Lyle’s </a:t>
            </a:r>
            <a:r>
              <a:rPr lang="en-GB" sz="1800" cap="small" dirty="0" smtClean="0"/>
              <a:t>Future Growth</a:t>
            </a:r>
            <a:endParaRPr lang="en-GB" sz="1800" cap="small" dirty="0"/>
          </a:p>
        </p:txBody>
      </p:sp>
      <p:sp>
        <p:nvSpPr>
          <p:cNvPr id="24" name="Slide Number Placeholder 3">
            <a:extLst>
              <a:ext uri="{FF2B5EF4-FFF2-40B4-BE49-F238E27FC236}">
                <a16:creationId xmlns:a16="http://schemas.microsoft.com/office/drawing/2014/main" id="{EB3DCA2B-3884-4EDF-BEED-08EDA26E295B}"/>
              </a:ext>
            </a:extLst>
          </p:cNvPr>
          <p:cNvSpPr>
            <a:spLocks noGrp="1"/>
          </p:cNvSpPr>
          <p:nvPr>
            <p:ph type="sldNum" sz="quarter" idx="4294967295"/>
          </p:nvPr>
        </p:nvSpPr>
        <p:spPr>
          <a:xfrm>
            <a:off x="8686799" y="4767263"/>
            <a:ext cx="385763" cy="274637"/>
          </a:xfrm>
          <a:prstGeom prst="rect">
            <a:avLst/>
          </a:prstGeom>
          <a:solidFill>
            <a:schemeClr val="accent1"/>
          </a:solidFill>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4EEF9099-9FEA-422B-B543-F4BEC8D91819}" type="slidenum">
              <a:rPr kumimoji="0" lang="en-GB" altLang="en-US" sz="10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t>23</a:t>
            </a:fld>
            <a:endParaRPr kumimoji="0" lang="en-GB" altLang="en-US" sz="1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11255756"/>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457200" y="1434858"/>
            <a:ext cx="2000053" cy="3159367"/>
          </a:xfrm>
          <a:prstGeom prst="rect">
            <a:avLst/>
          </a:prstGeom>
          <a:noFill/>
          <a:ln w="12700">
            <a:solidFill>
              <a:srgbClr val="FF9E1B"/>
            </a:solidFill>
          </a:ln>
        </p:spPr>
        <p:txBody>
          <a:bodyPr wrap="square" lIns="0" tIns="108000" rIns="0" bIns="0" rtlCol="0" anchor="t" anchorCtr="0">
            <a:no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endPar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 name="Title 1"/>
          <p:cNvSpPr>
            <a:spLocks noGrp="1"/>
          </p:cNvSpPr>
          <p:nvPr>
            <p:ph type="title"/>
          </p:nvPr>
        </p:nvSpPr>
        <p:spPr/>
        <p:txBody>
          <a:bodyPr/>
          <a:lstStyle/>
          <a:p>
            <a:r>
              <a:rPr lang="en-GB" dirty="0" smtClean="0"/>
              <a:t>Accelerate Portfolio Development</a:t>
            </a:r>
            <a:endParaRPr lang="en-GB" dirty="0"/>
          </a:p>
        </p:txBody>
      </p:sp>
      <p:sp>
        <p:nvSpPr>
          <p:cNvPr id="3" name="Footer Placeholder 2"/>
          <p:cNvSpPr>
            <a:spLocks noGrp="1"/>
          </p:cNvSpPr>
          <p:nvPr>
            <p:ph type="ftr" sz="quarter" idx="11"/>
          </p:nvPr>
        </p:nvSpPr>
        <p:spPr>
          <a:xfrm>
            <a:off x="453016" y="4667480"/>
            <a:ext cx="4623040" cy="27463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smtClean="0">
                <a:ln>
                  <a:noFill/>
                </a:ln>
                <a:solidFill>
                  <a:srgbClr val="000000">
                    <a:tint val="75000"/>
                  </a:srgbClr>
                </a:solidFill>
                <a:effectLst/>
                <a:uLnTx/>
                <a:uFillTx/>
                <a:latin typeface="Arial"/>
                <a:ea typeface="+mn-ea"/>
                <a:cs typeface="+mn-cs"/>
              </a:rPr>
              <a:t>1 Expected value of unlaunched </a:t>
            </a:r>
            <a:r>
              <a:rPr kumimoji="0" lang="en-GB" sz="800" b="0" i="0" u="none" strike="noStrike" kern="1200" cap="none" spc="0" normalizeH="0" baseline="0" noProof="0" dirty="0">
                <a:ln>
                  <a:noFill/>
                </a:ln>
                <a:solidFill>
                  <a:srgbClr val="000000">
                    <a:tint val="75000"/>
                  </a:srgbClr>
                </a:solidFill>
                <a:effectLst/>
                <a:uLnTx/>
                <a:uFillTx/>
                <a:latin typeface="Arial"/>
                <a:ea typeface="+mn-ea"/>
                <a:cs typeface="+mn-cs"/>
              </a:rPr>
              <a:t>projects in pipeline at </a:t>
            </a:r>
            <a:r>
              <a:rPr kumimoji="0" lang="en-GB" sz="800" b="0" i="0" u="none" strike="noStrike" kern="1200" cap="none" spc="0" normalizeH="0" baseline="0" noProof="0" dirty="0" smtClean="0">
                <a:ln>
                  <a:noFill/>
                </a:ln>
                <a:solidFill>
                  <a:srgbClr val="000000">
                    <a:tint val="75000"/>
                  </a:srgbClr>
                </a:solidFill>
                <a:effectLst/>
                <a:uLnTx/>
                <a:uFillTx/>
                <a:latin typeface="Arial"/>
                <a:ea typeface="+mn-ea"/>
                <a:cs typeface="+mn-cs"/>
              </a:rPr>
              <a:t>31 March 2019 compared to 1 April 2018</a:t>
            </a:r>
          </a:p>
        </p:txBody>
      </p:sp>
      <p:sp>
        <p:nvSpPr>
          <p:cNvPr id="4" name="Slide Number Placeholder 3"/>
          <p:cNvSpPr>
            <a:spLocks noGrp="1"/>
          </p:cNvSpPr>
          <p:nvPr>
            <p:ph type="sldNum" sz="quarter" idx="12"/>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57CD0ED4-5C3C-41BA-8B73-B50F411C5260}" type="slidenum">
              <a:rPr kumimoji="0" lang="en-GB" altLang="en-US" sz="10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24</a:t>
            </a:fld>
            <a:endParaRPr kumimoji="0" lang="en-GB" altLang="en-US" sz="1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 name="TextBox 8"/>
          <p:cNvSpPr txBox="1"/>
          <p:nvPr/>
        </p:nvSpPr>
        <p:spPr>
          <a:xfrm>
            <a:off x="497293" y="2652994"/>
            <a:ext cx="1882552" cy="900100"/>
          </a:xfrm>
          <a:prstGeom prst="rect">
            <a:avLst/>
          </a:prstGeom>
          <a:noFill/>
        </p:spPr>
        <p:txBody>
          <a:bodyPr wrap="square" lIns="90000" tIns="90000" bIns="90000" rtlCol="0" anchor="ctr">
            <a:noAutofit/>
          </a:bodyPr>
          <a:lstStyle/>
          <a:p>
            <a:pPr marL="0" marR="0" lvl="0" indent="0" algn="ctr" defTabSz="914400" rtl="0" eaLnBrk="1" fontAlgn="base" latinLnBrk="0" hangingPunct="1">
              <a:lnSpc>
                <a:spcPct val="90000"/>
              </a:lnSpc>
              <a:spcBef>
                <a:spcPts val="600"/>
              </a:spcBef>
              <a:spcAft>
                <a:spcPts val="600"/>
              </a:spcAft>
              <a:buClrTx/>
              <a:buSzTx/>
              <a:buFontTx/>
              <a:buNone/>
              <a:tabLst/>
              <a:defRPr/>
            </a:pPr>
            <a:r>
              <a:rPr kumimoji="0" lang="en-GB" sz="115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More line </a:t>
            </a:r>
            <a:r>
              <a:rPr kumimoji="0" lang="en-GB" sz="115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extensions and next generation </a:t>
            </a:r>
            <a:r>
              <a:rPr kumimoji="0" lang="en-GB" sz="115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projects</a:t>
            </a:r>
          </a:p>
        </p:txBody>
      </p:sp>
      <p:sp>
        <p:nvSpPr>
          <p:cNvPr id="15" name="Rectangle 14">
            <a:extLst>
              <a:ext uri="{FF2B5EF4-FFF2-40B4-BE49-F238E27FC236}">
                <a16:creationId xmlns:a16="http://schemas.microsoft.com/office/drawing/2014/main" id="{18CFA42E-BDC1-40DF-AD2E-B4D794FA2155}"/>
              </a:ext>
            </a:extLst>
          </p:cNvPr>
          <p:cNvSpPr/>
          <p:nvPr/>
        </p:nvSpPr>
        <p:spPr>
          <a:xfrm>
            <a:off x="822778" y="1213634"/>
            <a:ext cx="1215670" cy="449800"/>
          </a:xfrm>
          <a:prstGeom prst="rect">
            <a:avLst/>
          </a:prstGeom>
          <a:solidFill>
            <a:schemeClr val="bg1"/>
          </a:solidFill>
          <a:ln w="12700">
            <a:noFill/>
          </a:ln>
        </p:spPr>
        <p:txBody>
          <a:bodyPr wrap="square" lIns="0" tIns="108000" rIns="0" bIns="0" rtlCol="0" anchor="t" anchorCtr="0">
            <a:no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GB" sz="1300" b="1" i="0" u="none" strike="noStrike" kern="1200" cap="none" spc="0" normalizeH="0" baseline="0" noProof="0" dirty="0" smtClean="0">
                <a:ln>
                  <a:noFill/>
                </a:ln>
                <a:solidFill>
                  <a:srgbClr val="FF9E1B"/>
                </a:solidFill>
                <a:effectLst/>
                <a:uLnTx/>
                <a:uFillTx/>
                <a:latin typeface="Arial" panose="020B0604020202020204" pitchFamily="34" charset="0"/>
                <a:ea typeface="+mn-ea"/>
                <a:cs typeface="Arial" panose="020B0604020202020204" pitchFamily="34" charset="0"/>
              </a:rPr>
              <a:t>Pipeline</a:t>
            </a:r>
            <a:endParaRPr kumimoji="0" lang="en-GB" sz="1300" b="1" i="0" u="none" strike="noStrike" kern="1200" cap="none" spc="0" normalizeH="0" baseline="0" noProof="0" dirty="0">
              <a:ln>
                <a:noFill/>
              </a:ln>
              <a:solidFill>
                <a:srgbClr val="FF9E1B"/>
              </a:solidFill>
              <a:effectLst/>
              <a:uLnTx/>
              <a:uFillTx/>
              <a:latin typeface="Arial" panose="020B0604020202020204" pitchFamily="34" charset="0"/>
              <a:ea typeface="+mn-ea"/>
              <a:cs typeface="Arial" panose="020B0604020202020204" pitchFamily="34" charset="0"/>
            </a:endParaRPr>
          </a:p>
        </p:txBody>
      </p:sp>
      <p:sp>
        <p:nvSpPr>
          <p:cNvPr id="29" name="TextBox 28"/>
          <p:cNvSpPr txBox="1"/>
          <p:nvPr/>
        </p:nvSpPr>
        <p:spPr>
          <a:xfrm>
            <a:off x="463146" y="3383172"/>
            <a:ext cx="1907755" cy="1153562"/>
          </a:xfrm>
          <a:prstGeom prst="rect">
            <a:avLst/>
          </a:prstGeom>
          <a:noFill/>
        </p:spPr>
        <p:txBody>
          <a:bodyPr wrap="square" lIns="90000" tIns="90000" bIns="90000" rtlCol="0" anchor="t" anchorCtr="0">
            <a:noAutofit/>
          </a:bodyPr>
          <a:lstStyle/>
          <a:p>
            <a:pPr marL="0" marR="0" lvl="0" indent="0" algn="ctr" defTabSz="914400" rtl="0" eaLnBrk="1" fontAlgn="base" latinLnBrk="0" hangingPunct="1">
              <a:lnSpc>
                <a:spcPct val="100000"/>
              </a:lnSpc>
              <a:spcBef>
                <a:spcPts val="600"/>
              </a:spcBef>
              <a:spcAft>
                <a:spcPts val="600"/>
              </a:spcAft>
              <a:buClrTx/>
              <a:buSzTx/>
              <a:buFontTx/>
              <a:buNone/>
              <a:tabLst/>
              <a:defRPr/>
            </a:pPr>
            <a:r>
              <a:rPr kumimoji="0" lang="en-GB" sz="2400" b="1" i="0" u="none" strike="noStrike" kern="1200" cap="none" spc="0" normalizeH="0" baseline="0" noProof="0" dirty="0" smtClean="0">
                <a:ln>
                  <a:noFill/>
                </a:ln>
                <a:solidFill>
                  <a:srgbClr val="FF9E1B"/>
                </a:solidFill>
                <a:effectLst/>
                <a:uLnTx/>
                <a:uFillTx/>
                <a:latin typeface="Arial" panose="020B0604020202020204" pitchFamily="34" charset="0"/>
                <a:ea typeface="+mn-ea"/>
                <a:cs typeface="Arial" panose="020B0604020202020204" pitchFamily="34" charset="0"/>
              </a:rPr>
              <a:t>+24%</a:t>
            </a:r>
          </a:p>
          <a:p>
            <a:pPr marL="0" marR="0" lvl="0" indent="0" algn="ctr" defTabSz="914400" rtl="0" eaLnBrk="1" fontAlgn="base" latinLnBrk="0" hangingPunct="1">
              <a:lnSpc>
                <a:spcPct val="100000"/>
              </a:lnSpc>
              <a:spcBef>
                <a:spcPts val="600"/>
              </a:spcBef>
              <a:spcAft>
                <a:spcPts val="600"/>
              </a:spcAft>
              <a:buClrTx/>
              <a:buSzTx/>
              <a:buFontTx/>
              <a:buNone/>
              <a:tabLst/>
              <a:defRPr/>
            </a:pPr>
            <a:r>
              <a:rPr kumimoji="0" lang="en-GB" sz="1100" b="0" i="0" u="none" strike="noStrike" kern="1200" cap="none" spc="0" normalizeH="0" baseline="0" noProof="0" dirty="0" smtClean="0">
                <a:ln>
                  <a:noFill/>
                </a:ln>
                <a:solidFill>
                  <a:srgbClr val="FF9E1B"/>
                </a:solidFill>
                <a:effectLst/>
                <a:uLnTx/>
                <a:uFillTx/>
                <a:latin typeface="Arial" panose="020B0604020202020204" pitchFamily="34" charset="0"/>
                <a:ea typeface="+mn-ea"/>
                <a:cs typeface="Arial" panose="020B0604020202020204" pitchFamily="34" charset="0"/>
              </a:rPr>
              <a:t>Increase in expected value</a:t>
            </a:r>
            <a:br>
              <a:rPr kumimoji="0" lang="en-GB" sz="1100" b="0" i="0" u="none" strike="noStrike" kern="1200" cap="none" spc="0" normalizeH="0" baseline="0" noProof="0" dirty="0" smtClean="0">
                <a:ln>
                  <a:noFill/>
                </a:ln>
                <a:solidFill>
                  <a:srgbClr val="FF9E1B"/>
                </a:solidFill>
                <a:effectLst/>
                <a:uLnTx/>
                <a:uFillTx/>
                <a:latin typeface="Arial" panose="020B0604020202020204" pitchFamily="34" charset="0"/>
                <a:ea typeface="+mn-ea"/>
                <a:cs typeface="Arial" panose="020B0604020202020204" pitchFamily="34" charset="0"/>
              </a:rPr>
            </a:br>
            <a:r>
              <a:rPr kumimoji="0" lang="en-GB" sz="1100" b="0" i="0" u="none" strike="noStrike" kern="1200" cap="none" spc="0" normalizeH="0" baseline="0" noProof="0" dirty="0" smtClean="0">
                <a:ln>
                  <a:noFill/>
                </a:ln>
                <a:solidFill>
                  <a:srgbClr val="FF9E1B"/>
                </a:solidFill>
                <a:effectLst/>
                <a:uLnTx/>
                <a:uFillTx/>
                <a:latin typeface="Arial" panose="020B0604020202020204" pitchFamily="34" charset="0"/>
                <a:ea typeface="+mn-ea"/>
                <a:cs typeface="Arial" panose="020B0604020202020204" pitchFamily="34" charset="0"/>
              </a:rPr>
              <a:t>of innovation pipeline</a:t>
            </a:r>
            <a:r>
              <a:rPr kumimoji="0" lang="en-GB" sz="1100" b="0" i="0" u="none" strike="noStrike" kern="1200" cap="none" spc="0" normalizeH="0" baseline="30000" noProof="0" dirty="0" smtClean="0">
                <a:ln>
                  <a:noFill/>
                </a:ln>
                <a:solidFill>
                  <a:srgbClr val="FF9E1B"/>
                </a:solidFill>
                <a:effectLst/>
                <a:uLnTx/>
                <a:uFillTx/>
                <a:latin typeface="Arial" panose="020B0604020202020204" pitchFamily="34" charset="0"/>
                <a:ea typeface="+mn-ea"/>
                <a:cs typeface="Arial" panose="020B0604020202020204" pitchFamily="34" charset="0"/>
              </a:rPr>
              <a:t>1</a:t>
            </a:r>
            <a:endParaRPr kumimoji="0" lang="en-GB" sz="1600" b="0" i="0" u="none" strike="noStrike" kern="1200" cap="none" spc="0" normalizeH="0" baseline="30000" noProof="0" dirty="0" smtClean="0">
              <a:ln>
                <a:noFill/>
              </a:ln>
              <a:solidFill>
                <a:srgbClr val="FF9E1B"/>
              </a:solidFill>
              <a:effectLst/>
              <a:uLnTx/>
              <a:uFillTx/>
              <a:latin typeface="Arial" panose="020B0604020202020204" pitchFamily="34" charset="0"/>
              <a:ea typeface="+mn-ea"/>
              <a:cs typeface="Arial" panose="020B0604020202020204" pitchFamily="34" charset="0"/>
            </a:endParaRPr>
          </a:p>
        </p:txBody>
      </p:sp>
      <p:sp>
        <p:nvSpPr>
          <p:cNvPr id="19" name="Rectangle 18"/>
          <p:cNvSpPr/>
          <p:nvPr/>
        </p:nvSpPr>
        <p:spPr>
          <a:xfrm>
            <a:off x="2647342" y="1434859"/>
            <a:ext cx="1976939" cy="3159366"/>
          </a:xfrm>
          <a:prstGeom prst="rect">
            <a:avLst/>
          </a:prstGeom>
          <a:noFill/>
          <a:ln w="12700">
            <a:solidFill>
              <a:schemeClr val="accent4"/>
            </a:solidFill>
          </a:ln>
        </p:spPr>
        <p:txBody>
          <a:bodyPr wrap="square" lIns="0" tIns="108000" rIns="0" bIns="0" rtlCol="0" anchor="t" anchorCtr="0">
            <a:no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endPar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 name="TextBox 20"/>
          <p:cNvSpPr txBox="1"/>
          <p:nvPr/>
        </p:nvSpPr>
        <p:spPr>
          <a:xfrm>
            <a:off x="2639861" y="2656677"/>
            <a:ext cx="1968143" cy="900100"/>
          </a:xfrm>
          <a:prstGeom prst="rect">
            <a:avLst/>
          </a:prstGeom>
          <a:noFill/>
        </p:spPr>
        <p:txBody>
          <a:bodyPr wrap="square" lIns="90000" tIns="90000" bIns="90000" rtlCol="0" anchor="ctr">
            <a:noAutofit/>
          </a:bodyPr>
          <a:lstStyle/>
          <a:p>
            <a:pPr marL="0" marR="0" lvl="0" indent="0" algn="ctr" defTabSz="914400" rtl="0" eaLnBrk="1" fontAlgn="base" latinLnBrk="0" hangingPunct="1">
              <a:lnSpc>
                <a:spcPct val="90000"/>
              </a:lnSpc>
              <a:spcBef>
                <a:spcPts val="600"/>
              </a:spcBef>
              <a:spcAft>
                <a:spcPts val="600"/>
              </a:spcAft>
              <a:buClrTx/>
              <a:buSzTx/>
              <a:buFontTx/>
              <a:buNone/>
              <a:tabLst/>
              <a:defRPr/>
            </a:pPr>
            <a:r>
              <a:rPr kumimoji="0" lang="en-GB" sz="115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More external partnerships to catalyse innovation</a:t>
            </a:r>
          </a:p>
        </p:txBody>
      </p:sp>
      <p:sp>
        <p:nvSpPr>
          <p:cNvPr id="24" name="Rectangle 23">
            <a:extLst>
              <a:ext uri="{FF2B5EF4-FFF2-40B4-BE49-F238E27FC236}">
                <a16:creationId xmlns:a16="http://schemas.microsoft.com/office/drawing/2014/main" id="{18CFA42E-BDC1-40DF-AD2E-B4D794FA2155}"/>
              </a:ext>
            </a:extLst>
          </p:cNvPr>
          <p:cNvSpPr/>
          <p:nvPr/>
        </p:nvSpPr>
        <p:spPr>
          <a:xfrm>
            <a:off x="2863077" y="1283225"/>
            <a:ext cx="1521710" cy="303268"/>
          </a:xfrm>
          <a:prstGeom prst="rect">
            <a:avLst/>
          </a:prstGeom>
          <a:solidFill>
            <a:schemeClr val="bg1"/>
          </a:solidFill>
          <a:ln w="12700">
            <a:noFill/>
          </a:ln>
        </p:spPr>
        <p:txBody>
          <a:bodyPr wrap="square" lIns="0" tIns="0" rIns="0" bIns="0" rtlCol="0" anchor="ctr" anchorCtr="0">
            <a:no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GB" sz="1300" b="1" i="0" u="none" strike="noStrike" kern="1200" cap="none" spc="0" normalizeH="0" baseline="0" noProof="0" dirty="0" smtClean="0">
                <a:ln>
                  <a:noFill/>
                </a:ln>
                <a:solidFill>
                  <a:srgbClr val="7C6992"/>
                </a:solidFill>
                <a:effectLst/>
                <a:uLnTx/>
                <a:uFillTx/>
                <a:latin typeface="Arial" panose="020B0604020202020204" pitchFamily="34" charset="0"/>
                <a:ea typeface="+mn-ea"/>
                <a:cs typeface="Arial" panose="020B0604020202020204" pitchFamily="34" charset="0"/>
              </a:rPr>
              <a:t>Open Innovation</a:t>
            </a:r>
            <a:endParaRPr kumimoji="0" lang="en-GB" sz="1300" b="1" i="0" u="none" strike="noStrike" kern="1200" cap="none" spc="0" normalizeH="0" baseline="0" noProof="0" dirty="0">
              <a:ln>
                <a:noFill/>
              </a:ln>
              <a:solidFill>
                <a:srgbClr val="7C6992"/>
              </a:solidFill>
              <a:effectLst/>
              <a:uLnTx/>
              <a:uFillTx/>
              <a:latin typeface="Arial" panose="020B0604020202020204" pitchFamily="34" charset="0"/>
              <a:ea typeface="+mn-ea"/>
              <a:cs typeface="Arial" panose="020B0604020202020204" pitchFamily="34" charset="0"/>
            </a:endParaRPr>
          </a:p>
        </p:txBody>
      </p:sp>
      <p:sp>
        <p:nvSpPr>
          <p:cNvPr id="25" name="TextBox 24"/>
          <p:cNvSpPr txBox="1"/>
          <p:nvPr/>
        </p:nvSpPr>
        <p:spPr>
          <a:xfrm>
            <a:off x="2555776" y="3383172"/>
            <a:ext cx="2143169" cy="1168798"/>
          </a:xfrm>
          <a:prstGeom prst="rect">
            <a:avLst/>
          </a:prstGeom>
          <a:noFill/>
        </p:spPr>
        <p:txBody>
          <a:bodyPr wrap="square" lIns="90000" tIns="90000" bIns="90000" rtlCol="0" anchor="t" anchorCtr="0">
            <a:noAutofit/>
          </a:bodyPr>
          <a:lstStyle>
            <a:defPPr>
              <a:defRPr lang="en-US"/>
            </a:defPPr>
            <a:lvl1pPr algn="ctr">
              <a:spcBef>
                <a:spcPts val="600"/>
              </a:spcBef>
              <a:spcAft>
                <a:spcPts val="600"/>
              </a:spcAft>
              <a:defRPr sz="2400" b="1">
                <a:solidFill>
                  <a:schemeClr val="bg2"/>
                </a:solidFill>
              </a:defRPr>
            </a:lvl1pPr>
          </a:lstStyle>
          <a:p>
            <a:pPr marL="0" marR="0" lvl="0" indent="0" algn="ctr" defTabSz="914400" rtl="0" eaLnBrk="1" fontAlgn="base" latinLnBrk="0" hangingPunct="1">
              <a:lnSpc>
                <a:spcPct val="100000"/>
              </a:lnSpc>
              <a:spcBef>
                <a:spcPts val="600"/>
              </a:spcBef>
              <a:spcAft>
                <a:spcPts val="600"/>
              </a:spcAft>
              <a:buClrTx/>
              <a:buSzTx/>
              <a:buFontTx/>
              <a:buNone/>
              <a:tabLst/>
              <a:defRPr/>
            </a:pPr>
            <a:r>
              <a:rPr kumimoji="0" lang="en-GB" sz="2400" b="1" i="0" u="none" strike="noStrike" kern="1200" cap="none" spc="0" normalizeH="0" baseline="0" noProof="0" dirty="0" smtClean="0">
                <a:ln>
                  <a:noFill/>
                </a:ln>
                <a:solidFill>
                  <a:srgbClr val="7C6992"/>
                </a:solidFill>
                <a:effectLst/>
                <a:uLnTx/>
                <a:uFillTx/>
                <a:latin typeface="Arial" panose="020B0604020202020204" pitchFamily="34" charset="0"/>
                <a:ea typeface="+mn-ea"/>
                <a:cs typeface="Arial" panose="020B0604020202020204" pitchFamily="34" charset="0"/>
              </a:rPr>
              <a:t>&gt;170</a:t>
            </a:r>
          </a:p>
          <a:p>
            <a:pPr marL="0" marR="0" lvl="0" indent="0" algn="ctr" defTabSz="914400" rtl="0" eaLnBrk="1" fontAlgn="base" latinLnBrk="0" hangingPunct="1">
              <a:lnSpc>
                <a:spcPct val="100000"/>
              </a:lnSpc>
              <a:spcBef>
                <a:spcPts val="600"/>
              </a:spcBef>
              <a:spcAft>
                <a:spcPts val="600"/>
              </a:spcAft>
              <a:buClrTx/>
              <a:buSzTx/>
              <a:buFontTx/>
              <a:buNone/>
              <a:tabLst/>
              <a:defRPr/>
            </a:pPr>
            <a:r>
              <a:rPr kumimoji="0" lang="en-GB" sz="1100" b="0" i="0" u="none" strike="noStrike" kern="1200" cap="none" spc="0" normalizeH="0" baseline="0" noProof="0" dirty="0" smtClean="0">
                <a:ln>
                  <a:noFill/>
                </a:ln>
                <a:solidFill>
                  <a:srgbClr val="7C6992"/>
                </a:solidFill>
                <a:effectLst/>
                <a:uLnTx/>
                <a:uFillTx/>
                <a:latin typeface="Arial" panose="020B0604020202020204" pitchFamily="34" charset="0"/>
                <a:ea typeface="+mn-ea"/>
                <a:cs typeface="Arial" panose="020B0604020202020204" pitchFamily="34" charset="0"/>
              </a:rPr>
              <a:t>Contacts with start-ups and research institutions</a:t>
            </a:r>
            <a:endParaRPr kumimoji="0" lang="en-GB" sz="1100" b="0" i="0" u="none" strike="noStrike" kern="1200" cap="none" spc="0" normalizeH="0" baseline="30000" noProof="0" dirty="0">
              <a:ln>
                <a:noFill/>
              </a:ln>
              <a:solidFill>
                <a:srgbClr val="7C6992"/>
              </a:solidFill>
              <a:effectLst/>
              <a:uLnTx/>
              <a:uFillTx/>
              <a:latin typeface="Arial" panose="020B0604020202020204" pitchFamily="34" charset="0"/>
              <a:ea typeface="+mn-ea"/>
              <a:cs typeface="Arial" panose="020B0604020202020204" pitchFamily="34" charset="0"/>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779171" y="1766279"/>
            <a:ext cx="1688968" cy="805471"/>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586129" y="1779662"/>
            <a:ext cx="1688969" cy="792088"/>
          </a:xfrm>
          <a:prstGeom prst="rect">
            <a:avLst/>
          </a:prstGeom>
        </p:spPr>
      </p:pic>
      <p:sp>
        <p:nvSpPr>
          <p:cNvPr id="27" name="TextBox 26"/>
          <p:cNvSpPr txBox="1"/>
          <p:nvPr/>
        </p:nvSpPr>
        <p:spPr>
          <a:xfrm>
            <a:off x="4752748" y="1445650"/>
            <a:ext cx="3934052" cy="3148575"/>
          </a:xfrm>
          <a:prstGeom prst="rect">
            <a:avLst/>
          </a:prstGeom>
          <a:noFill/>
        </p:spPr>
        <p:txBody>
          <a:bodyPr wrap="square" lIns="90000" tIns="90000" bIns="90000" rtlCol="0" anchor="t" anchorCtr="0">
            <a:noAutofit/>
          </a:bodyPr>
          <a:lstStyle/>
          <a:p>
            <a:pPr marL="285750" marR="0" lvl="0" indent="-285750" algn="l" defTabSz="914400" rtl="0" eaLnBrk="1" fontAlgn="base" latinLnBrk="0" hangingPunct="1">
              <a:lnSpc>
                <a:spcPct val="100000"/>
              </a:lnSpc>
              <a:spcBef>
                <a:spcPts val="600"/>
              </a:spcBef>
              <a:spcAft>
                <a:spcPts val="600"/>
              </a:spcAft>
              <a:buClr>
                <a:srgbClr val="00A9E0"/>
              </a:buClr>
              <a:buSzTx/>
              <a:buFont typeface="Arial" panose="020B0604020202020204" pitchFamily="34" charset="0"/>
              <a:buChar char="•"/>
              <a:tabLst/>
              <a:defRPr/>
            </a:pPr>
            <a:r>
              <a:rPr kumimoji="0" lang="en-GB" sz="14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Open Innovation delivered five development agreements with external partners</a:t>
            </a:r>
          </a:p>
          <a:p>
            <a:pPr marL="625475" marR="0" lvl="0" indent="-198438" algn="l" defTabSz="914400" rtl="0" eaLnBrk="1" fontAlgn="base" latinLnBrk="0" hangingPunct="1">
              <a:lnSpc>
                <a:spcPct val="100000"/>
              </a:lnSpc>
              <a:spcBef>
                <a:spcPts val="400"/>
              </a:spcBef>
              <a:spcAft>
                <a:spcPts val="400"/>
              </a:spcAft>
              <a:buClr>
                <a:srgbClr val="00A9E0"/>
              </a:buClr>
              <a:buSzTx/>
              <a:buFont typeface="Arial" panose="020B0604020202020204" pitchFamily="34" charset="0"/>
              <a:buChar char="̶"/>
              <a:tabLst/>
              <a:defRPr/>
            </a:pPr>
            <a:r>
              <a:rPr kumimoji="0" lang="en-GB" sz="13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Sweetener </a:t>
            </a:r>
            <a:r>
              <a:rPr kumimoji="0" lang="en-GB" sz="13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testing </a:t>
            </a:r>
            <a:endParaRPr kumimoji="0" lang="en-GB" sz="13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p>
            <a:pPr marL="625475" marR="0" lvl="0" indent="-198438" algn="l" defTabSz="914400" rtl="0" eaLnBrk="1" fontAlgn="base" latinLnBrk="0" hangingPunct="1">
              <a:lnSpc>
                <a:spcPct val="100000"/>
              </a:lnSpc>
              <a:spcBef>
                <a:spcPts val="400"/>
              </a:spcBef>
              <a:spcAft>
                <a:spcPts val="400"/>
              </a:spcAft>
              <a:buClr>
                <a:srgbClr val="00A9E0"/>
              </a:buClr>
              <a:buSzTx/>
              <a:buFont typeface="Arial" panose="020B0604020202020204" pitchFamily="34" charset="0"/>
              <a:buChar char="̶"/>
              <a:tabLst/>
              <a:defRPr/>
            </a:pPr>
            <a:r>
              <a:rPr kumimoji="0" lang="en-GB" sz="13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New </a:t>
            </a:r>
            <a:r>
              <a:rPr kumimoji="0" lang="en-GB" sz="13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sources of dietary </a:t>
            </a:r>
            <a:r>
              <a:rPr kumimoji="0" lang="en-GB" sz="13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fibre</a:t>
            </a:r>
            <a:r>
              <a:rPr kumimoji="0" lang="en-GB" sz="13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a:p>
            <a:pPr marL="285750" marR="0" lvl="0" indent="-285750" algn="l" defTabSz="914400" rtl="0" eaLnBrk="1" fontAlgn="base" latinLnBrk="0" hangingPunct="1">
              <a:lnSpc>
                <a:spcPct val="50000"/>
              </a:lnSpc>
              <a:spcBef>
                <a:spcPts val="600"/>
              </a:spcBef>
              <a:spcAft>
                <a:spcPts val="600"/>
              </a:spcAft>
              <a:buClr>
                <a:srgbClr val="00A9E0"/>
              </a:buClr>
              <a:buSzTx/>
              <a:buFont typeface="Arial" panose="020B0604020202020204" pitchFamily="34" charset="0"/>
              <a:buChar char="•"/>
              <a:tabLst/>
              <a:defRPr/>
            </a:pPr>
            <a:endParaRPr kumimoji="0" lang="en-GB" sz="14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base" latinLnBrk="0" hangingPunct="1">
              <a:lnSpc>
                <a:spcPct val="100000"/>
              </a:lnSpc>
              <a:spcBef>
                <a:spcPts val="1200"/>
              </a:spcBef>
              <a:spcAft>
                <a:spcPts val="600"/>
              </a:spcAft>
              <a:buClr>
                <a:srgbClr val="00A9E0"/>
              </a:buClr>
              <a:buSzTx/>
              <a:buFont typeface="Arial" panose="020B0604020202020204" pitchFamily="34" charset="0"/>
              <a:buChar char="•"/>
              <a:tabLst/>
              <a:defRPr/>
            </a:pPr>
            <a:r>
              <a:rPr kumimoji="0" lang="en-GB" sz="14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Positive FDA guidance</a:t>
            </a: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625475" marR="0" lvl="0" indent="-198438" algn="l" defTabSz="914400" rtl="0" eaLnBrk="1" fontAlgn="base" latinLnBrk="0" hangingPunct="1">
              <a:lnSpc>
                <a:spcPct val="100000"/>
              </a:lnSpc>
              <a:spcBef>
                <a:spcPts val="400"/>
              </a:spcBef>
              <a:spcAft>
                <a:spcPts val="400"/>
              </a:spcAft>
              <a:buClr>
                <a:srgbClr val="00A9E0"/>
              </a:buClr>
              <a:buSzTx/>
              <a:buFont typeface="Arial" panose="020B0604020202020204" pitchFamily="34" charset="0"/>
              <a:buChar char="̶"/>
              <a:tabLst/>
              <a:defRPr/>
            </a:pPr>
            <a:r>
              <a:rPr kumimoji="0" lang="en-GB" sz="13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Tate &amp; Lyle’s fibres included under new definition of dietary </a:t>
            </a:r>
            <a:r>
              <a:rPr kumimoji="0" lang="en-GB" sz="13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fibre</a:t>
            </a:r>
            <a:r>
              <a:rPr kumimoji="0" lang="en-GB" sz="13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a:p>
            <a:pPr marL="625475" marR="0" lvl="0" indent="-198438" algn="l" defTabSz="914400" rtl="0" eaLnBrk="1" fontAlgn="base" latinLnBrk="0" hangingPunct="1">
              <a:lnSpc>
                <a:spcPct val="100000"/>
              </a:lnSpc>
              <a:spcBef>
                <a:spcPts val="400"/>
              </a:spcBef>
              <a:spcAft>
                <a:spcPts val="400"/>
              </a:spcAft>
              <a:buClr>
                <a:srgbClr val="00A9E0"/>
              </a:buClr>
              <a:buSzTx/>
              <a:buFont typeface="Arial" panose="020B0604020202020204" pitchFamily="34" charset="0"/>
              <a:buChar char="̶"/>
              <a:tabLst/>
              <a:defRPr/>
            </a:pPr>
            <a:r>
              <a:rPr kumimoji="0" lang="en-GB"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Allulose</a:t>
            </a:r>
            <a:r>
              <a:rPr kumimoji="0" lang="en-GB" sz="13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exempt from </a:t>
            </a:r>
            <a:r>
              <a:rPr kumimoji="0" lang="en-GB" sz="13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a:t>
            </a:r>
            <a:r>
              <a:rPr kumimoji="0" lang="en-GB" sz="13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Sugars’ and ‘Added Sugars’ line of Nutrition Facts Panel in </a:t>
            </a:r>
            <a:r>
              <a:rPr kumimoji="0" lang="en-GB" sz="13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US</a:t>
            </a:r>
            <a:endParaRPr kumimoji="0" lang="en-GB" sz="13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04941747"/>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379970" y="4664696"/>
            <a:ext cx="2972289"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800" b="0" i="0" u="none" strike="noStrike" kern="1200" cap="none" spc="0" normalizeH="0" baseline="0" noProof="0" dirty="0">
                <a:ln>
                  <a:noFill/>
                </a:ln>
                <a:solidFill>
                  <a:srgbClr val="898989"/>
                </a:solidFill>
                <a:effectLst/>
                <a:uLnTx/>
                <a:uFillTx/>
                <a:latin typeface="Arial"/>
                <a:ea typeface="+mn-ea"/>
                <a:cs typeface="Arial" panose="020B0604020202020204" pitchFamily="34" charset="0"/>
              </a:rPr>
              <a:t>‘</a:t>
            </a:r>
            <a:r>
              <a:rPr kumimoji="0" lang="en-GB" altLang="en-US" sz="800" b="0" i="0" u="none" strike="noStrike" kern="1200" cap="none" spc="0" normalizeH="0" baseline="0" noProof="0" dirty="0">
                <a:ln>
                  <a:noFill/>
                </a:ln>
                <a:solidFill>
                  <a:srgbClr val="898989"/>
                </a:solidFill>
                <a:effectLst/>
                <a:uLnTx/>
                <a:uFillTx/>
                <a:latin typeface="Arial"/>
                <a:ea typeface="+mn-ea"/>
                <a:cs typeface="Arial" panose="020B0604020202020204" pitchFamily="34" charset="0"/>
              </a:rPr>
              <a:t>New Products’ are products launched within the last 7 years </a:t>
            </a:r>
            <a:endParaRPr kumimoji="0" lang="en-GB" altLang="en-US" sz="800" b="0" i="0" u="none" strike="noStrike" kern="1200" cap="none" spc="0" normalizeH="0" baseline="0" noProof="0" dirty="0" smtClean="0">
              <a:ln>
                <a:noFill/>
              </a:ln>
              <a:solidFill>
                <a:srgbClr val="898989"/>
              </a:solidFill>
              <a:effectLst/>
              <a:uLnTx/>
              <a:uFillTx/>
              <a:latin typeface="Arial"/>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800" b="0" i="0" u="none" strike="noStrike" kern="1200" cap="none" spc="0" normalizeH="0" baseline="0" noProof="0" dirty="0" smtClean="0">
                <a:ln>
                  <a:noFill/>
                </a:ln>
                <a:solidFill>
                  <a:srgbClr val="898989"/>
                </a:solidFill>
                <a:effectLst/>
                <a:uLnTx/>
                <a:uFillTx/>
                <a:latin typeface="Arial"/>
                <a:ea typeface="+mn-ea"/>
                <a:cs typeface="Arial" panose="020B0604020202020204" pitchFamily="34" charset="0"/>
              </a:rPr>
              <a:t>FY represents years ended 31 March</a:t>
            </a:r>
            <a:endParaRPr kumimoji="0" lang="en-GB" altLang="en-US" sz="800" b="0" i="0" u="none" strike="noStrike" kern="1200" cap="none" spc="0" normalizeH="0" baseline="0" noProof="0" dirty="0">
              <a:ln>
                <a:noFill/>
              </a:ln>
              <a:solidFill>
                <a:srgbClr val="898989"/>
              </a:solidFill>
              <a:effectLst/>
              <a:uLnTx/>
              <a:uFillTx/>
              <a:latin typeface="Arial"/>
              <a:ea typeface="+mn-ea"/>
              <a:cs typeface="Arial" panose="020B0604020202020204" pitchFamily="34" charset="0"/>
            </a:endParaRPr>
          </a:p>
        </p:txBody>
      </p:sp>
      <p:sp>
        <p:nvSpPr>
          <p:cNvPr id="15" name="Title 1"/>
          <p:cNvSpPr txBox="1">
            <a:spLocks/>
          </p:cNvSpPr>
          <p:nvPr/>
        </p:nvSpPr>
        <p:spPr bwMode="auto">
          <a:xfrm>
            <a:off x="297281" y="103588"/>
            <a:ext cx="6453717" cy="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normAutofit/>
          </a:bodyPr>
          <a:lstStyle>
            <a:lvl1pPr algn="l" rtl="0" eaLnBrk="1" fontAlgn="base" hangingPunct="1">
              <a:lnSpc>
                <a:spcPct val="90000"/>
              </a:lnSpc>
              <a:spcBef>
                <a:spcPct val="0"/>
              </a:spcBef>
              <a:spcAft>
                <a:spcPct val="0"/>
              </a:spcAft>
              <a:defRPr sz="2000" b="1" kern="1200" cap="none" baseline="0">
                <a:solidFill>
                  <a:schemeClr val="bg1"/>
                </a:solidFill>
                <a:latin typeface="+mj-lt"/>
                <a:ea typeface="+mj-ea"/>
                <a:cs typeface="+mj-cs"/>
              </a:defRPr>
            </a:lvl1pPr>
            <a:lvl2pPr algn="l" rtl="0" eaLnBrk="1" fontAlgn="base" hangingPunct="1">
              <a:spcBef>
                <a:spcPct val="0"/>
              </a:spcBef>
              <a:spcAft>
                <a:spcPct val="0"/>
              </a:spcAft>
              <a:defRPr sz="2400">
                <a:solidFill>
                  <a:schemeClr val="tx1"/>
                </a:solidFill>
                <a:latin typeface="Arial" charset="0"/>
              </a:defRPr>
            </a:lvl2pPr>
            <a:lvl3pPr algn="l" rtl="0" eaLnBrk="1" fontAlgn="base" hangingPunct="1">
              <a:spcBef>
                <a:spcPct val="0"/>
              </a:spcBef>
              <a:spcAft>
                <a:spcPct val="0"/>
              </a:spcAft>
              <a:defRPr sz="2400">
                <a:solidFill>
                  <a:schemeClr val="tx1"/>
                </a:solidFill>
                <a:latin typeface="Arial" charset="0"/>
              </a:defRPr>
            </a:lvl3pPr>
            <a:lvl4pPr algn="l" rtl="0" eaLnBrk="1" fontAlgn="base" hangingPunct="1">
              <a:spcBef>
                <a:spcPct val="0"/>
              </a:spcBef>
              <a:spcAft>
                <a:spcPct val="0"/>
              </a:spcAft>
              <a:defRPr sz="2400">
                <a:solidFill>
                  <a:schemeClr val="tx1"/>
                </a:solidFill>
                <a:latin typeface="Arial" charset="0"/>
              </a:defRPr>
            </a:lvl4pPr>
            <a:lvl5pPr algn="l" rtl="0" eaLnBrk="1" fontAlgn="base" hangingPunct="1">
              <a:spcBef>
                <a:spcPct val="0"/>
              </a:spcBef>
              <a:spcAft>
                <a:spcPct val="0"/>
              </a:spcAft>
              <a:defRPr sz="2400">
                <a:solidFill>
                  <a:schemeClr val="tx1"/>
                </a:solidFill>
                <a:latin typeface="Arial" charset="0"/>
              </a:defRPr>
            </a:lvl5pPr>
            <a:lvl6pPr marL="457200" algn="l" rtl="0" eaLnBrk="1" fontAlgn="base" hangingPunct="1">
              <a:spcBef>
                <a:spcPct val="0"/>
              </a:spcBef>
              <a:spcAft>
                <a:spcPct val="0"/>
              </a:spcAft>
              <a:defRPr sz="2400">
                <a:solidFill>
                  <a:schemeClr val="tx1"/>
                </a:solidFill>
                <a:latin typeface="Arial" charset="0"/>
              </a:defRPr>
            </a:lvl6pPr>
            <a:lvl7pPr marL="914400" algn="l" rtl="0" eaLnBrk="1" fontAlgn="base" hangingPunct="1">
              <a:spcBef>
                <a:spcPct val="0"/>
              </a:spcBef>
              <a:spcAft>
                <a:spcPct val="0"/>
              </a:spcAft>
              <a:defRPr sz="2400">
                <a:solidFill>
                  <a:schemeClr val="tx1"/>
                </a:solidFill>
                <a:latin typeface="Arial" charset="0"/>
              </a:defRPr>
            </a:lvl7pPr>
            <a:lvl8pPr marL="1371600" algn="l" rtl="0" eaLnBrk="1" fontAlgn="base" hangingPunct="1">
              <a:spcBef>
                <a:spcPct val="0"/>
              </a:spcBef>
              <a:spcAft>
                <a:spcPct val="0"/>
              </a:spcAft>
              <a:defRPr sz="2400">
                <a:solidFill>
                  <a:schemeClr val="tx1"/>
                </a:solidFill>
                <a:latin typeface="Arial" charset="0"/>
              </a:defRPr>
            </a:lvl8pPr>
            <a:lvl9pPr marL="1828800" algn="l" rtl="0" eaLnBrk="1" fontAlgn="base" hangingPunct="1">
              <a:spcBef>
                <a:spcPct val="0"/>
              </a:spcBef>
              <a:spcAft>
                <a:spcPct val="0"/>
              </a:spcAft>
              <a:defRPr sz="2400">
                <a:solidFill>
                  <a:schemeClr val="tx1"/>
                </a:solidFill>
                <a:latin typeface="Arial" charset="0"/>
              </a:defRPr>
            </a:lvl9pPr>
          </a:lstStyle>
          <a:p>
            <a:r>
              <a:rPr lang="en-GB" cap="small" dirty="0"/>
              <a:t>Strong trajectory of innovation </a:t>
            </a:r>
            <a:r>
              <a:rPr lang="en-GB" cap="small" dirty="0" smtClean="0"/>
              <a:t>performance:</a:t>
            </a:r>
            <a:endParaRPr lang="en-US" dirty="0" smtClean="0"/>
          </a:p>
          <a:p>
            <a:r>
              <a:rPr lang="en-US" sz="1800" cap="small" dirty="0" smtClean="0"/>
              <a:t>New Product Sales</a:t>
            </a:r>
            <a:endParaRPr lang="en-GB" cap="small" dirty="0"/>
          </a:p>
        </p:txBody>
      </p:sp>
      <p:sp>
        <p:nvSpPr>
          <p:cNvPr id="18" name="Slide Number Placeholder 3">
            <a:extLst>
              <a:ext uri="{FF2B5EF4-FFF2-40B4-BE49-F238E27FC236}">
                <a16:creationId xmlns:a16="http://schemas.microsoft.com/office/drawing/2014/main" id="{EB3DCA2B-3884-4EDF-BEED-08EDA26E295B}"/>
              </a:ext>
            </a:extLst>
          </p:cNvPr>
          <p:cNvSpPr>
            <a:spLocks noGrp="1"/>
          </p:cNvSpPr>
          <p:nvPr>
            <p:ph type="sldNum" sz="quarter" idx="4294967295"/>
          </p:nvPr>
        </p:nvSpPr>
        <p:spPr>
          <a:xfrm>
            <a:off x="8686799" y="4767263"/>
            <a:ext cx="385763" cy="274637"/>
          </a:xfrm>
          <a:prstGeom prst="rect">
            <a:avLst/>
          </a:prstGeom>
          <a:solidFill>
            <a:schemeClr val="accent1"/>
          </a:solidFill>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B659583C-9E9D-456C-BB89-BFD492FADE32}" type="slidenum">
              <a:rPr kumimoji="0" lang="en-GB" altLang="en-US" sz="10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t>25</a:t>
            </a:fld>
            <a:endParaRPr kumimoji="0" lang="en-GB" altLang="en-US" sz="1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aphicFrame>
        <p:nvGraphicFramePr>
          <p:cNvPr id="13" name="Chart 12"/>
          <p:cNvGraphicFramePr>
            <a:graphicFrameLocks/>
          </p:cNvGraphicFramePr>
          <p:nvPr>
            <p:extLst>
              <p:ext uri="{D42A27DB-BD31-4B8C-83A1-F6EECF244321}">
                <p14:modId xmlns:p14="http://schemas.microsoft.com/office/powerpoint/2010/main" val="2722357990"/>
              </p:ext>
            </p:extLst>
          </p:nvPr>
        </p:nvGraphicFramePr>
        <p:xfrm>
          <a:off x="489240" y="951570"/>
          <a:ext cx="5669513" cy="3600260"/>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a:extLst>
              <a:ext uri="{FF2B5EF4-FFF2-40B4-BE49-F238E27FC236}">
                <a16:creationId xmlns:a16="http://schemas.microsoft.com/office/drawing/2014/main" id="{220A773E-5B73-4885-9912-BC7941C39240}"/>
              </a:ext>
            </a:extLst>
          </p:cNvPr>
          <p:cNvSpPr txBox="1"/>
          <p:nvPr/>
        </p:nvSpPr>
        <p:spPr>
          <a:xfrm>
            <a:off x="457201" y="1154300"/>
            <a:ext cx="3381935" cy="360000"/>
          </a:xfrm>
          <a:prstGeom prst="rect">
            <a:avLst/>
          </a:prstGeom>
          <a:solidFill>
            <a:schemeClr val="bg1"/>
          </a:solidFill>
        </p:spPr>
        <p:txBody>
          <a:bodyPr wrap="none" lIns="90000" tIns="90000" bIns="90000" rtlCol="0" anchor="ctr">
            <a:noAutofit/>
          </a:bodyPr>
          <a:lstStyle/>
          <a:p>
            <a:pPr defTabSz="685783" fontAlgn="base">
              <a:lnSpc>
                <a:spcPct val="90000"/>
              </a:lnSpc>
              <a:spcBef>
                <a:spcPct val="0"/>
              </a:spcBef>
              <a:spcAft>
                <a:spcPct val="0"/>
              </a:spcAft>
              <a:defRPr/>
            </a:pPr>
            <a:r>
              <a:rPr lang="en-GB" altLang="en-US" sz="1200" b="1" dirty="0">
                <a:solidFill>
                  <a:srgbClr val="000000"/>
                </a:solidFill>
                <a:latin typeface="Arial"/>
                <a:cs typeface="Arial" panose="020B0604020202020204" pitchFamily="34" charset="0"/>
              </a:rPr>
              <a:t>New Product Sales </a:t>
            </a:r>
            <a:r>
              <a:rPr lang="en-GB" altLang="en-US" sz="1200" b="1" dirty="0" smtClean="0">
                <a:solidFill>
                  <a:srgbClr val="000000"/>
                </a:solidFill>
                <a:latin typeface="Arial"/>
                <a:cs typeface="Arial" panose="020B0604020202020204" pitchFamily="34" charset="0"/>
              </a:rPr>
              <a:t>(£m</a:t>
            </a:r>
            <a:r>
              <a:rPr lang="en-GB" altLang="en-US" sz="1200" b="1" dirty="0">
                <a:solidFill>
                  <a:srgbClr val="000000"/>
                </a:solidFill>
                <a:latin typeface="Arial"/>
                <a:cs typeface="Arial" panose="020B0604020202020204" pitchFamily="34" charset="0"/>
              </a:rPr>
              <a:t>)</a:t>
            </a:r>
          </a:p>
        </p:txBody>
      </p:sp>
      <p:sp>
        <p:nvSpPr>
          <p:cNvPr id="21" name="Rectangle 20"/>
          <p:cNvSpPr/>
          <p:nvPr/>
        </p:nvSpPr>
        <p:spPr>
          <a:xfrm>
            <a:off x="6524112" y="1203325"/>
            <a:ext cx="2207652" cy="1649169"/>
          </a:xfrm>
          <a:prstGeom prst="rect">
            <a:avLst/>
          </a:prstGeom>
          <a:ln w="12700">
            <a:solidFill>
              <a:schemeClr val="tx2"/>
            </a:solidFill>
          </a:ln>
        </p:spPr>
        <p:txBody>
          <a:bodyPr wrap="square">
            <a:spAutoFit/>
          </a:bodyPr>
          <a:lstStyle/>
          <a:p>
            <a:pPr marL="171450" indent="-171450" defTabSz="685800" fontAlgn="base">
              <a:spcBef>
                <a:spcPts val="400"/>
              </a:spcBef>
              <a:spcAft>
                <a:spcPts val="400"/>
              </a:spcAft>
              <a:buClr>
                <a:srgbClr val="00A9E0"/>
              </a:buClr>
              <a:buFont typeface="Arial" panose="020B0604020202020204" pitchFamily="34" charset="0"/>
              <a:buChar char="•"/>
              <a:defRPr/>
            </a:pPr>
            <a:r>
              <a:rPr lang="en-GB" altLang="en-US" sz="1050" dirty="0" smtClean="0">
                <a:solidFill>
                  <a:srgbClr val="000000"/>
                </a:solidFill>
                <a:latin typeface="Arial"/>
              </a:rPr>
              <a:t>Three </a:t>
            </a:r>
            <a:r>
              <a:rPr lang="en-GB" altLang="en-US" sz="1050" dirty="0">
                <a:solidFill>
                  <a:srgbClr val="000000"/>
                </a:solidFill>
                <a:latin typeface="Arial"/>
              </a:rPr>
              <a:t>ingredients were removed from New Products during the year since they were launched more than seven years </a:t>
            </a:r>
            <a:r>
              <a:rPr lang="en-GB" altLang="en-US" sz="1050" dirty="0" smtClean="0">
                <a:solidFill>
                  <a:srgbClr val="000000"/>
                </a:solidFill>
                <a:latin typeface="Arial"/>
              </a:rPr>
              <a:t>ago</a:t>
            </a:r>
            <a:endParaRPr lang="en-GB" altLang="en-US" sz="1050" dirty="0">
              <a:solidFill>
                <a:srgbClr val="000000"/>
              </a:solidFill>
              <a:latin typeface="Arial"/>
            </a:endParaRPr>
          </a:p>
          <a:p>
            <a:pPr marL="171450" indent="-171450" defTabSz="685800" fontAlgn="base">
              <a:spcBef>
                <a:spcPts val="400"/>
              </a:spcBef>
              <a:spcAft>
                <a:spcPts val="400"/>
              </a:spcAft>
              <a:buClr>
                <a:srgbClr val="00A9E0"/>
              </a:buClr>
              <a:buFont typeface="Arial" panose="020B0604020202020204" pitchFamily="34" charset="0"/>
              <a:buChar char="•"/>
              <a:defRPr/>
            </a:pPr>
            <a:r>
              <a:rPr lang="en-GB" altLang="en-US" sz="1050" dirty="0" smtClean="0">
                <a:solidFill>
                  <a:srgbClr val="000000"/>
                </a:solidFill>
                <a:latin typeface="Arial"/>
              </a:rPr>
              <a:t>+</a:t>
            </a:r>
            <a:r>
              <a:rPr lang="en-GB" altLang="en-US" sz="1050" dirty="0">
                <a:solidFill>
                  <a:srgbClr val="000000"/>
                </a:solidFill>
                <a:latin typeface="Arial"/>
              </a:rPr>
              <a:t>42% like-for-like sales growth </a:t>
            </a:r>
            <a:r>
              <a:rPr lang="en-GB" altLang="en-US" sz="1050" dirty="0" smtClean="0">
                <a:solidFill>
                  <a:srgbClr val="000000"/>
                </a:solidFill>
                <a:latin typeface="Arial"/>
              </a:rPr>
              <a:t>in FY19 assumes </a:t>
            </a:r>
            <a:r>
              <a:rPr lang="en-GB" altLang="en-US" sz="1050" dirty="0">
                <a:solidFill>
                  <a:srgbClr val="000000"/>
                </a:solidFill>
                <a:latin typeface="Arial"/>
              </a:rPr>
              <a:t>those ingredients remain included in New Products</a:t>
            </a:r>
          </a:p>
        </p:txBody>
      </p:sp>
      <p:sp>
        <p:nvSpPr>
          <p:cNvPr id="29" name="Oval 28"/>
          <p:cNvSpPr/>
          <p:nvPr/>
        </p:nvSpPr>
        <p:spPr>
          <a:xfrm>
            <a:off x="2529487" y="1893790"/>
            <a:ext cx="822771" cy="714473"/>
          </a:xfrm>
          <a:prstGeom prst="ellipse">
            <a:avLst/>
          </a:prstGeom>
          <a:solidFill>
            <a:srgbClr val="0070C0"/>
          </a:solidFill>
        </p:spPr>
        <p:txBody>
          <a:bodyPr wrap="square" lIns="0" tIns="0" rIns="0" bIns="0" rtlCol="0" anchor="ctr">
            <a:noAutofit/>
          </a:bodyPr>
          <a:lstStyle/>
          <a:p>
            <a:pPr algn="ctr" defTabSz="685800">
              <a:lnSpc>
                <a:spcPct val="90000"/>
              </a:lnSpc>
            </a:pPr>
            <a:r>
              <a:rPr lang="en-GB" sz="900" b="1" dirty="0" smtClean="0">
                <a:solidFill>
                  <a:srgbClr val="FFFFFF"/>
                </a:solidFill>
                <a:latin typeface="Arial"/>
              </a:rPr>
              <a:t>FY12 to FY19 </a:t>
            </a:r>
            <a:br>
              <a:rPr lang="en-GB" sz="900" b="1" dirty="0" smtClean="0">
                <a:solidFill>
                  <a:srgbClr val="FFFFFF"/>
                </a:solidFill>
                <a:latin typeface="Arial"/>
              </a:rPr>
            </a:br>
            <a:r>
              <a:rPr lang="en-GB" sz="900" b="1" dirty="0" smtClean="0">
                <a:solidFill>
                  <a:srgbClr val="FFFFFF"/>
                </a:solidFill>
                <a:latin typeface="Arial"/>
              </a:rPr>
              <a:t>CAGR 36%</a:t>
            </a:r>
            <a:endParaRPr lang="en-GB" sz="900" b="1" dirty="0">
              <a:solidFill>
                <a:srgbClr val="FFFFFF"/>
              </a:solidFill>
              <a:latin typeface="Arial"/>
            </a:endParaRPr>
          </a:p>
        </p:txBody>
      </p:sp>
      <p:sp>
        <p:nvSpPr>
          <p:cNvPr id="32" name="Right Brace 31"/>
          <p:cNvSpPr/>
          <p:nvPr/>
        </p:nvSpPr>
        <p:spPr>
          <a:xfrm>
            <a:off x="6065005" y="1311275"/>
            <a:ext cx="251573" cy="749727"/>
          </a:xfrm>
          <a:prstGeom prst="rightBrace">
            <a:avLst>
              <a:gd name="adj1" fmla="val 54714"/>
              <a:gd name="adj2" fmla="val 50318"/>
            </a:avLst>
          </a:prstGeom>
          <a:ln w="3175">
            <a:solidFill>
              <a:schemeClr val="tx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GB" sz="1350">
              <a:solidFill>
                <a:srgbClr val="000000"/>
              </a:solidFill>
              <a:latin typeface="Arial"/>
            </a:endParaRPr>
          </a:p>
        </p:txBody>
      </p:sp>
      <p:sp>
        <p:nvSpPr>
          <p:cNvPr id="17" name="Rectangle 16">
            <a:extLst>
              <a:ext uri="{FF2B5EF4-FFF2-40B4-BE49-F238E27FC236}">
                <a16:creationId xmlns:a16="http://schemas.microsoft.com/office/drawing/2014/main" id="{BF8F6FD6-8100-40C5-9660-C200C6B138F6}"/>
              </a:ext>
            </a:extLst>
          </p:cNvPr>
          <p:cNvSpPr/>
          <p:nvPr/>
        </p:nvSpPr>
        <p:spPr>
          <a:xfrm>
            <a:off x="4778075" y="1003293"/>
            <a:ext cx="1791242" cy="333285"/>
          </a:xfrm>
          <a:prstGeom prst="rect">
            <a:avLst/>
          </a:prstGeom>
          <a:noFill/>
          <a:ln>
            <a:noFill/>
          </a:ln>
        </p:spPr>
        <p:txBody>
          <a:bodyPr wrap="square" lIns="72000" tIns="0" rIns="72000" bIns="0" rtlCol="0" anchor="ctr">
            <a:noAutofit/>
          </a:bodyPr>
          <a:lstStyle/>
          <a:p>
            <a:pPr marL="0" marR="0" lvl="0" indent="0" algn="ctr" defTabSz="914333" rtl="0" eaLnBrk="1" fontAlgn="base" latinLnBrk="0" hangingPunct="1">
              <a:lnSpc>
                <a:spcPct val="90000"/>
              </a:lnSpc>
              <a:spcBef>
                <a:spcPct val="0"/>
              </a:spcBef>
              <a:spcAft>
                <a:spcPct val="0"/>
              </a:spcAft>
              <a:buClrTx/>
              <a:buSzTx/>
              <a:buFontTx/>
              <a:buNone/>
              <a:tabLst/>
              <a:defRPr/>
            </a:pPr>
            <a:r>
              <a:rPr kumimoji="0" lang="en-GB" sz="1100" b="1" i="0" u="none" strike="noStrike" kern="1200" cap="none" spc="0" normalizeH="0" baseline="0" noProof="0" dirty="0" smtClean="0">
                <a:ln>
                  <a:noFill/>
                </a:ln>
                <a:solidFill>
                  <a:srgbClr val="0070C0"/>
                </a:solidFill>
                <a:effectLst/>
                <a:uLnTx/>
                <a:uFillTx/>
                <a:latin typeface="Arial" panose="020B0604020202020204" pitchFamily="34" charset="0"/>
                <a:ea typeface="+mn-ea"/>
                <a:cs typeface="Arial" panose="020B0604020202020204" pitchFamily="34" charset="0"/>
              </a:rPr>
              <a:t>131</a:t>
            </a:r>
            <a:endParaRPr kumimoji="0" lang="en-GB" sz="11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sp>
        <p:nvSpPr>
          <p:cNvPr id="19" name="Rectangle 18"/>
          <p:cNvSpPr/>
          <p:nvPr/>
        </p:nvSpPr>
        <p:spPr>
          <a:xfrm>
            <a:off x="334831" y="1517378"/>
            <a:ext cx="2207652" cy="1002839"/>
          </a:xfrm>
          <a:prstGeom prst="rect">
            <a:avLst/>
          </a:prstGeom>
        </p:spPr>
        <p:txBody>
          <a:bodyPr wrap="square">
            <a:spAutoFit/>
          </a:bodyPr>
          <a:lstStyle/>
          <a:p>
            <a:pPr marL="171450" indent="-171450" defTabSz="685800" fontAlgn="base">
              <a:spcBef>
                <a:spcPts val="400"/>
              </a:spcBef>
              <a:spcAft>
                <a:spcPts val="400"/>
              </a:spcAft>
              <a:buClr>
                <a:srgbClr val="00A9E0"/>
              </a:buClr>
              <a:buFont typeface="Arial" panose="020B0604020202020204" pitchFamily="34" charset="0"/>
              <a:buChar char="•"/>
              <a:defRPr/>
            </a:pPr>
            <a:r>
              <a:rPr lang="en-GB" altLang="en-US" sz="1050" dirty="0" smtClean="0">
                <a:solidFill>
                  <a:srgbClr val="000000"/>
                </a:solidFill>
                <a:latin typeface="Arial"/>
              </a:rPr>
              <a:t>‘</a:t>
            </a:r>
            <a:r>
              <a:rPr lang="en-GB" altLang="en-US" sz="1050" dirty="0">
                <a:solidFill>
                  <a:srgbClr val="000000"/>
                </a:solidFill>
                <a:latin typeface="Arial"/>
              </a:rPr>
              <a:t>New Products’ are products launched within the last seven years</a:t>
            </a:r>
            <a:r>
              <a:rPr lang="en-GB" altLang="en-US" sz="1050" dirty="0" smtClean="0">
                <a:solidFill>
                  <a:srgbClr val="000000"/>
                </a:solidFill>
                <a:latin typeface="Arial"/>
              </a:rPr>
              <a:t>.</a:t>
            </a:r>
            <a:endParaRPr lang="en-GB" altLang="en-US" sz="1050" dirty="0">
              <a:solidFill>
                <a:srgbClr val="000000"/>
              </a:solidFill>
              <a:latin typeface="Arial"/>
            </a:endParaRPr>
          </a:p>
          <a:p>
            <a:pPr marL="171450" indent="-171450" defTabSz="685800" fontAlgn="base">
              <a:spcBef>
                <a:spcPts val="400"/>
              </a:spcBef>
              <a:spcAft>
                <a:spcPts val="400"/>
              </a:spcAft>
              <a:buClr>
                <a:srgbClr val="00A9E0"/>
              </a:buClr>
              <a:buFont typeface="Arial" panose="020B0604020202020204" pitchFamily="34" charset="0"/>
              <a:buChar char="•"/>
              <a:defRPr/>
            </a:pPr>
            <a:r>
              <a:rPr lang="en-GB" altLang="en-US" sz="1050" dirty="0" smtClean="0">
                <a:solidFill>
                  <a:srgbClr val="000000"/>
                </a:solidFill>
              </a:rPr>
              <a:t>2</a:t>
            </a:r>
            <a:r>
              <a:rPr lang="en-GB" altLang="en-US" sz="1050" dirty="0">
                <a:solidFill>
                  <a:srgbClr val="000000"/>
                </a:solidFill>
              </a:rPr>
              <a:t>% growth in </a:t>
            </a:r>
            <a:r>
              <a:rPr lang="en-GB" altLang="en-US" sz="1050" dirty="0" smtClean="0">
                <a:solidFill>
                  <a:srgbClr val="000000"/>
                </a:solidFill>
              </a:rPr>
              <a:t>sales of </a:t>
            </a:r>
            <a:br>
              <a:rPr lang="en-GB" altLang="en-US" sz="1050" dirty="0" smtClean="0">
                <a:solidFill>
                  <a:srgbClr val="000000"/>
                </a:solidFill>
              </a:rPr>
            </a:br>
            <a:r>
              <a:rPr lang="en-GB" altLang="en-US" sz="1050" dirty="0" smtClean="0">
                <a:solidFill>
                  <a:srgbClr val="000000"/>
                </a:solidFill>
              </a:rPr>
              <a:t>New </a:t>
            </a:r>
            <a:r>
              <a:rPr lang="en-GB" altLang="en-US" sz="1050" dirty="0">
                <a:solidFill>
                  <a:srgbClr val="000000"/>
                </a:solidFill>
              </a:rPr>
              <a:t>Products in FY19 </a:t>
            </a:r>
          </a:p>
        </p:txBody>
      </p:sp>
    </p:spTree>
    <p:extLst>
      <p:ext uri="{BB962C8B-B14F-4D97-AF65-F5344CB8AC3E}">
        <p14:creationId xmlns:p14="http://schemas.microsoft.com/office/powerpoint/2010/main" val="1228810506"/>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25"/>
          </p:nvPr>
        </p:nvSpPr>
        <p:spPr/>
        <p:txBody>
          <a:bodyPr/>
          <a:lstStyle/>
          <a:p>
            <a:r>
              <a:rPr lang="en-GB" dirty="0" smtClean="0"/>
              <a:t>Appendix</a:t>
            </a:r>
            <a:endParaRPr lang="en-GB" dirty="0"/>
          </a:p>
        </p:txBody>
      </p:sp>
      <p:sp>
        <p:nvSpPr>
          <p:cNvPr id="4" name="Slide Number Placeholder 4"/>
          <p:cNvSpPr>
            <a:spLocks noGrp="1"/>
          </p:cNvSpPr>
          <p:nvPr>
            <p:ph type="sldNum" sz="quarter" idx="12"/>
          </p:nvPr>
        </p:nvSpPr>
        <p:spPr>
          <a:xfrm>
            <a:off x="8686798" y="4767994"/>
            <a:ext cx="385763" cy="274637"/>
          </a:xfrm>
          <a:noFill/>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EE2510C6-8A8C-44D1-8FA5-A04C120D2452}" type="slidenum">
              <a:rPr kumimoji="0" lang="en-GB" sz="1000" b="0" i="0" u="none" strike="noStrike" kern="1200" cap="none" spc="0" normalizeH="0" baseline="0" noProof="0" smtClean="0">
                <a:ln>
                  <a:noFill/>
                </a:ln>
                <a:solidFill>
                  <a:srgbClr val="FFFFFF"/>
                </a:solidFill>
                <a:effectLst/>
                <a:uLnTx/>
                <a:uFillTx/>
                <a:latin typeface="Arial" charset="0"/>
                <a:ea typeface="+mn-ea"/>
                <a:cs typeface="Arial" charset="0"/>
              </a:rPr>
              <a:t>26</a:t>
            </a:fld>
            <a:endParaRPr kumimoji="0" lang="en-GB" sz="1000" b="0" i="0" u="none" strike="noStrike" kern="1200" cap="none" spc="0" normalizeH="0" baseline="0" noProof="0" dirty="0">
              <a:ln>
                <a:noFill/>
              </a:ln>
              <a:solidFill>
                <a:srgbClr val="FFFFFF"/>
              </a:solidFill>
              <a:effectLst/>
              <a:uLnTx/>
              <a:uFillTx/>
              <a:latin typeface="Arial" charset="0"/>
              <a:ea typeface="+mn-ea"/>
              <a:cs typeface="Arial" charset="0"/>
            </a:endParaRPr>
          </a:p>
        </p:txBody>
      </p:sp>
    </p:spTree>
    <p:extLst>
      <p:ext uri="{BB962C8B-B14F-4D97-AF65-F5344CB8AC3E}">
        <p14:creationId xmlns:p14="http://schemas.microsoft.com/office/powerpoint/2010/main" val="3158420943"/>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ooter Placeholder 2">
            <a:extLst>
              <a:ext uri="{FF2B5EF4-FFF2-40B4-BE49-F238E27FC236}">
                <a16:creationId xmlns:a16="http://schemas.microsoft.com/office/drawing/2014/main" id="{813C5CEE-F127-4A87-B5D1-245885AE06B4}"/>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smtClean="0">
                <a:ln>
                  <a:noFill/>
                </a:ln>
                <a:solidFill>
                  <a:srgbClr val="000000">
                    <a:tint val="75000"/>
                  </a:srgbClr>
                </a:solidFill>
                <a:effectLst/>
                <a:uLnTx/>
                <a:uFillTx/>
                <a:latin typeface="Arial"/>
                <a:ea typeface="+mn-ea"/>
                <a:cs typeface="+mn-cs"/>
              </a:rPr>
              <a:t>1  Forward leverage range stated before the impact of IFRS16</a:t>
            </a:r>
            <a:endParaRPr kumimoji="0" lang="en-GB" sz="800" b="0" i="0" u="none" strike="noStrike" kern="1200" cap="none" spc="0" normalizeH="0" baseline="0" noProof="0" dirty="0">
              <a:ln>
                <a:noFill/>
              </a:ln>
              <a:solidFill>
                <a:srgbClr val="000000">
                  <a:tint val="75000"/>
                </a:srgbClr>
              </a:solidFill>
              <a:effectLst/>
              <a:uLnTx/>
              <a:uFillTx/>
              <a:latin typeface="Arial"/>
              <a:ea typeface="+mn-ea"/>
              <a:cs typeface="+mn-cs"/>
            </a:endParaRPr>
          </a:p>
        </p:txBody>
      </p:sp>
      <p:sp>
        <p:nvSpPr>
          <p:cNvPr id="26" name="Rectangle 25">
            <a:extLst>
              <a:ext uri="{FF2B5EF4-FFF2-40B4-BE49-F238E27FC236}">
                <a16:creationId xmlns:a16="http://schemas.microsoft.com/office/drawing/2014/main" id="{2099411C-22E5-4B98-818D-232EBFC552CF}"/>
              </a:ext>
            </a:extLst>
          </p:cNvPr>
          <p:cNvSpPr/>
          <p:nvPr/>
        </p:nvSpPr>
        <p:spPr>
          <a:xfrm flipH="1">
            <a:off x="5933048" y="2775727"/>
            <a:ext cx="2436813" cy="919362"/>
          </a:xfrm>
          <a:prstGeom prst="rect">
            <a:avLst/>
          </a:prstGeom>
          <a:solidFill>
            <a:schemeClr val="accent1"/>
          </a:solidFill>
          <a:ln>
            <a:solidFill>
              <a:schemeClr val="tx2"/>
            </a:solidFill>
          </a:ln>
        </p:spPr>
        <p:txBody>
          <a:bodyPr wrap="square" lIns="36000" tIns="0" rIns="36000" bIns="0" rtlCol="0" anchor="ctr">
            <a:noAutofit/>
          </a:bodyPr>
          <a:lstStyle/>
          <a:p>
            <a:pPr marL="0" marR="0" lvl="0" indent="0" algn="ctr" defTabSz="914333"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Forward </a:t>
            </a:r>
            <a:r>
              <a:rPr kumimoji="0" lang="en-GB" sz="14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leverage</a:t>
            </a:r>
            <a:r>
              <a:rPr kumimoji="0" lang="en-GB" sz="1400" b="0" i="0" u="none" strike="noStrike" kern="1200" cap="none" spc="0" normalizeH="0" baseline="30000" noProof="0" dirty="0" smtClean="0">
                <a:ln>
                  <a:noFill/>
                </a:ln>
                <a:solidFill>
                  <a:srgbClr val="FFFFFF"/>
                </a:solidFill>
                <a:effectLst/>
                <a:uLnTx/>
                <a:uFillTx/>
                <a:latin typeface="Arial" panose="020B0604020202020204" pitchFamily="34" charset="0"/>
                <a:ea typeface="+mn-ea"/>
                <a:cs typeface="Arial" panose="020B0604020202020204" pitchFamily="34" charset="0"/>
              </a:rPr>
              <a:t>1</a:t>
            </a:r>
            <a:endParaRPr kumimoji="0" lang="en-GB" sz="1400" b="0" i="0" u="none" strike="noStrike" kern="1200" cap="none" spc="0" normalizeH="0" baseline="3000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ctr" defTabSz="914333"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range of 1x to 2x</a:t>
            </a:r>
          </a:p>
        </p:txBody>
      </p:sp>
      <p:sp>
        <p:nvSpPr>
          <p:cNvPr id="27" name="Rectangle 26">
            <a:extLst>
              <a:ext uri="{FF2B5EF4-FFF2-40B4-BE49-F238E27FC236}">
                <a16:creationId xmlns:a16="http://schemas.microsoft.com/office/drawing/2014/main" id="{DC778CC9-9ACD-4897-990E-4DDDB8616EB4}"/>
              </a:ext>
            </a:extLst>
          </p:cNvPr>
          <p:cNvSpPr/>
          <p:nvPr/>
        </p:nvSpPr>
        <p:spPr>
          <a:xfrm flipH="1">
            <a:off x="5933045" y="1732257"/>
            <a:ext cx="2436813" cy="949604"/>
          </a:xfrm>
          <a:prstGeom prst="rect">
            <a:avLst/>
          </a:prstGeom>
          <a:solidFill>
            <a:schemeClr val="accent1"/>
          </a:solidFill>
          <a:ln>
            <a:solidFill>
              <a:schemeClr val="tx2"/>
            </a:solidFill>
          </a:ln>
        </p:spPr>
        <p:txBody>
          <a:bodyPr wrap="square" lIns="36000" tIns="0" rIns="36000" bIns="0" rtlCol="0" anchor="ctr">
            <a:noAutofit/>
          </a:bodyPr>
          <a:lstStyle/>
          <a:p>
            <a:pPr marL="0" marR="0" lvl="0" indent="0" algn="ctr" defTabSz="914333"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Strong returns on </a:t>
            </a:r>
            <a:br>
              <a:rPr kumimoji="0" lang="en-GB"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GB"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capital employed</a:t>
            </a:r>
          </a:p>
        </p:txBody>
      </p:sp>
      <p:sp>
        <p:nvSpPr>
          <p:cNvPr id="43" name="Rectangle 42">
            <a:extLst>
              <a:ext uri="{FF2B5EF4-FFF2-40B4-BE49-F238E27FC236}">
                <a16:creationId xmlns:a16="http://schemas.microsoft.com/office/drawing/2014/main" id="{2CB4ECA4-7ECB-42EE-A3AE-818F54D16E21}"/>
              </a:ext>
            </a:extLst>
          </p:cNvPr>
          <p:cNvSpPr/>
          <p:nvPr/>
        </p:nvSpPr>
        <p:spPr>
          <a:xfrm>
            <a:off x="457200" y="1347615"/>
            <a:ext cx="4567204" cy="2534440"/>
          </a:xfrm>
          <a:prstGeom prst="rect">
            <a:avLst/>
          </a:prstGeom>
          <a:noFill/>
          <a:ln w="9525">
            <a:solidFill>
              <a:srgbClr val="7A868C"/>
            </a:solidFill>
          </a:ln>
        </p:spPr>
        <p:txBody>
          <a:bodyPr wrap="square" lIns="144000" tIns="180000" rIns="72000" bIns="72000" rtlCol="0" anchor="ctr" anchorCtr="0">
            <a:noAutofit/>
          </a:bodyPr>
          <a:lstStyle/>
          <a:p>
            <a:pPr marL="251994" marR="0" lvl="0" indent="-251994" algn="l" defTabSz="914378" rtl="0" eaLnBrk="1" fontAlgn="base" latinLnBrk="0" hangingPunct="1">
              <a:lnSpc>
                <a:spcPct val="100000"/>
              </a:lnSpc>
              <a:spcBef>
                <a:spcPts val="900"/>
              </a:spcBef>
              <a:spcAft>
                <a:spcPts val="600"/>
              </a:spcAft>
              <a:buClr>
                <a:srgbClr val="00A9E0"/>
              </a:buClr>
              <a:buSzTx/>
              <a:buFont typeface="Arial" panose="020B0604020202020204" pitchFamily="34" charset="0"/>
              <a:buChar char="•"/>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4" name="Rectangle 43">
            <a:extLst>
              <a:ext uri="{FF2B5EF4-FFF2-40B4-BE49-F238E27FC236}">
                <a16:creationId xmlns:a16="http://schemas.microsoft.com/office/drawing/2014/main" id="{607FFB9A-B271-46CA-BCB9-B87EFC616CA6}"/>
              </a:ext>
            </a:extLst>
          </p:cNvPr>
          <p:cNvSpPr/>
          <p:nvPr/>
        </p:nvSpPr>
        <p:spPr>
          <a:xfrm>
            <a:off x="971600" y="1203599"/>
            <a:ext cx="3600401" cy="464405"/>
          </a:xfrm>
          <a:prstGeom prst="rect">
            <a:avLst/>
          </a:prstGeom>
          <a:solidFill>
            <a:schemeClr val="bg1"/>
          </a:solidFill>
          <a:ln>
            <a:noFill/>
          </a:ln>
        </p:spPr>
        <p:txBody>
          <a:bodyPr wrap="square" lIns="72000" tIns="0" rIns="72000" bIns="0" rtlCol="0" anchor="ctr">
            <a:noAutofit/>
          </a:bodyPr>
          <a:lstStyle/>
          <a:p>
            <a:pPr marL="0" marR="0" lvl="0" indent="0" algn="ctr" defTabSz="914333" rtl="0" eaLnBrk="1" fontAlgn="base" latinLnBrk="0" hangingPunct="1">
              <a:lnSpc>
                <a:spcPct val="90000"/>
              </a:lnSpc>
              <a:spcBef>
                <a:spcPct val="0"/>
              </a:spcBef>
              <a:spcAft>
                <a:spcPct val="0"/>
              </a:spcAft>
              <a:buClrTx/>
              <a:buSzTx/>
              <a:buFontTx/>
              <a:buNone/>
              <a:tabLst/>
              <a:defRPr/>
            </a:pPr>
            <a:r>
              <a:rPr kumimoji="0" lang="en-GB" sz="1400" b="1" i="0" u="none" strike="noStrike" kern="1200" cap="none" spc="0" normalizeH="0" baseline="0" noProof="0" dirty="0">
                <a:ln>
                  <a:noFill/>
                </a:ln>
                <a:solidFill>
                  <a:srgbClr val="FF9E1B"/>
                </a:solidFill>
                <a:effectLst/>
                <a:uLnTx/>
                <a:uFillTx/>
                <a:latin typeface="Arial" panose="020B0604020202020204" pitchFamily="34" charset="0"/>
                <a:ea typeface="+mn-ea"/>
                <a:cs typeface="Arial" panose="020B0604020202020204" pitchFamily="34" charset="0"/>
              </a:rPr>
              <a:t>Capital allocation priorities to maintain investment grade credit rating</a:t>
            </a:r>
          </a:p>
          <a:p>
            <a:pPr marL="0" marR="0" lvl="0" indent="0" algn="ctr" defTabSz="914333" rtl="0" eaLnBrk="1" fontAlgn="base" latinLnBrk="0" hangingPunct="1">
              <a:lnSpc>
                <a:spcPct val="90000"/>
              </a:lnSpc>
              <a:spcBef>
                <a:spcPct val="0"/>
              </a:spcBef>
              <a:spcAft>
                <a:spcPct val="0"/>
              </a:spcAft>
              <a:buClrTx/>
              <a:buSzTx/>
              <a:buFontTx/>
              <a:buNone/>
              <a:tabLst/>
              <a:defRPr/>
            </a:pPr>
            <a:endParaRPr kumimoji="0" lang="en-GB" sz="1400" b="1" i="0" u="none" strike="noStrike" kern="1200" cap="none" spc="0" normalizeH="0" baseline="0" noProof="0" dirty="0">
              <a:ln>
                <a:noFill/>
              </a:ln>
              <a:solidFill>
                <a:srgbClr val="FF9E1B"/>
              </a:solidFill>
              <a:effectLst/>
              <a:uLnTx/>
              <a:uFillTx/>
              <a:latin typeface="Arial" panose="020B0604020202020204" pitchFamily="34" charset="0"/>
              <a:ea typeface="+mn-ea"/>
              <a:cs typeface="Arial" panose="020B0604020202020204" pitchFamily="34" charset="0"/>
            </a:endParaRPr>
          </a:p>
        </p:txBody>
      </p:sp>
      <p:sp>
        <p:nvSpPr>
          <p:cNvPr id="52" name="Rectangle 51">
            <a:extLst>
              <a:ext uri="{FF2B5EF4-FFF2-40B4-BE49-F238E27FC236}">
                <a16:creationId xmlns:a16="http://schemas.microsoft.com/office/drawing/2014/main" id="{FF77059D-4861-4FE3-BFC2-65DA575DF211}"/>
              </a:ext>
            </a:extLst>
          </p:cNvPr>
          <p:cNvSpPr/>
          <p:nvPr/>
        </p:nvSpPr>
        <p:spPr>
          <a:xfrm>
            <a:off x="5616116" y="1347615"/>
            <a:ext cx="3070683" cy="2534440"/>
          </a:xfrm>
          <a:prstGeom prst="rect">
            <a:avLst/>
          </a:prstGeom>
          <a:noFill/>
          <a:ln w="9525">
            <a:solidFill>
              <a:srgbClr val="7A868C"/>
            </a:solidFill>
          </a:ln>
        </p:spPr>
        <p:txBody>
          <a:bodyPr wrap="square" lIns="144000" tIns="180000" rIns="72000" bIns="72000" rtlCol="0" anchor="ctr" anchorCtr="0">
            <a:noAutofit/>
          </a:bodyPr>
          <a:lstStyle/>
          <a:p>
            <a:pPr marL="251994" marR="0" lvl="0" indent="-251994" algn="l" defTabSz="914378" rtl="0" eaLnBrk="1" fontAlgn="base" latinLnBrk="0" hangingPunct="1">
              <a:lnSpc>
                <a:spcPct val="100000"/>
              </a:lnSpc>
              <a:spcBef>
                <a:spcPts val="900"/>
              </a:spcBef>
              <a:spcAft>
                <a:spcPts val="600"/>
              </a:spcAft>
              <a:buClr>
                <a:srgbClr val="00A9E0"/>
              </a:buClr>
              <a:buSzTx/>
              <a:buFont typeface="Arial" panose="020B0604020202020204" pitchFamily="34" charset="0"/>
              <a:buChar char="•"/>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3" name="Rectangle 52">
            <a:extLst>
              <a:ext uri="{FF2B5EF4-FFF2-40B4-BE49-F238E27FC236}">
                <a16:creationId xmlns:a16="http://schemas.microsoft.com/office/drawing/2014/main" id="{BF8F6FD6-8100-40C5-9660-C200C6B138F6}"/>
              </a:ext>
            </a:extLst>
          </p:cNvPr>
          <p:cNvSpPr/>
          <p:nvPr/>
        </p:nvSpPr>
        <p:spPr>
          <a:xfrm>
            <a:off x="6255837" y="1194350"/>
            <a:ext cx="1791242" cy="333285"/>
          </a:xfrm>
          <a:prstGeom prst="rect">
            <a:avLst/>
          </a:prstGeom>
          <a:solidFill>
            <a:schemeClr val="bg1"/>
          </a:solidFill>
          <a:ln>
            <a:noFill/>
          </a:ln>
        </p:spPr>
        <p:txBody>
          <a:bodyPr wrap="square" lIns="72000" tIns="0" rIns="72000" bIns="0" rtlCol="0" anchor="ctr">
            <a:noAutofit/>
          </a:bodyPr>
          <a:lstStyle/>
          <a:p>
            <a:pPr marL="0" marR="0" lvl="0" indent="0" algn="ctr" defTabSz="914333" rtl="0" eaLnBrk="1" fontAlgn="base" latinLnBrk="0" hangingPunct="1">
              <a:lnSpc>
                <a:spcPct val="90000"/>
              </a:lnSpc>
              <a:spcBef>
                <a:spcPct val="0"/>
              </a:spcBef>
              <a:spcAft>
                <a:spcPct val="0"/>
              </a:spcAft>
              <a:buClrTx/>
              <a:buSzTx/>
              <a:buFontTx/>
              <a:buNone/>
              <a:tabLst/>
              <a:defRPr/>
            </a:pPr>
            <a:r>
              <a:rPr kumimoji="0" lang="en-GB" sz="1400" b="1" i="0" u="none" strike="noStrike" kern="1200" cap="none" spc="0" normalizeH="0" baseline="0" noProof="0" dirty="0">
                <a:ln>
                  <a:noFill/>
                </a:ln>
                <a:solidFill>
                  <a:srgbClr val="00A9E0"/>
                </a:solidFill>
                <a:effectLst/>
                <a:uLnTx/>
                <a:uFillTx/>
                <a:latin typeface="Arial" panose="020B0604020202020204" pitchFamily="34" charset="0"/>
                <a:ea typeface="+mn-ea"/>
                <a:cs typeface="Arial" panose="020B0604020202020204" pitchFamily="34" charset="0"/>
              </a:rPr>
              <a:t>Balance</a:t>
            </a:r>
            <a:br>
              <a:rPr kumimoji="0" lang="en-GB" sz="1400" b="1" i="0" u="none" strike="noStrike" kern="1200" cap="none" spc="0" normalizeH="0" baseline="0" noProof="0" dirty="0">
                <a:ln>
                  <a:noFill/>
                </a:ln>
                <a:solidFill>
                  <a:srgbClr val="00A9E0"/>
                </a:solidFill>
                <a:effectLst/>
                <a:uLnTx/>
                <a:uFillTx/>
                <a:latin typeface="Arial" panose="020B0604020202020204" pitchFamily="34" charset="0"/>
                <a:ea typeface="+mn-ea"/>
                <a:cs typeface="Arial" panose="020B0604020202020204" pitchFamily="34" charset="0"/>
              </a:rPr>
            </a:br>
            <a:r>
              <a:rPr kumimoji="0" lang="en-GB" sz="1400" b="1" i="0" u="none" strike="noStrike" kern="1200" cap="none" spc="0" normalizeH="0" baseline="0" noProof="0" dirty="0">
                <a:ln>
                  <a:noFill/>
                </a:ln>
                <a:solidFill>
                  <a:srgbClr val="00A9E0"/>
                </a:solidFill>
                <a:effectLst/>
                <a:uLnTx/>
                <a:uFillTx/>
                <a:latin typeface="Arial" panose="020B0604020202020204" pitchFamily="34" charset="0"/>
                <a:ea typeface="+mn-ea"/>
                <a:cs typeface="Arial" panose="020B0604020202020204" pitchFamily="34" charset="0"/>
              </a:rPr>
              <a:t>Sheet</a:t>
            </a:r>
          </a:p>
        </p:txBody>
      </p:sp>
      <p:sp>
        <p:nvSpPr>
          <p:cNvPr id="67" name="Rectangle 66">
            <a:extLst>
              <a:ext uri="{FF2B5EF4-FFF2-40B4-BE49-F238E27FC236}">
                <a16:creationId xmlns:a16="http://schemas.microsoft.com/office/drawing/2014/main" id="{283FE539-B7DE-4506-AABD-0D5903CF3998}"/>
              </a:ext>
            </a:extLst>
          </p:cNvPr>
          <p:cNvSpPr/>
          <p:nvPr/>
        </p:nvSpPr>
        <p:spPr>
          <a:xfrm>
            <a:off x="457200" y="4191931"/>
            <a:ext cx="8229600" cy="405842"/>
          </a:xfrm>
          <a:prstGeom prst="rect">
            <a:avLst/>
          </a:prstGeom>
          <a:solidFill>
            <a:srgbClr val="7A868C"/>
          </a:solidFill>
          <a:ln w="3175">
            <a:solidFill>
              <a:srgbClr val="7A868C"/>
            </a:solidFill>
          </a:ln>
        </p:spPr>
        <p:txBody>
          <a:bodyPr wrap="none" lIns="0" tIns="0" rIns="0" bIns="0" rtlCol="0" anchor="ctr">
            <a:noAutofit/>
          </a:bodyPr>
          <a:lstStyle/>
          <a:p>
            <a:pPr marL="0" marR="0" lvl="0" indent="0" algn="ctr" defTabSz="865166" rtl="0" eaLnBrk="1" fontAlgn="base" latinLnBrk="0" hangingPunct="1">
              <a:lnSpc>
                <a:spcPct val="100000"/>
              </a:lnSpc>
              <a:spcBef>
                <a:spcPts val="1200"/>
              </a:spcBef>
              <a:spcAft>
                <a:spcPts val="600"/>
              </a:spcAft>
              <a:buClr>
                <a:srgbClr val="7373A8"/>
              </a:buClr>
              <a:buSzTx/>
              <a:buFontTx/>
              <a:buNone/>
              <a:tabLst/>
              <a:defRPr/>
            </a:pPr>
            <a:r>
              <a:rPr kumimoji="0" lang="en-GB"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Attractive shareholder returns</a:t>
            </a:r>
          </a:p>
        </p:txBody>
      </p:sp>
      <p:sp>
        <p:nvSpPr>
          <p:cNvPr id="21" name="Isosceles Triangle 20">
            <a:extLst>
              <a:ext uri="{FF2B5EF4-FFF2-40B4-BE49-F238E27FC236}">
                <a16:creationId xmlns:a16="http://schemas.microsoft.com/office/drawing/2014/main" id="{508760F6-D2A1-432E-AD56-1FF2BC98DCFA}"/>
              </a:ext>
            </a:extLst>
          </p:cNvPr>
          <p:cNvSpPr/>
          <p:nvPr/>
        </p:nvSpPr>
        <p:spPr>
          <a:xfrm rot="10800000">
            <a:off x="1949358" y="3963185"/>
            <a:ext cx="1800000" cy="144000"/>
          </a:xfrm>
          <a:prstGeom prst="triangle">
            <a:avLst/>
          </a:prstGeom>
          <a:solidFill>
            <a:schemeClr val="bg2"/>
          </a:solidFill>
        </p:spPr>
        <p:txBody>
          <a:bodyPr wrap="none" lIns="0" tIns="0" rIns="0" bIns="0" rtlCol="0" anchor="ctr">
            <a:noAutofit/>
          </a:bodyPr>
          <a:lstStyle/>
          <a:p>
            <a:pPr marL="0" marR="0" lvl="0" indent="0" algn="ctr" defTabSz="914378" rtl="0" eaLnBrk="1" fontAlgn="base" latinLnBrk="0" hangingPunct="1">
              <a:lnSpc>
                <a:spcPct val="90000"/>
              </a:lnSpc>
              <a:spcBef>
                <a:spcPct val="0"/>
              </a:spcBef>
              <a:spcAft>
                <a:spcPct val="0"/>
              </a:spcAft>
              <a:buClrTx/>
              <a:buSzTx/>
              <a:buFontTx/>
              <a:buNone/>
              <a:tabLst/>
              <a:defRPr/>
            </a:pPr>
            <a:endParaRPr kumimoji="0" lang="en-GB"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8" name="Isosceles Triangle 67">
            <a:extLst>
              <a:ext uri="{FF2B5EF4-FFF2-40B4-BE49-F238E27FC236}">
                <a16:creationId xmlns:a16="http://schemas.microsoft.com/office/drawing/2014/main" id="{216BF81C-C0FF-4030-8E61-5752E7E7C2F9}"/>
              </a:ext>
            </a:extLst>
          </p:cNvPr>
          <p:cNvSpPr/>
          <p:nvPr/>
        </p:nvSpPr>
        <p:spPr>
          <a:xfrm rot="10800000">
            <a:off x="6251458" y="3975921"/>
            <a:ext cx="1800000" cy="144000"/>
          </a:xfrm>
          <a:prstGeom prst="triangle">
            <a:avLst/>
          </a:prstGeom>
          <a:solidFill>
            <a:schemeClr val="tx2"/>
          </a:solidFill>
        </p:spPr>
        <p:txBody>
          <a:bodyPr wrap="none" lIns="0" tIns="0" rIns="0" bIns="0" rtlCol="0" anchor="ctr">
            <a:noAutofit/>
          </a:bodyPr>
          <a:lstStyle/>
          <a:p>
            <a:pPr marL="0" marR="0" lvl="0" indent="0" algn="ctr" defTabSz="914378" rtl="0" eaLnBrk="1" fontAlgn="base" latinLnBrk="0" hangingPunct="1">
              <a:lnSpc>
                <a:spcPct val="90000"/>
              </a:lnSpc>
              <a:spcBef>
                <a:spcPct val="0"/>
              </a:spcBef>
              <a:spcAft>
                <a:spcPct val="0"/>
              </a:spcAft>
              <a:buClrTx/>
              <a:buSzTx/>
              <a:buFontTx/>
              <a:buNone/>
              <a:tabLst/>
              <a:defRPr/>
            </a:pPr>
            <a:endParaRPr kumimoji="0" lang="en-GB"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10" name="Group 9">
            <a:extLst>
              <a:ext uri="{FF2B5EF4-FFF2-40B4-BE49-F238E27FC236}">
                <a16:creationId xmlns:a16="http://schemas.microsoft.com/office/drawing/2014/main" id="{E50BF11A-2C03-4BED-9628-2B3446A22479}"/>
              </a:ext>
            </a:extLst>
          </p:cNvPr>
          <p:cNvGrpSpPr/>
          <p:nvPr/>
        </p:nvGrpSpPr>
        <p:grpSpPr>
          <a:xfrm>
            <a:off x="647564" y="1714501"/>
            <a:ext cx="4165944" cy="1980588"/>
            <a:chOff x="847848" y="1550178"/>
            <a:chExt cx="4003018" cy="2218824"/>
          </a:xfrm>
        </p:grpSpPr>
        <p:sp>
          <p:nvSpPr>
            <p:cNvPr id="13" name="Rectangle 52">
              <a:extLst>
                <a:ext uri="{FF2B5EF4-FFF2-40B4-BE49-F238E27FC236}">
                  <a16:creationId xmlns:a16="http://schemas.microsoft.com/office/drawing/2014/main" id="{A8565208-860C-4AC6-9D0E-793ACB859CAF}"/>
                </a:ext>
              </a:extLst>
            </p:cNvPr>
            <p:cNvSpPr>
              <a:spLocks noChangeArrowheads="1"/>
            </p:cNvSpPr>
            <p:nvPr/>
          </p:nvSpPr>
          <p:spPr bwMode="auto">
            <a:xfrm>
              <a:off x="852307" y="1550178"/>
              <a:ext cx="3994100" cy="525668"/>
            </a:xfrm>
            <a:prstGeom prst="rect">
              <a:avLst/>
            </a:prstGeom>
            <a:solidFill>
              <a:schemeClr val="bg2"/>
            </a:solidFill>
            <a:ln w="19050">
              <a:noFill/>
            </a:ln>
          </p:spPr>
          <p:txBody>
            <a:bodyPr wrap="square" lIns="72000" rIns="91440" rtlCol="0" anchor="ctr">
              <a:noAutofit/>
            </a:bodyPr>
            <a:lstStyle/>
            <a:p>
              <a:pPr marL="449252" marR="0" lvl="0" indent="-357179" algn="ctr" defTabSz="914333" rtl="0" eaLnBrk="1" fontAlgn="base" latinLnBrk="0" hangingPunct="1">
                <a:lnSpc>
                  <a:spcPct val="100000"/>
                </a:lnSpc>
                <a:spcBef>
                  <a:spcPct val="0"/>
                </a:spcBef>
                <a:spcAft>
                  <a:spcPct val="0"/>
                </a:spcAft>
                <a:buClr>
                  <a:srgbClr val="FF9E1B"/>
                </a:buClr>
                <a:buSzTx/>
                <a:buFontTx/>
                <a:buNone/>
                <a:tabLst/>
                <a:defRPr/>
              </a:pPr>
              <a:r>
                <a:rPr kumimoji="0" lang="en-GB"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Invest in organic growth</a:t>
              </a:r>
              <a:endPar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 name="Rectangle 52">
              <a:extLst>
                <a:ext uri="{FF2B5EF4-FFF2-40B4-BE49-F238E27FC236}">
                  <a16:creationId xmlns:a16="http://schemas.microsoft.com/office/drawing/2014/main" id="{B1C527BC-BCE5-4BC6-B2DA-DB5787B49EDA}"/>
                </a:ext>
              </a:extLst>
            </p:cNvPr>
            <p:cNvSpPr>
              <a:spLocks noChangeArrowheads="1"/>
            </p:cNvSpPr>
            <p:nvPr/>
          </p:nvSpPr>
          <p:spPr bwMode="auto">
            <a:xfrm>
              <a:off x="852307" y="2743448"/>
              <a:ext cx="3994100" cy="461168"/>
            </a:xfrm>
            <a:prstGeom prst="rect">
              <a:avLst/>
            </a:prstGeom>
            <a:solidFill>
              <a:schemeClr val="bg2"/>
            </a:solidFill>
            <a:ln w="19050">
              <a:noFill/>
            </a:ln>
          </p:spPr>
          <p:txBody>
            <a:bodyPr wrap="square" lIns="72000" rIns="91440" rtlCol="0" anchor="ctr">
              <a:noAutofit/>
            </a:bodyPr>
            <a:lstStyle/>
            <a:p>
              <a:pPr marL="92073" marR="0" lvl="0" indent="0" algn="ctr" defTabSz="914333" rtl="0" eaLnBrk="1" fontAlgn="base" latinLnBrk="0" hangingPunct="1">
                <a:lnSpc>
                  <a:spcPct val="100000"/>
                </a:lnSpc>
                <a:spcBef>
                  <a:spcPct val="0"/>
                </a:spcBef>
                <a:spcAft>
                  <a:spcPct val="0"/>
                </a:spcAft>
                <a:buClr>
                  <a:srgbClr val="FF9E1B"/>
                </a:buClr>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Progressive dividend policy</a:t>
              </a:r>
            </a:p>
          </p:txBody>
        </p:sp>
        <p:sp>
          <p:nvSpPr>
            <p:cNvPr id="9" name="Rectangle 52">
              <a:extLst>
                <a:ext uri="{FF2B5EF4-FFF2-40B4-BE49-F238E27FC236}">
                  <a16:creationId xmlns:a16="http://schemas.microsoft.com/office/drawing/2014/main" id="{15FBB2DC-4E48-47AF-BAB6-8C83D40B0638}"/>
                </a:ext>
              </a:extLst>
            </p:cNvPr>
            <p:cNvSpPr>
              <a:spLocks noChangeArrowheads="1"/>
            </p:cNvSpPr>
            <p:nvPr/>
          </p:nvSpPr>
          <p:spPr bwMode="auto">
            <a:xfrm>
              <a:off x="852307" y="2179063"/>
              <a:ext cx="3994100" cy="461168"/>
            </a:xfrm>
            <a:prstGeom prst="rect">
              <a:avLst/>
            </a:prstGeom>
            <a:solidFill>
              <a:schemeClr val="bg2"/>
            </a:solidFill>
            <a:ln w="19050">
              <a:noFill/>
            </a:ln>
          </p:spPr>
          <p:txBody>
            <a:bodyPr wrap="square" lIns="72000" rIns="91440" rtlCol="0" anchor="ctr">
              <a:noAutofit/>
            </a:bodyPr>
            <a:lstStyle/>
            <a:p>
              <a:pPr marL="92073" marR="0" lvl="0" indent="0" algn="ctr" defTabSz="914333" rtl="0" eaLnBrk="1" fontAlgn="base" latinLnBrk="0" hangingPunct="1">
                <a:lnSpc>
                  <a:spcPct val="100000"/>
                </a:lnSpc>
                <a:spcBef>
                  <a:spcPct val="0"/>
                </a:spcBef>
                <a:spcAft>
                  <a:spcPct val="0"/>
                </a:spcAft>
                <a:buClr>
                  <a:srgbClr val="FF9E1B"/>
                </a:buClr>
                <a:buSzTx/>
                <a:buFontTx/>
                <a:buNone/>
                <a:tabLst/>
                <a:defRPr/>
              </a:pPr>
              <a:r>
                <a:rPr kumimoji="0" lang="en-GB"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Acquisitions, joint ventures, partnerships</a:t>
              </a:r>
              <a:endPar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4" name="Rectangle 52">
              <a:extLst>
                <a:ext uri="{FF2B5EF4-FFF2-40B4-BE49-F238E27FC236}">
                  <a16:creationId xmlns:a16="http://schemas.microsoft.com/office/drawing/2014/main" id="{B1C527BC-BCE5-4BC6-B2DA-DB5787B49EDA}"/>
                </a:ext>
              </a:extLst>
            </p:cNvPr>
            <p:cNvSpPr>
              <a:spLocks noChangeArrowheads="1"/>
            </p:cNvSpPr>
            <p:nvPr/>
          </p:nvSpPr>
          <p:spPr bwMode="auto">
            <a:xfrm>
              <a:off x="847848" y="3307834"/>
              <a:ext cx="4003018" cy="461168"/>
            </a:xfrm>
            <a:prstGeom prst="rect">
              <a:avLst/>
            </a:prstGeom>
            <a:solidFill>
              <a:schemeClr val="bg2"/>
            </a:solidFill>
            <a:ln w="19050">
              <a:noFill/>
            </a:ln>
          </p:spPr>
          <p:txBody>
            <a:bodyPr wrap="square" lIns="72000" rIns="91440" rtlCol="0" anchor="ctr">
              <a:noAutofit/>
            </a:bodyPr>
            <a:lstStyle/>
            <a:p>
              <a:pPr marL="92073" marR="0" lvl="0" indent="0" algn="ctr" defTabSz="914333" rtl="0" eaLnBrk="1" fontAlgn="base" latinLnBrk="0" hangingPunct="1">
                <a:lnSpc>
                  <a:spcPct val="100000"/>
                </a:lnSpc>
                <a:spcBef>
                  <a:spcPct val="0"/>
                </a:spcBef>
                <a:spcAft>
                  <a:spcPct val="0"/>
                </a:spcAft>
                <a:buClr>
                  <a:srgbClr val="FF9E1B"/>
                </a:buClr>
                <a:buSzTx/>
                <a:buFontTx/>
                <a:buNone/>
                <a:tabLst/>
                <a:defRPr/>
              </a:pPr>
              <a:r>
                <a:rPr kumimoji="0" lang="en-GB"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Return surplus capital to shareholders</a:t>
              </a:r>
              <a:endPar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9" name="Title 1"/>
          <p:cNvSpPr txBox="1">
            <a:spLocks/>
          </p:cNvSpPr>
          <p:nvPr/>
        </p:nvSpPr>
        <p:spPr bwMode="auto">
          <a:xfrm>
            <a:off x="297281" y="103588"/>
            <a:ext cx="6453717" cy="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normAutofit/>
          </a:bodyPr>
          <a:lstStyle>
            <a:lvl1pPr algn="l" rtl="0" eaLnBrk="1" fontAlgn="base" hangingPunct="1">
              <a:lnSpc>
                <a:spcPct val="90000"/>
              </a:lnSpc>
              <a:spcBef>
                <a:spcPct val="0"/>
              </a:spcBef>
              <a:spcAft>
                <a:spcPct val="0"/>
              </a:spcAft>
              <a:defRPr sz="2000" b="1" kern="1200" cap="none" baseline="0">
                <a:solidFill>
                  <a:schemeClr val="bg1"/>
                </a:solidFill>
                <a:latin typeface="+mj-lt"/>
                <a:ea typeface="+mj-ea"/>
                <a:cs typeface="+mj-cs"/>
              </a:defRPr>
            </a:lvl1pPr>
            <a:lvl2pPr algn="l" rtl="0" eaLnBrk="1" fontAlgn="base" hangingPunct="1">
              <a:spcBef>
                <a:spcPct val="0"/>
              </a:spcBef>
              <a:spcAft>
                <a:spcPct val="0"/>
              </a:spcAft>
              <a:defRPr sz="2400">
                <a:solidFill>
                  <a:schemeClr val="tx1"/>
                </a:solidFill>
                <a:latin typeface="Arial" charset="0"/>
              </a:defRPr>
            </a:lvl2pPr>
            <a:lvl3pPr algn="l" rtl="0" eaLnBrk="1" fontAlgn="base" hangingPunct="1">
              <a:spcBef>
                <a:spcPct val="0"/>
              </a:spcBef>
              <a:spcAft>
                <a:spcPct val="0"/>
              </a:spcAft>
              <a:defRPr sz="2400">
                <a:solidFill>
                  <a:schemeClr val="tx1"/>
                </a:solidFill>
                <a:latin typeface="Arial" charset="0"/>
              </a:defRPr>
            </a:lvl3pPr>
            <a:lvl4pPr algn="l" rtl="0" eaLnBrk="1" fontAlgn="base" hangingPunct="1">
              <a:spcBef>
                <a:spcPct val="0"/>
              </a:spcBef>
              <a:spcAft>
                <a:spcPct val="0"/>
              </a:spcAft>
              <a:defRPr sz="2400">
                <a:solidFill>
                  <a:schemeClr val="tx1"/>
                </a:solidFill>
                <a:latin typeface="Arial" charset="0"/>
              </a:defRPr>
            </a:lvl4pPr>
            <a:lvl5pPr algn="l" rtl="0" eaLnBrk="1" fontAlgn="base" hangingPunct="1">
              <a:spcBef>
                <a:spcPct val="0"/>
              </a:spcBef>
              <a:spcAft>
                <a:spcPct val="0"/>
              </a:spcAft>
              <a:defRPr sz="2400">
                <a:solidFill>
                  <a:schemeClr val="tx1"/>
                </a:solidFill>
                <a:latin typeface="Arial" charset="0"/>
              </a:defRPr>
            </a:lvl5pPr>
            <a:lvl6pPr marL="457200" algn="l" rtl="0" eaLnBrk="1" fontAlgn="base" hangingPunct="1">
              <a:spcBef>
                <a:spcPct val="0"/>
              </a:spcBef>
              <a:spcAft>
                <a:spcPct val="0"/>
              </a:spcAft>
              <a:defRPr sz="2400">
                <a:solidFill>
                  <a:schemeClr val="tx1"/>
                </a:solidFill>
                <a:latin typeface="Arial" charset="0"/>
              </a:defRPr>
            </a:lvl6pPr>
            <a:lvl7pPr marL="914400" algn="l" rtl="0" eaLnBrk="1" fontAlgn="base" hangingPunct="1">
              <a:spcBef>
                <a:spcPct val="0"/>
              </a:spcBef>
              <a:spcAft>
                <a:spcPct val="0"/>
              </a:spcAft>
              <a:defRPr sz="2400">
                <a:solidFill>
                  <a:schemeClr val="tx1"/>
                </a:solidFill>
                <a:latin typeface="Arial" charset="0"/>
              </a:defRPr>
            </a:lvl7pPr>
            <a:lvl8pPr marL="1371600" algn="l" rtl="0" eaLnBrk="1" fontAlgn="base" hangingPunct="1">
              <a:spcBef>
                <a:spcPct val="0"/>
              </a:spcBef>
              <a:spcAft>
                <a:spcPct val="0"/>
              </a:spcAft>
              <a:defRPr sz="2400">
                <a:solidFill>
                  <a:schemeClr val="tx1"/>
                </a:solidFill>
                <a:latin typeface="Arial" charset="0"/>
              </a:defRPr>
            </a:lvl8pPr>
            <a:lvl9pPr marL="1828800" algn="l" rtl="0" eaLnBrk="1" fontAlgn="base" hangingPunct="1">
              <a:spcBef>
                <a:spcPct val="0"/>
              </a:spcBef>
              <a:spcAft>
                <a:spcPct val="0"/>
              </a:spcAft>
              <a:defRPr sz="2400">
                <a:solidFill>
                  <a:schemeClr val="tx1"/>
                </a:solidFill>
                <a:latin typeface="Arial" charset="0"/>
              </a:defRPr>
            </a:lvl9pPr>
          </a:lstStyle>
          <a:p>
            <a:r>
              <a:rPr lang="en-GB" cap="small" dirty="0"/>
              <a:t>Clear </a:t>
            </a:r>
            <a:r>
              <a:rPr lang="en-GB" cap="small" dirty="0" smtClean="0"/>
              <a:t>Capital Allocation Framework</a:t>
            </a:r>
            <a:endParaRPr lang="en-GB" cap="small" dirty="0"/>
          </a:p>
        </p:txBody>
      </p:sp>
      <p:sp>
        <p:nvSpPr>
          <p:cNvPr id="20" name="Slide Number Placeholder 3">
            <a:extLst>
              <a:ext uri="{FF2B5EF4-FFF2-40B4-BE49-F238E27FC236}">
                <a16:creationId xmlns:a16="http://schemas.microsoft.com/office/drawing/2014/main" id="{EB3DCA2B-3884-4EDF-BEED-08EDA26E295B}"/>
              </a:ext>
            </a:extLst>
          </p:cNvPr>
          <p:cNvSpPr>
            <a:spLocks noGrp="1"/>
          </p:cNvSpPr>
          <p:nvPr>
            <p:ph type="sldNum" sz="quarter" idx="4294967295"/>
          </p:nvPr>
        </p:nvSpPr>
        <p:spPr>
          <a:xfrm>
            <a:off x="8686799" y="4767263"/>
            <a:ext cx="385763" cy="274637"/>
          </a:xfrm>
          <a:prstGeom prst="rect">
            <a:avLst/>
          </a:prstGeom>
          <a:solidFill>
            <a:schemeClr val="accent1"/>
          </a:solidFill>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F7A7B79D-7EC1-4DC2-96F3-E85E7C854DD0}" type="slidenum">
              <a:rPr kumimoji="0" lang="en-GB" altLang="en-US" sz="10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t>27</a:t>
            </a:fld>
            <a:endParaRPr kumimoji="0" lang="en-GB" altLang="en-US" sz="1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20786963"/>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13"/>
          <p:cNvSpPr>
            <a:spLocks noGrp="1"/>
          </p:cNvSpPr>
          <p:nvPr>
            <p:ph type="ftr" sz="quarter" idx="11"/>
          </p:nvPr>
        </p:nvSpPr>
        <p:spPr>
          <a:xfrm>
            <a:off x="457200" y="4735305"/>
            <a:ext cx="2525691"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800" b="0" i="0" u="none" strike="noStrike" kern="1200" cap="none" spc="0" normalizeH="0" baseline="0" noProof="0" dirty="0" smtClean="0">
                <a:ln>
                  <a:noFill/>
                </a:ln>
                <a:solidFill>
                  <a:srgbClr val="898989"/>
                </a:solidFill>
                <a:effectLst/>
                <a:uLnTx/>
                <a:uFillTx/>
                <a:latin typeface="Arial"/>
                <a:ea typeface="+mn-ea"/>
                <a:cs typeface="+mn-cs"/>
              </a:rPr>
              <a:t>1 Year ended 31 March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800" b="0" i="0" u="none" strike="noStrike" kern="1200" cap="none" spc="0" normalizeH="0" baseline="0" noProof="0" dirty="0" smtClean="0">
                <a:ln>
                  <a:noFill/>
                </a:ln>
                <a:solidFill>
                  <a:srgbClr val="898989"/>
                </a:solidFill>
                <a:effectLst/>
                <a:uLnTx/>
                <a:uFillTx/>
                <a:latin typeface="Arial"/>
                <a:ea typeface="+mn-ea"/>
                <a:cs typeface="+mn-cs"/>
              </a:rPr>
              <a:t>2 Excludes amortisation of acquired intangible assets</a:t>
            </a:r>
            <a:endParaRPr kumimoji="0" lang="en-GB" altLang="en-US" sz="800" b="0" i="0" u="none" strike="noStrike" kern="1200" cap="none" spc="0" normalizeH="0" baseline="0" noProof="0" dirty="0">
              <a:ln>
                <a:noFill/>
              </a:ln>
              <a:solidFill>
                <a:srgbClr val="898989"/>
              </a:solidFill>
              <a:effectLst/>
              <a:uLnTx/>
              <a:uFillTx/>
              <a:latin typeface="Arial"/>
              <a:ea typeface="+mn-ea"/>
              <a:cs typeface="+mn-cs"/>
            </a:endParaRPr>
          </a:p>
        </p:txBody>
      </p:sp>
      <p:graphicFrame>
        <p:nvGraphicFramePr>
          <p:cNvPr id="24" name="Table 23"/>
          <p:cNvGraphicFramePr>
            <a:graphicFrameLocks noGrp="1"/>
          </p:cNvGraphicFramePr>
          <p:nvPr>
            <p:extLst>
              <p:ext uri="{D42A27DB-BD31-4B8C-83A1-F6EECF244321}">
                <p14:modId xmlns:p14="http://schemas.microsoft.com/office/powerpoint/2010/main" val="1038355904"/>
              </p:ext>
            </p:extLst>
          </p:nvPr>
        </p:nvGraphicFramePr>
        <p:xfrm>
          <a:off x="4139952" y="1846873"/>
          <a:ext cx="4176463" cy="1356771"/>
        </p:xfrm>
        <a:graphic>
          <a:graphicData uri="http://schemas.openxmlformats.org/drawingml/2006/table">
            <a:tbl>
              <a:tblPr firstRow="1">
                <a:tableStyleId>{5FD0F851-EC5A-4D38-B0AD-8093EC10F338}</a:tableStyleId>
              </a:tblPr>
              <a:tblGrid>
                <a:gridCol w="1541923">
                  <a:extLst>
                    <a:ext uri="{9D8B030D-6E8A-4147-A177-3AD203B41FA5}">
                      <a16:colId xmlns:a16="http://schemas.microsoft.com/office/drawing/2014/main" val="72586388"/>
                    </a:ext>
                  </a:extLst>
                </a:gridCol>
                <a:gridCol w="1317270">
                  <a:extLst>
                    <a:ext uri="{9D8B030D-6E8A-4147-A177-3AD203B41FA5}">
                      <a16:colId xmlns:a16="http://schemas.microsoft.com/office/drawing/2014/main" val="20002"/>
                    </a:ext>
                  </a:extLst>
                </a:gridCol>
                <a:gridCol w="1317270">
                  <a:extLst>
                    <a:ext uri="{9D8B030D-6E8A-4147-A177-3AD203B41FA5}">
                      <a16:colId xmlns:a16="http://schemas.microsoft.com/office/drawing/2014/main" val="20003"/>
                    </a:ext>
                  </a:extLst>
                </a:gridCol>
              </a:tblGrid>
              <a:tr h="389198">
                <a:tc>
                  <a:txBody>
                    <a:bodyPr/>
                    <a:lstStyle/>
                    <a:p>
                      <a:pPr algn="ctr"/>
                      <a:endParaRPr lang="en-US" sz="1000" b="1" dirty="0">
                        <a:solidFill>
                          <a:schemeClr val="bg1"/>
                        </a:solidFill>
                      </a:endParaRPr>
                    </a:p>
                  </a:txBody>
                  <a:tcPr marL="72000" marR="0" marT="0" marB="0" anchor="ctr">
                    <a:lnL>
                      <a:noFill/>
                    </a:lnL>
                    <a:lnR>
                      <a:noFill/>
                    </a:lnR>
                    <a:lnT w="12700" cmpd="sng">
                      <a:noFill/>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GB" sz="1000" b="1" dirty="0" smtClean="0">
                          <a:solidFill>
                            <a:schemeClr val="bg1"/>
                          </a:solidFill>
                        </a:rPr>
                        <a:t>FY20</a:t>
                      </a:r>
                      <a:r>
                        <a:rPr lang="en-GB" sz="1000" b="1" baseline="30000" dirty="0" smtClean="0">
                          <a:solidFill>
                            <a:schemeClr val="bg1"/>
                          </a:solidFill>
                        </a:rPr>
                        <a:t>1</a:t>
                      </a:r>
                      <a:endParaRPr lang="en-GB" sz="1000" b="1" dirty="0">
                        <a:solidFill>
                          <a:schemeClr val="bg1"/>
                        </a:solidFill>
                      </a:endParaRPr>
                    </a:p>
                  </a:txBody>
                  <a:tcPr marL="72000" marR="0" marT="0" marB="0" anchor="ctr">
                    <a:lnL>
                      <a:noFill/>
                    </a:lnL>
                    <a:lnR>
                      <a:noFill/>
                    </a:lnR>
                    <a:lnT w="12700" cmpd="sng">
                      <a:noFill/>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GB" sz="1000" b="1" dirty="0" smtClean="0">
                          <a:solidFill>
                            <a:schemeClr val="bg1"/>
                          </a:solidFill>
                        </a:rPr>
                        <a:t>Medium </a:t>
                      </a:r>
                      <a:br>
                        <a:rPr lang="en-GB" sz="1000" b="1" dirty="0" smtClean="0">
                          <a:solidFill>
                            <a:schemeClr val="bg1"/>
                          </a:solidFill>
                        </a:rPr>
                      </a:br>
                      <a:r>
                        <a:rPr lang="en-GB" sz="1000" b="1" dirty="0" smtClean="0">
                          <a:solidFill>
                            <a:schemeClr val="bg1"/>
                          </a:solidFill>
                        </a:rPr>
                        <a:t>term</a:t>
                      </a:r>
                      <a:endParaRPr lang="en-US" sz="1000" b="1" dirty="0">
                        <a:solidFill>
                          <a:schemeClr val="bg1"/>
                        </a:solidFill>
                      </a:endParaRPr>
                    </a:p>
                  </a:txBody>
                  <a:tcPr marL="72000" marR="0" marT="0" marB="0" anchor="ctr">
                    <a:lnL>
                      <a:noFill/>
                    </a:lnL>
                    <a:lnR>
                      <a:noFill/>
                    </a:lnR>
                    <a:lnT w="12700" cmpd="sng">
                      <a:noFill/>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0"/>
                  </a:ext>
                </a:extLst>
              </a:tr>
              <a:tr h="438373">
                <a:tc>
                  <a:txBody>
                    <a:bodyPr/>
                    <a:lstStyle/>
                    <a:p>
                      <a:pPr algn="ctr"/>
                      <a:r>
                        <a:rPr lang="en-US" sz="1000" dirty="0" smtClean="0">
                          <a:solidFill>
                            <a:schemeClr val="tx1"/>
                          </a:solidFill>
                        </a:rPr>
                        <a:t>Capital Expenditure</a:t>
                      </a:r>
                      <a:endParaRPr lang="en-US" sz="1000" dirty="0">
                        <a:solidFill>
                          <a:schemeClr val="tx1"/>
                        </a:solidFill>
                      </a:endParaRPr>
                    </a:p>
                  </a:txBody>
                  <a:tcPr marL="72000" marR="0" marT="36000" marB="36000" anchor="ctr">
                    <a:lnL>
                      <a:noFill/>
                    </a:lnL>
                    <a:lnR>
                      <a:noFill/>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000" dirty="0">
                          <a:solidFill>
                            <a:schemeClr val="tx1"/>
                          </a:solidFill>
                        </a:rPr>
                        <a:t>£</a:t>
                      </a:r>
                      <a:r>
                        <a:rPr lang="en-GB" sz="1000" dirty="0" smtClean="0">
                          <a:solidFill>
                            <a:schemeClr val="tx1"/>
                          </a:solidFill>
                        </a:rPr>
                        <a:t>140m </a:t>
                      </a:r>
                      <a:r>
                        <a:rPr lang="en-US" sz="1000" dirty="0" smtClean="0">
                          <a:solidFill>
                            <a:schemeClr val="tx1"/>
                          </a:solidFill>
                        </a:rPr>
                        <a:t>–</a:t>
                      </a:r>
                      <a:r>
                        <a:rPr lang="en-GB" sz="1000" dirty="0" smtClean="0">
                          <a:solidFill>
                            <a:schemeClr val="tx1"/>
                          </a:solidFill>
                        </a:rPr>
                        <a:t> </a:t>
                      </a:r>
                      <a:r>
                        <a:rPr lang="en-GB" sz="1000" dirty="0">
                          <a:solidFill>
                            <a:schemeClr val="tx1"/>
                          </a:solidFill>
                        </a:rPr>
                        <a:t>£</a:t>
                      </a:r>
                      <a:r>
                        <a:rPr lang="en-GB" sz="1000" dirty="0" smtClean="0">
                          <a:solidFill>
                            <a:schemeClr val="tx1"/>
                          </a:solidFill>
                        </a:rPr>
                        <a:t>160m</a:t>
                      </a:r>
                      <a:endParaRPr lang="en-US" sz="1000" dirty="0">
                        <a:solidFill>
                          <a:schemeClr val="tx1"/>
                        </a:solidFill>
                      </a:endParaRPr>
                    </a:p>
                  </a:txBody>
                  <a:tcPr marL="72000" marR="0" marT="36000" marB="36000" anchor="ctr">
                    <a:lnL>
                      <a:noFill/>
                    </a:lnL>
                    <a:lnR>
                      <a:noFill/>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000" dirty="0">
                          <a:solidFill>
                            <a:schemeClr val="tx1"/>
                          </a:solidFill>
                        </a:rPr>
                        <a:t>£130m </a:t>
                      </a:r>
                      <a:r>
                        <a:rPr lang="en-US" sz="1000" dirty="0" smtClean="0">
                          <a:solidFill>
                            <a:schemeClr val="tx1"/>
                          </a:solidFill>
                        </a:rPr>
                        <a:t>–</a:t>
                      </a:r>
                      <a:r>
                        <a:rPr lang="en-GB" sz="1000" dirty="0" smtClean="0">
                          <a:solidFill>
                            <a:schemeClr val="tx1"/>
                          </a:solidFill>
                        </a:rPr>
                        <a:t> </a:t>
                      </a:r>
                      <a:r>
                        <a:rPr lang="en-GB" sz="1000" dirty="0">
                          <a:solidFill>
                            <a:schemeClr val="tx1"/>
                          </a:solidFill>
                        </a:rPr>
                        <a:t>£170m</a:t>
                      </a:r>
                      <a:endParaRPr lang="en-US" sz="1000" dirty="0">
                        <a:solidFill>
                          <a:schemeClr val="tx1"/>
                        </a:solidFill>
                      </a:endParaRPr>
                    </a:p>
                  </a:txBody>
                  <a:tcPr marL="72000" marR="0" marT="36000" marB="36000" anchor="ctr">
                    <a:lnL>
                      <a:noFill/>
                    </a:lnL>
                    <a:lnR>
                      <a:noFill/>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438373">
                <a:tc>
                  <a:txBody>
                    <a:bodyPr/>
                    <a:lstStyle/>
                    <a:p>
                      <a:pPr algn="ctr"/>
                      <a:r>
                        <a:rPr lang="en-US" sz="1000" dirty="0" smtClean="0">
                          <a:solidFill>
                            <a:schemeClr val="tx1"/>
                          </a:solidFill>
                        </a:rPr>
                        <a:t>Multiple of </a:t>
                      </a:r>
                      <a:br>
                        <a:rPr lang="en-US" sz="1000" dirty="0" smtClean="0">
                          <a:solidFill>
                            <a:schemeClr val="tx1"/>
                          </a:solidFill>
                        </a:rPr>
                      </a:br>
                      <a:r>
                        <a:rPr lang="en-US" sz="1000" dirty="0" smtClean="0">
                          <a:solidFill>
                            <a:schemeClr val="tx1"/>
                          </a:solidFill>
                        </a:rPr>
                        <a:t>depreciation and amortisation</a:t>
                      </a:r>
                      <a:r>
                        <a:rPr lang="en-US" sz="1000" baseline="30000" dirty="0" smtClean="0">
                          <a:solidFill>
                            <a:schemeClr val="tx1"/>
                          </a:solidFill>
                        </a:rPr>
                        <a:t>2</a:t>
                      </a:r>
                      <a:r>
                        <a:rPr lang="en-US" sz="1000" dirty="0" smtClean="0">
                          <a:solidFill>
                            <a:schemeClr val="tx1"/>
                          </a:solidFill>
                        </a:rPr>
                        <a:t> charge</a:t>
                      </a:r>
                      <a:endParaRPr lang="en-US" sz="1000" dirty="0">
                        <a:solidFill>
                          <a:schemeClr val="tx1"/>
                        </a:solidFill>
                      </a:endParaRPr>
                    </a:p>
                  </a:txBody>
                  <a:tcPr marL="72000" marR="0" marT="36000" marB="36000" anchor="ctr">
                    <a:lnL>
                      <a:noFill/>
                    </a:lnL>
                    <a:lnR>
                      <a:noFill/>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00" dirty="0" smtClean="0">
                          <a:solidFill>
                            <a:schemeClr val="tx1"/>
                          </a:solidFill>
                        </a:rPr>
                        <a:t>1.0x – 1.2x</a:t>
                      </a:r>
                      <a:endParaRPr lang="en-US" sz="1000" dirty="0">
                        <a:solidFill>
                          <a:schemeClr val="tx1"/>
                        </a:solidFill>
                      </a:endParaRPr>
                    </a:p>
                  </a:txBody>
                  <a:tcPr marL="72000" marR="0" marT="36000" marB="36000" anchor="ctr">
                    <a:lnL>
                      <a:noFill/>
                    </a:lnL>
                    <a:lnR>
                      <a:noFill/>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00" dirty="0" smtClean="0">
                          <a:solidFill>
                            <a:schemeClr val="tx1"/>
                          </a:solidFill>
                        </a:rPr>
                        <a:t>0.9x – 1.2x</a:t>
                      </a:r>
                      <a:endParaRPr lang="en-US" sz="1000" dirty="0">
                        <a:solidFill>
                          <a:schemeClr val="tx1"/>
                        </a:solidFill>
                      </a:endParaRPr>
                    </a:p>
                  </a:txBody>
                  <a:tcPr marL="72000" marR="0" marT="36000" marB="36000" anchor="ctr">
                    <a:lnL>
                      <a:noFill/>
                    </a:lnL>
                    <a:lnR>
                      <a:noFill/>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25368208"/>
                  </a:ext>
                </a:extLst>
              </a:tr>
            </a:tbl>
          </a:graphicData>
        </a:graphic>
      </p:graphicFrame>
      <p:sp>
        <p:nvSpPr>
          <p:cNvPr id="21" name="Rectangle 20">
            <a:extLst>
              <a:ext uri="{FF2B5EF4-FFF2-40B4-BE49-F238E27FC236}">
                <a16:creationId xmlns:a16="http://schemas.microsoft.com/office/drawing/2014/main" id="{01CCC9BE-23C0-4D74-93ED-D4A1C9535870}"/>
              </a:ext>
            </a:extLst>
          </p:cNvPr>
          <p:cNvSpPr/>
          <p:nvPr/>
        </p:nvSpPr>
        <p:spPr>
          <a:xfrm>
            <a:off x="457200" y="1203326"/>
            <a:ext cx="8229600" cy="3387723"/>
          </a:xfrm>
          <a:prstGeom prst="rect">
            <a:avLst/>
          </a:prstGeom>
          <a:noFill/>
          <a:ln w="9525">
            <a:solidFill>
              <a:schemeClr val="tx1">
                <a:lumMod val="50000"/>
                <a:lumOff val="50000"/>
              </a:schemeClr>
            </a:solidFill>
          </a:ln>
        </p:spPr>
        <p:txBody>
          <a:bodyPr wrap="none" lIns="0" tIns="0" rIns="0" bIns="0" rtlCol="0" anchor="ctr">
            <a:noAutofit/>
          </a:bodyPr>
          <a:lstStyle/>
          <a:p>
            <a:pPr marL="0" marR="0" lvl="0" indent="0" algn="ctr" defTabSz="914378" rtl="0" eaLnBrk="1" fontAlgn="base" latinLnBrk="0" hangingPunct="1">
              <a:lnSpc>
                <a:spcPct val="90000"/>
              </a:lnSpc>
              <a:spcBef>
                <a:spcPct val="0"/>
              </a:spcBef>
              <a:spcAft>
                <a:spcPct val="0"/>
              </a:spcAft>
              <a:buClrTx/>
              <a:buSzTx/>
              <a:buFontTx/>
              <a:buNone/>
              <a:tabLst/>
              <a:defRPr/>
            </a:pPr>
            <a:endParaRPr kumimoji="0" lang="en-GB"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3" name="Rectangle 22">
            <a:extLst>
              <a:ext uri="{FF2B5EF4-FFF2-40B4-BE49-F238E27FC236}">
                <a16:creationId xmlns:a16="http://schemas.microsoft.com/office/drawing/2014/main" id="{847D8F05-27D6-4057-AEE5-7B07DDFBFB9D}"/>
              </a:ext>
            </a:extLst>
          </p:cNvPr>
          <p:cNvSpPr/>
          <p:nvPr/>
        </p:nvSpPr>
        <p:spPr>
          <a:xfrm>
            <a:off x="3239852" y="1074954"/>
            <a:ext cx="2469057" cy="252000"/>
          </a:xfrm>
          <a:prstGeom prst="rect">
            <a:avLst/>
          </a:prstGeom>
          <a:solidFill>
            <a:schemeClr val="bg1"/>
          </a:solidFill>
          <a:ln>
            <a:noFill/>
          </a:ln>
        </p:spPr>
        <p:txBody>
          <a:bodyPr wrap="square" lIns="72000" tIns="0" rIns="72000" bIns="0" rtlCol="0" anchor="ctr">
            <a:noAutofit/>
          </a:bodyPr>
          <a:lstStyle/>
          <a:p>
            <a:pPr marL="0" marR="0" lvl="0" indent="0" algn="ctr" defTabSz="914378" rtl="0" eaLnBrk="1" fontAlgn="base" latinLnBrk="0" hangingPunct="1">
              <a:lnSpc>
                <a:spcPct val="90000"/>
              </a:lnSpc>
              <a:spcBef>
                <a:spcPct val="0"/>
              </a:spcBef>
              <a:spcAft>
                <a:spcPct val="0"/>
              </a:spcAft>
              <a:buClrTx/>
              <a:buSzTx/>
              <a:buFontTx/>
              <a:buNone/>
              <a:tabLst/>
              <a:defRPr/>
            </a:pPr>
            <a:r>
              <a:rPr kumimoji="0" lang="en-GB" sz="1400" b="1" i="0" u="none" strike="noStrike" kern="1200" cap="none" spc="0" normalizeH="0" baseline="0" noProof="0" dirty="0">
                <a:ln>
                  <a:noFill/>
                </a:ln>
                <a:solidFill>
                  <a:srgbClr val="00A9E0"/>
                </a:solidFill>
                <a:effectLst/>
                <a:uLnTx/>
                <a:uFillTx/>
                <a:latin typeface="Arial" panose="020B0604020202020204" pitchFamily="34" charset="0"/>
                <a:ea typeface="+mn-ea"/>
                <a:cs typeface="Arial" panose="020B0604020202020204" pitchFamily="34" charset="0"/>
              </a:rPr>
              <a:t>Investing to Grow</a:t>
            </a:r>
          </a:p>
        </p:txBody>
      </p:sp>
      <p:sp>
        <p:nvSpPr>
          <p:cNvPr id="27" name="Rectangle 26">
            <a:extLst>
              <a:ext uri="{FF2B5EF4-FFF2-40B4-BE49-F238E27FC236}">
                <a16:creationId xmlns:a16="http://schemas.microsoft.com/office/drawing/2014/main" id="{68A3F715-D03F-4D5A-AADF-7C071445DD65}"/>
              </a:ext>
            </a:extLst>
          </p:cNvPr>
          <p:cNvSpPr/>
          <p:nvPr/>
        </p:nvSpPr>
        <p:spPr>
          <a:xfrm>
            <a:off x="3995936" y="3031209"/>
            <a:ext cx="4593244" cy="1520761"/>
          </a:xfrm>
          <a:prstGeom prst="rect">
            <a:avLst/>
          </a:prstGeom>
          <a:noFill/>
          <a:ln w="12700">
            <a:noFill/>
          </a:ln>
        </p:spPr>
        <p:txBody>
          <a:bodyPr wrap="square" lIns="180000" tIns="288000" rIns="180000" bIns="180000" rtlCol="0" anchor="t" anchorCtr="0">
            <a:noAutofit/>
          </a:bodyPr>
          <a:lstStyle/>
          <a:p>
            <a:pPr marL="177796" marR="0" lvl="0" indent="-177796" algn="l" defTabSz="914378" rtl="0" eaLnBrk="1" fontAlgn="base" latinLnBrk="0" hangingPunct="1">
              <a:lnSpc>
                <a:spcPct val="100000"/>
              </a:lnSpc>
              <a:spcBef>
                <a:spcPts val="300"/>
              </a:spcBef>
              <a:spcAft>
                <a:spcPts val="600"/>
              </a:spcAft>
              <a:buClr>
                <a:srgbClr val="00A9E0"/>
              </a:buClr>
              <a:buSzTx/>
              <a:buFont typeface="Arial" panose="020B0604020202020204" pitchFamily="34" charset="0"/>
              <a:buChar char="•"/>
              <a:tabLst/>
              <a:defRPr/>
            </a:pPr>
            <a:r>
              <a:rPr kumimoji="0" lang="en-GB" sz="12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Strong balance sheet gives investment flexibility</a:t>
            </a: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77796" marR="0" lvl="0" indent="-177796" algn="l" defTabSz="914378" rtl="0" eaLnBrk="1" fontAlgn="base" latinLnBrk="0" hangingPunct="1">
              <a:lnSpc>
                <a:spcPct val="100000"/>
              </a:lnSpc>
              <a:spcBef>
                <a:spcPts val="300"/>
              </a:spcBef>
              <a:spcAft>
                <a:spcPts val="600"/>
              </a:spcAft>
              <a:buClr>
                <a:srgbClr val="00A9E0"/>
              </a:buClr>
              <a:buSzTx/>
              <a:buFont typeface="Arial" panose="020B0604020202020204" pitchFamily="34" charset="0"/>
              <a:buChar char="•"/>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Invest behind growth as opportunities arise </a:t>
            </a:r>
            <a:r>
              <a:rPr kumimoji="0" lang="en-GB" sz="12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e.g</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significant new product </a:t>
            </a:r>
            <a:r>
              <a:rPr kumimoji="0" lang="en-GB" sz="12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scale-up</a:t>
            </a: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77796" marR="0" lvl="0" indent="-177796" algn="l" defTabSz="914378" rtl="0" eaLnBrk="1" fontAlgn="base" latinLnBrk="0" hangingPunct="1">
              <a:lnSpc>
                <a:spcPct val="100000"/>
              </a:lnSpc>
              <a:spcBef>
                <a:spcPts val="300"/>
              </a:spcBef>
              <a:spcAft>
                <a:spcPts val="600"/>
              </a:spcAft>
              <a:buClr>
                <a:srgbClr val="00A9E0"/>
              </a:buClr>
              <a:buSzTx/>
              <a:buFont typeface="Arial" panose="020B0604020202020204" pitchFamily="34" charset="0"/>
              <a:buChar char="•"/>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Continued disciplined use of capital, expansion projects approvals </a:t>
            </a:r>
            <a:r>
              <a:rPr kumimoji="0" lang="en-GB" sz="12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typically target 20</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GB" sz="12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IRR  </a:t>
            </a: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TextBox 4"/>
          <p:cNvSpPr txBox="1"/>
          <p:nvPr/>
        </p:nvSpPr>
        <p:spPr>
          <a:xfrm>
            <a:off x="4219773" y="1450599"/>
            <a:ext cx="4313040" cy="272629"/>
          </a:xfrm>
          <a:prstGeom prst="rect">
            <a:avLst/>
          </a:prstGeom>
          <a:noFill/>
        </p:spPr>
        <p:txBody>
          <a:bodyPr wrap="square" lIns="90000" tIns="90000" bIns="90000" rtlCol="0" anchor="ctr">
            <a:noAutofit/>
          </a:bodyPr>
          <a:lstStyle/>
          <a:p>
            <a:pPr marL="0" marR="0" lvl="0" indent="0" algn="ctr" defTabSz="914378" rtl="0" eaLnBrk="1" fontAlgn="base" latinLnBrk="0" hangingPunct="1">
              <a:lnSpc>
                <a:spcPct val="90000"/>
              </a:lnSpc>
              <a:spcBef>
                <a:spcPts val="600"/>
              </a:spcBef>
              <a:spcAft>
                <a:spcPts val="60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Capital expenditure </a:t>
            </a:r>
            <a:r>
              <a:rPr kumimoji="0" lang="en-GB" sz="12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r>
            <a:br>
              <a:rPr kumimoji="0" lang="en-GB" sz="12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br>
            <a:r>
              <a:rPr kumimoji="0" lang="en-GB" sz="12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outlook</a:t>
            </a:r>
            <a:endPar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8" name="TextBox 27"/>
          <p:cNvSpPr txBox="1"/>
          <p:nvPr/>
        </p:nvSpPr>
        <p:spPr>
          <a:xfrm>
            <a:off x="1308989" y="1324142"/>
            <a:ext cx="1942127" cy="507425"/>
          </a:xfrm>
          <a:prstGeom prst="rect">
            <a:avLst/>
          </a:prstGeom>
          <a:noFill/>
        </p:spPr>
        <p:txBody>
          <a:bodyPr wrap="square" lIns="90000" tIns="90000" bIns="90000" rtlCol="0" anchor="ctr">
            <a:noAutofit/>
          </a:bodyPr>
          <a:lstStyle/>
          <a:p>
            <a:pPr marL="0" marR="0" lvl="0" indent="0" algn="ctr" defTabSz="914378" rtl="0" eaLnBrk="1" fontAlgn="base" latinLnBrk="0" hangingPunct="1">
              <a:lnSpc>
                <a:spcPct val="90000"/>
              </a:lnSpc>
              <a:spcBef>
                <a:spcPts val="600"/>
              </a:spcBef>
              <a:spcAft>
                <a:spcPts val="600"/>
              </a:spcAft>
              <a:buClrTx/>
              <a:buSzTx/>
              <a:buFontTx/>
              <a:buNone/>
              <a:tabLst/>
              <a:defRPr/>
            </a:pPr>
            <a:r>
              <a:rPr kumimoji="0" lang="en-GB" sz="12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Capital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expenditure </a:t>
            </a:r>
            <a:r>
              <a:rPr kumimoji="0" lang="en-GB" sz="12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mix</a:t>
            </a:r>
            <a:endPar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aphicFrame>
        <p:nvGraphicFramePr>
          <p:cNvPr id="11" name="Content Placeholder 6"/>
          <p:cNvGraphicFramePr>
            <a:graphicFrameLocks/>
          </p:cNvGraphicFramePr>
          <p:nvPr>
            <p:extLst>
              <p:ext uri="{D42A27DB-BD31-4B8C-83A1-F6EECF244321}">
                <p14:modId xmlns:p14="http://schemas.microsoft.com/office/powerpoint/2010/main" val="1257171925"/>
              </p:ext>
            </p:extLst>
          </p:nvPr>
        </p:nvGraphicFramePr>
        <p:xfrm>
          <a:off x="557673" y="1858592"/>
          <a:ext cx="3278214" cy="2561081"/>
        </p:xfrm>
        <a:graphic>
          <a:graphicData uri="http://schemas.openxmlformats.org/drawingml/2006/chart">
            <c:chart xmlns:c="http://schemas.openxmlformats.org/drawingml/2006/chart" xmlns:r="http://schemas.openxmlformats.org/officeDocument/2006/relationships" r:id="rId3"/>
          </a:graphicData>
        </a:graphic>
      </p:graphicFrame>
      <p:sp>
        <p:nvSpPr>
          <p:cNvPr id="13" name="Title 1"/>
          <p:cNvSpPr txBox="1">
            <a:spLocks/>
          </p:cNvSpPr>
          <p:nvPr/>
        </p:nvSpPr>
        <p:spPr bwMode="auto">
          <a:xfrm>
            <a:off x="549465" y="583672"/>
            <a:ext cx="6453717" cy="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normAutofit/>
          </a:bodyPr>
          <a:lstStyle>
            <a:lvl1pPr algn="l" rtl="0" eaLnBrk="1" fontAlgn="base" hangingPunct="1">
              <a:lnSpc>
                <a:spcPct val="90000"/>
              </a:lnSpc>
              <a:spcBef>
                <a:spcPct val="0"/>
              </a:spcBef>
              <a:spcAft>
                <a:spcPct val="0"/>
              </a:spcAft>
              <a:defRPr sz="2000" b="1" kern="1200" cap="none" baseline="0">
                <a:solidFill>
                  <a:schemeClr val="bg1"/>
                </a:solidFill>
                <a:latin typeface="+mj-lt"/>
                <a:ea typeface="+mj-ea"/>
                <a:cs typeface="+mj-cs"/>
              </a:defRPr>
            </a:lvl1pPr>
            <a:lvl2pPr algn="l" rtl="0" eaLnBrk="1" fontAlgn="base" hangingPunct="1">
              <a:spcBef>
                <a:spcPct val="0"/>
              </a:spcBef>
              <a:spcAft>
                <a:spcPct val="0"/>
              </a:spcAft>
              <a:defRPr sz="2400">
                <a:solidFill>
                  <a:schemeClr val="tx1"/>
                </a:solidFill>
                <a:latin typeface="Arial" charset="0"/>
              </a:defRPr>
            </a:lvl2pPr>
            <a:lvl3pPr algn="l" rtl="0" eaLnBrk="1" fontAlgn="base" hangingPunct="1">
              <a:spcBef>
                <a:spcPct val="0"/>
              </a:spcBef>
              <a:spcAft>
                <a:spcPct val="0"/>
              </a:spcAft>
              <a:defRPr sz="2400">
                <a:solidFill>
                  <a:schemeClr val="tx1"/>
                </a:solidFill>
                <a:latin typeface="Arial" charset="0"/>
              </a:defRPr>
            </a:lvl3pPr>
            <a:lvl4pPr algn="l" rtl="0" eaLnBrk="1" fontAlgn="base" hangingPunct="1">
              <a:spcBef>
                <a:spcPct val="0"/>
              </a:spcBef>
              <a:spcAft>
                <a:spcPct val="0"/>
              </a:spcAft>
              <a:defRPr sz="2400">
                <a:solidFill>
                  <a:schemeClr val="tx1"/>
                </a:solidFill>
                <a:latin typeface="Arial" charset="0"/>
              </a:defRPr>
            </a:lvl4pPr>
            <a:lvl5pPr algn="l" rtl="0" eaLnBrk="1" fontAlgn="base" hangingPunct="1">
              <a:spcBef>
                <a:spcPct val="0"/>
              </a:spcBef>
              <a:spcAft>
                <a:spcPct val="0"/>
              </a:spcAft>
              <a:defRPr sz="2400">
                <a:solidFill>
                  <a:schemeClr val="tx1"/>
                </a:solidFill>
                <a:latin typeface="Arial" charset="0"/>
              </a:defRPr>
            </a:lvl5pPr>
            <a:lvl6pPr marL="457200" algn="l" rtl="0" eaLnBrk="1" fontAlgn="base" hangingPunct="1">
              <a:spcBef>
                <a:spcPct val="0"/>
              </a:spcBef>
              <a:spcAft>
                <a:spcPct val="0"/>
              </a:spcAft>
              <a:defRPr sz="2400">
                <a:solidFill>
                  <a:schemeClr val="tx1"/>
                </a:solidFill>
                <a:latin typeface="Arial" charset="0"/>
              </a:defRPr>
            </a:lvl6pPr>
            <a:lvl7pPr marL="914400" algn="l" rtl="0" eaLnBrk="1" fontAlgn="base" hangingPunct="1">
              <a:spcBef>
                <a:spcPct val="0"/>
              </a:spcBef>
              <a:spcAft>
                <a:spcPct val="0"/>
              </a:spcAft>
              <a:defRPr sz="2400">
                <a:solidFill>
                  <a:schemeClr val="tx1"/>
                </a:solidFill>
                <a:latin typeface="Arial" charset="0"/>
              </a:defRPr>
            </a:lvl7pPr>
            <a:lvl8pPr marL="1371600" algn="l" rtl="0" eaLnBrk="1" fontAlgn="base" hangingPunct="1">
              <a:spcBef>
                <a:spcPct val="0"/>
              </a:spcBef>
              <a:spcAft>
                <a:spcPct val="0"/>
              </a:spcAft>
              <a:defRPr sz="2400">
                <a:solidFill>
                  <a:schemeClr val="tx1"/>
                </a:solidFill>
                <a:latin typeface="Arial" charset="0"/>
              </a:defRPr>
            </a:lvl8pPr>
            <a:lvl9pPr marL="1828800" algn="l" rtl="0" eaLnBrk="1" fontAlgn="base" hangingPunct="1">
              <a:spcBef>
                <a:spcPct val="0"/>
              </a:spcBef>
              <a:spcAft>
                <a:spcPct val="0"/>
              </a:spcAft>
              <a:defRPr sz="2400">
                <a:solidFill>
                  <a:schemeClr val="tx1"/>
                </a:solidFill>
                <a:latin typeface="Arial" charset="0"/>
              </a:defRPr>
            </a:lvl9pPr>
          </a:lstStyle>
          <a:p>
            <a:endParaRPr lang="en-GB" cap="small" dirty="0"/>
          </a:p>
        </p:txBody>
      </p:sp>
      <p:sp>
        <p:nvSpPr>
          <p:cNvPr id="14" name="Title 1"/>
          <p:cNvSpPr txBox="1">
            <a:spLocks/>
          </p:cNvSpPr>
          <p:nvPr/>
        </p:nvSpPr>
        <p:spPr bwMode="auto">
          <a:xfrm>
            <a:off x="297281" y="103588"/>
            <a:ext cx="6453717" cy="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normAutofit/>
          </a:bodyPr>
          <a:lstStyle>
            <a:lvl1pPr algn="l" rtl="0" eaLnBrk="1" fontAlgn="base" hangingPunct="1">
              <a:lnSpc>
                <a:spcPct val="90000"/>
              </a:lnSpc>
              <a:spcBef>
                <a:spcPct val="0"/>
              </a:spcBef>
              <a:spcAft>
                <a:spcPct val="0"/>
              </a:spcAft>
              <a:defRPr sz="2000" b="1" kern="1200" cap="none" baseline="0">
                <a:solidFill>
                  <a:schemeClr val="bg1"/>
                </a:solidFill>
                <a:latin typeface="+mj-lt"/>
                <a:ea typeface="+mj-ea"/>
                <a:cs typeface="+mj-cs"/>
              </a:defRPr>
            </a:lvl1pPr>
            <a:lvl2pPr algn="l" rtl="0" eaLnBrk="1" fontAlgn="base" hangingPunct="1">
              <a:spcBef>
                <a:spcPct val="0"/>
              </a:spcBef>
              <a:spcAft>
                <a:spcPct val="0"/>
              </a:spcAft>
              <a:defRPr sz="2400">
                <a:solidFill>
                  <a:schemeClr val="tx1"/>
                </a:solidFill>
                <a:latin typeface="Arial" charset="0"/>
              </a:defRPr>
            </a:lvl2pPr>
            <a:lvl3pPr algn="l" rtl="0" eaLnBrk="1" fontAlgn="base" hangingPunct="1">
              <a:spcBef>
                <a:spcPct val="0"/>
              </a:spcBef>
              <a:spcAft>
                <a:spcPct val="0"/>
              </a:spcAft>
              <a:defRPr sz="2400">
                <a:solidFill>
                  <a:schemeClr val="tx1"/>
                </a:solidFill>
                <a:latin typeface="Arial" charset="0"/>
              </a:defRPr>
            </a:lvl3pPr>
            <a:lvl4pPr algn="l" rtl="0" eaLnBrk="1" fontAlgn="base" hangingPunct="1">
              <a:spcBef>
                <a:spcPct val="0"/>
              </a:spcBef>
              <a:spcAft>
                <a:spcPct val="0"/>
              </a:spcAft>
              <a:defRPr sz="2400">
                <a:solidFill>
                  <a:schemeClr val="tx1"/>
                </a:solidFill>
                <a:latin typeface="Arial" charset="0"/>
              </a:defRPr>
            </a:lvl4pPr>
            <a:lvl5pPr algn="l" rtl="0" eaLnBrk="1" fontAlgn="base" hangingPunct="1">
              <a:spcBef>
                <a:spcPct val="0"/>
              </a:spcBef>
              <a:spcAft>
                <a:spcPct val="0"/>
              </a:spcAft>
              <a:defRPr sz="2400">
                <a:solidFill>
                  <a:schemeClr val="tx1"/>
                </a:solidFill>
                <a:latin typeface="Arial" charset="0"/>
              </a:defRPr>
            </a:lvl5pPr>
            <a:lvl6pPr marL="457200" algn="l" rtl="0" eaLnBrk="1" fontAlgn="base" hangingPunct="1">
              <a:spcBef>
                <a:spcPct val="0"/>
              </a:spcBef>
              <a:spcAft>
                <a:spcPct val="0"/>
              </a:spcAft>
              <a:defRPr sz="2400">
                <a:solidFill>
                  <a:schemeClr val="tx1"/>
                </a:solidFill>
                <a:latin typeface="Arial" charset="0"/>
              </a:defRPr>
            </a:lvl6pPr>
            <a:lvl7pPr marL="914400" algn="l" rtl="0" eaLnBrk="1" fontAlgn="base" hangingPunct="1">
              <a:spcBef>
                <a:spcPct val="0"/>
              </a:spcBef>
              <a:spcAft>
                <a:spcPct val="0"/>
              </a:spcAft>
              <a:defRPr sz="2400">
                <a:solidFill>
                  <a:schemeClr val="tx1"/>
                </a:solidFill>
                <a:latin typeface="Arial" charset="0"/>
              </a:defRPr>
            </a:lvl7pPr>
            <a:lvl8pPr marL="1371600" algn="l" rtl="0" eaLnBrk="1" fontAlgn="base" hangingPunct="1">
              <a:spcBef>
                <a:spcPct val="0"/>
              </a:spcBef>
              <a:spcAft>
                <a:spcPct val="0"/>
              </a:spcAft>
              <a:defRPr sz="2400">
                <a:solidFill>
                  <a:schemeClr val="tx1"/>
                </a:solidFill>
                <a:latin typeface="Arial" charset="0"/>
              </a:defRPr>
            </a:lvl8pPr>
            <a:lvl9pPr marL="1828800" algn="l" rtl="0" eaLnBrk="1" fontAlgn="base" hangingPunct="1">
              <a:spcBef>
                <a:spcPct val="0"/>
              </a:spcBef>
              <a:spcAft>
                <a:spcPct val="0"/>
              </a:spcAft>
              <a:defRPr sz="2400">
                <a:solidFill>
                  <a:schemeClr val="tx1"/>
                </a:solidFill>
                <a:latin typeface="Arial" charset="0"/>
              </a:defRPr>
            </a:lvl9pPr>
          </a:lstStyle>
          <a:p>
            <a:r>
              <a:rPr lang="en-GB" cap="small" dirty="0"/>
              <a:t>Disciplined </a:t>
            </a:r>
            <a:r>
              <a:rPr lang="en-GB" cap="small" dirty="0" smtClean="0"/>
              <a:t>Use </a:t>
            </a:r>
            <a:r>
              <a:rPr lang="en-GB" cap="small" dirty="0"/>
              <a:t>of </a:t>
            </a:r>
            <a:r>
              <a:rPr lang="en-GB" cap="small" dirty="0" smtClean="0"/>
              <a:t>Capital</a:t>
            </a:r>
            <a:endParaRPr lang="en-GB" cap="small" dirty="0"/>
          </a:p>
        </p:txBody>
      </p:sp>
      <p:sp>
        <p:nvSpPr>
          <p:cNvPr id="15" name="Slide Number Placeholder 3">
            <a:extLst>
              <a:ext uri="{FF2B5EF4-FFF2-40B4-BE49-F238E27FC236}">
                <a16:creationId xmlns:a16="http://schemas.microsoft.com/office/drawing/2014/main" id="{EB3DCA2B-3884-4EDF-BEED-08EDA26E295B}"/>
              </a:ext>
            </a:extLst>
          </p:cNvPr>
          <p:cNvSpPr>
            <a:spLocks noGrp="1"/>
          </p:cNvSpPr>
          <p:nvPr>
            <p:ph type="sldNum" sz="quarter" idx="4294967295"/>
          </p:nvPr>
        </p:nvSpPr>
        <p:spPr>
          <a:xfrm>
            <a:off x="8686799" y="4767263"/>
            <a:ext cx="385763" cy="274637"/>
          </a:xfrm>
          <a:prstGeom prst="rect">
            <a:avLst/>
          </a:prstGeom>
          <a:solidFill>
            <a:schemeClr val="accent1"/>
          </a:solidFill>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DBFF6613-0ACB-4C3E-A2CA-C0A0BB55F48C}" type="slidenum">
              <a:rPr kumimoji="0" lang="en-GB" altLang="en-US" sz="10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t>28</a:t>
            </a:fld>
            <a:endParaRPr kumimoji="0" lang="en-GB" altLang="en-US" sz="1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43201995"/>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26E84CBE-DBD1-40A3-9249-735EAF32FDCA}" type="slidenum">
              <a:rPr kumimoji="0" lang="en-GB" sz="1000" b="0" i="0" u="none" strike="noStrike" kern="1200" cap="none" spc="0" normalizeH="0" baseline="0" noProof="0">
                <a:ln>
                  <a:noFill/>
                </a:ln>
                <a:solidFill>
                  <a:srgbClr val="FFFFFF"/>
                </a:solidFill>
                <a:effectLst/>
                <a:uLnTx/>
                <a:uFillTx/>
                <a:latin typeface="Arial" charset="0"/>
                <a:ea typeface="+mn-ea"/>
                <a:cs typeface="Arial" charset="0"/>
              </a:rPr>
              <a:pPr marL="0" marR="0" lvl="0" indent="0" algn="ctr" defTabSz="914400" rtl="0" eaLnBrk="1" fontAlgn="base" latinLnBrk="0" hangingPunct="1">
                <a:lnSpc>
                  <a:spcPct val="100000"/>
                </a:lnSpc>
                <a:spcBef>
                  <a:spcPct val="0"/>
                </a:spcBef>
                <a:spcAft>
                  <a:spcPct val="0"/>
                </a:spcAft>
                <a:buClrTx/>
                <a:buSzTx/>
                <a:buFontTx/>
                <a:buNone/>
                <a:tabLst/>
                <a:defRPr/>
              </a:pPr>
              <a:t>29</a:t>
            </a:fld>
            <a:endParaRPr kumimoji="0" lang="en-GB" sz="1000" b="0" i="0" u="none" strike="noStrike" kern="1200" cap="none" spc="0" normalizeH="0" baseline="0" noProof="0" dirty="0">
              <a:ln>
                <a:noFill/>
              </a:ln>
              <a:solidFill>
                <a:srgbClr val="FFFFFF"/>
              </a:solidFill>
              <a:effectLst/>
              <a:uLnTx/>
              <a:uFillTx/>
              <a:latin typeface="Arial" charset="0"/>
              <a:ea typeface="+mn-ea"/>
              <a:cs typeface="Arial" charset="0"/>
            </a:endParaRPr>
          </a:p>
        </p:txBody>
      </p:sp>
      <p:sp>
        <p:nvSpPr>
          <p:cNvPr id="23" name="Flowchart: Process 22">
            <a:extLst>
              <a:ext uri="{FF2B5EF4-FFF2-40B4-BE49-F238E27FC236}">
                <a16:creationId xmlns:a16="http://schemas.microsoft.com/office/drawing/2014/main" id="{F850B72D-071A-447C-A72E-213098DAEE8A}"/>
              </a:ext>
            </a:extLst>
          </p:cNvPr>
          <p:cNvSpPr/>
          <p:nvPr/>
        </p:nvSpPr>
        <p:spPr>
          <a:xfrm>
            <a:off x="4996814" y="2820814"/>
            <a:ext cx="2710800" cy="648000"/>
          </a:xfrm>
          <a:prstGeom prst="flowChartProcess">
            <a:avLst/>
          </a:prstGeom>
          <a:solidFill>
            <a:schemeClr val="accent1"/>
          </a:solidFill>
          <a:ln w="12700">
            <a:solidFill>
              <a:schemeClr val="accent1"/>
            </a:solidFill>
          </a:ln>
        </p:spPr>
        <p:txBody>
          <a:bodyPr wrap="none" lIns="0" tIns="0" rIns="0" bIns="0" rtlCol="0" anchor="ctr">
            <a:no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charset="0"/>
                <a:ea typeface="+mn-ea"/>
                <a:cs typeface="Arial" charset="0"/>
              </a:rPr>
              <a:t>Simplify </a:t>
            </a:r>
            <a:r>
              <a:rPr kumimoji="0" lang="en-GB" sz="1200" b="1" i="0" u="none" strike="noStrike" kern="1200" cap="none" spc="0" normalizeH="0" baseline="0" noProof="0" dirty="0" smtClean="0">
                <a:ln>
                  <a:noFill/>
                </a:ln>
                <a:solidFill>
                  <a:srgbClr val="FFFFFF"/>
                </a:solidFill>
                <a:effectLst/>
                <a:uLnTx/>
                <a:uFillTx/>
                <a:latin typeface="Arial" charset="0"/>
                <a:ea typeface="+mn-ea"/>
                <a:cs typeface="Arial" charset="0"/>
              </a:rPr>
              <a:t>organisation</a:t>
            </a:r>
            <a:r>
              <a:rPr kumimoji="0" lang="en-GB" sz="1200" b="1" i="0" u="none" strike="noStrike" kern="1200" cap="none" spc="0" normalizeH="0" noProof="0" dirty="0" smtClean="0">
                <a:ln>
                  <a:noFill/>
                </a:ln>
                <a:solidFill>
                  <a:srgbClr val="FFFFFF"/>
                </a:solidFill>
                <a:effectLst/>
                <a:uLnTx/>
                <a:uFillTx/>
                <a:latin typeface="Arial" charset="0"/>
                <a:ea typeface="+mn-ea"/>
                <a:cs typeface="Arial" charset="0"/>
              </a:rPr>
              <a:t> </a:t>
            </a:r>
            <a:br>
              <a:rPr kumimoji="0" lang="en-GB" sz="1200" b="1" i="0" u="none" strike="noStrike" kern="1200" cap="none" spc="0" normalizeH="0" noProof="0" dirty="0" smtClean="0">
                <a:ln>
                  <a:noFill/>
                </a:ln>
                <a:solidFill>
                  <a:srgbClr val="FFFFFF"/>
                </a:solidFill>
                <a:effectLst/>
                <a:uLnTx/>
                <a:uFillTx/>
                <a:latin typeface="Arial" charset="0"/>
                <a:ea typeface="+mn-ea"/>
                <a:cs typeface="Arial" charset="0"/>
              </a:rPr>
            </a:br>
            <a:r>
              <a:rPr kumimoji="0" lang="en-GB" sz="1200" b="1" i="0" u="none" strike="noStrike" kern="1200" cap="none" spc="0" normalizeH="0" noProof="0" dirty="0" smtClean="0">
                <a:ln>
                  <a:noFill/>
                </a:ln>
                <a:solidFill>
                  <a:srgbClr val="FFFFFF"/>
                </a:solidFill>
                <a:effectLst/>
                <a:uLnTx/>
                <a:uFillTx/>
                <a:latin typeface="Arial" charset="0"/>
                <a:ea typeface="+mn-ea"/>
                <a:cs typeface="Arial" charset="0"/>
              </a:rPr>
              <a:t>to make faster decisions</a:t>
            </a:r>
            <a:endParaRPr kumimoji="0" lang="en-GB" sz="1200" b="1" i="0" u="none" strike="noStrike" kern="1200" cap="none" spc="0" normalizeH="0" baseline="0" noProof="0" dirty="0">
              <a:ln>
                <a:noFill/>
              </a:ln>
              <a:solidFill>
                <a:srgbClr val="FFFFFF"/>
              </a:solidFill>
              <a:effectLst/>
              <a:uLnTx/>
              <a:uFillTx/>
              <a:latin typeface="Arial" charset="0"/>
              <a:ea typeface="+mn-ea"/>
              <a:cs typeface="Arial" charset="0"/>
            </a:endParaRPr>
          </a:p>
        </p:txBody>
      </p:sp>
      <p:sp>
        <p:nvSpPr>
          <p:cNvPr id="24" name="Flowchart: Process 23">
            <a:extLst>
              <a:ext uri="{FF2B5EF4-FFF2-40B4-BE49-F238E27FC236}">
                <a16:creationId xmlns:a16="http://schemas.microsoft.com/office/drawing/2014/main" id="{81929101-4802-4B6E-876E-A9E2078539EC}"/>
              </a:ext>
            </a:extLst>
          </p:cNvPr>
          <p:cNvSpPr/>
          <p:nvPr/>
        </p:nvSpPr>
        <p:spPr>
          <a:xfrm>
            <a:off x="4982421" y="1944389"/>
            <a:ext cx="2710800" cy="648000"/>
          </a:xfrm>
          <a:prstGeom prst="flowChartProcess">
            <a:avLst/>
          </a:prstGeom>
          <a:solidFill>
            <a:schemeClr val="accent1"/>
          </a:solidFill>
          <a:ln w="12700">
            <a:solidFill>
              <a:schemeClr val="accent1"/>
            </a:solidFill>
          </a:ln>
        </p:spPr>
        <p:txBody>
          <a:bodyPr wrap="none" lIns="0" tIns="0" rIns="0" bIns="0" rtlCol="0" anchor="ctr">
            <a:no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GB" sz="1200" b="1" i="0" u="none" strike="noStrike" kern="1200" cap="none" spc="0" normalizeH="0" baseline="0" noProof="0" dirty="0" smtClean="0">
                <a:ln>
                  <a:noFill/>
                </a:ln>
                <a:solidFill>
                  <a:srgbClr val="FFFFFF"/>
                </a:solidFill>
                <a:effectLst/>
                <a:uLnTx/>
                <a:uFillTx/>
                <a:latin typeface="Arial" charset="0"/>
                <a:ea typeface="+mn-ea"/>
                <a:cs typeface="Arial" charset="0"/>
              </a:rPr>
              <a:t>Zero-based budgeting</a:t>
            </a:r>
            <a:endParaRPr kumimoji="0" lang="en-GB" sz="1200" b="1" i="0" u="none" strike="noStrike" kern="1200" cap="none" spc="0" normalizeH="0" baseline="0" noProof="0" dirty="0">
              <a:ln>
                <a:noFill/>
              </a:ln>
              <a:solidFill>
                <a:srgbClr val="FFFFFF"/>
              </a:solidFill>
              <a:effectLst/>
              <a:uLnTx/>
              <a:uFillTx/>
              <a:latin typeface="Arial" charset="0"/>
              <a:ea typeface="+mn-ea"/>
              <a:cs typeface="Arial" charset="0"/>
            </a:endParaRPr>
          </a:p>
        </p:txBody>
      </p:sp>
      <p:sp>
        <p:nvSpPr>
          <p:cNvPr id="25" name="Flowchart: Process 24">
            <a:extLst>
              <a:ext uri="{FF2B5EF4-FFF2-40B4-BE49-F238E27FC236}">
                <a16:creationId xmlns:a16="http://schemas.microsoft.com/office/drawing/2014/main" id="{F59EE78B-1612-446D-91A7-5CCDB41F2B55}"/>
              </a:ext>
            </a:extLst>
          </p:cNvPr>
          <p:cNvSpPr/>
          <p:nvPr/>
        </p:nvSpPr>
        <p:spPr>
          <a:xfrm>
            <a:off x="692924" y="2370698"/>
            <a:ext cx="2700000" cy="324000"/>
          </a:xfrm>
          <a:prstGeom prst="flowChartProcess">
            <a:avLst/>
          </a:prstGeom>
          <a:solidFill>
            <a:schemeClr val="accent2"/>
          </a:solidFill>
          <a:ln>
            <a:solidFill>
              <a:schemeClr val="accent2"/>
            </a:solidFill>
          </a:ln>
        </p:spPr>
        <p:txBody>
          <a:bodyPr wrap="none" lIns="0" tIns="0" rIns="0" bIns="0" rtlCol="0" anchor="ctr">
            <a:no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charset="0"/>
                <a:ea typeface="+mn-ea"/>
                <a:cs typeface="Arial" charset="0"/>
              </a:rPr>
              <a:t>Continuous </a:t>
            </a:r>
            <a:r>
              <a:rPr kumimoji="0" lang="en-GB" sz="1200" b="1" i="0" u="none" strike="noStrike" kern="1200" cap="none" spc="0" normalizeH="0" baseline="0" noProof="0" dirty="0" smtClean="0">
                <a:ln>
                  <a:noFill/>
                </a:ln>
                <a:solidFill>
                  <a:srgbClr val="FFFFFF"/>
                </a:solidFill>
                <a:effectLst/>
                <a:uLnTx/>
                <a:uFillTx/>
                <a:latin typeface="Arial" charset="0"/>
                <a:ea typeface="+mn-ea"/>
                <a:cs typeface="Arial" charset="0"/>
              </a:rPr>
              <a:t>improvement</a:t>
            </a:r>
            <a:endParaRPr kumimoji="0" lang="en-US" sz="1200" b="1" i="0" u="none" strike="noStrike" kern="1200" cap="none" spc="0" normalizeH="0" baseline="0" noProof="0" dirty="0">
              <a:ln>
                <a:noFill/>
              </a:ln>
              <a:solidFill>
                <a:srgbClr val="FFFFFF"/>
              </a:solidFill>
              <a:effectLst/>
              <a:uLnTx/>
              <a:uFillTx/>
              <a:latin typeface="Arial" charset="0"/>
              <a:ea typeface="+mn-ea"/>
              <a:cs typeface="Arial" charset="0"/>
            </a:endParaRPr>
          </a:p>
        </p:txBody>
      </p:sp>
      <p:sp>
        <p:nvSpPr>
          <p:cNvPr id="26" name="Flowchart: Process 25">
            <a:extLst>
              <a:ext uri="{FF2B5EF4-FFF2-40B4-BE49-F238E27FC236}">
                <a16:creationId xmlns:a16="http://schemas.microsoft.com/office/drawing/2014/main" id="{6053C82F-0362-4E40-85CC-71242AA9F04B}"/>
              </a:ext>
            </a:extLst>
          </p:cNvPr>
          <p:cNvSpPr/>
          <p:nvPr/>
        </p:nvSpPr>
        <p:spPr>
          <a:xfrm>
            <a:off x="689812" y="2766308"/>
            <a:ext cx="2700000" cy="324000"/>
          </a:xfrm>
          <a:prstGeom prst="flowChartProcess">
            <a:avLst/>
          </a:prstGeom>
          <a:solidFill>
            <a:schemeClr val="accent2"/>
          </a:solidFill>
          <a:ln>
            <a:solidFill>
              <a:schemeClr val="accent2"/>
            </a:solidFill>
          </a:ln>
        </p:spPr>
        <p:txBody>
          <a:bodyPr wrap="none" lIns="0" tIns="0" rIns="0" bIns="0" rtlCol="0" anchor="ctr">
            <a:no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charset="0"/>
                <a:ea typeface="+mn-ea"/>
                <a:cs typeface="Arial" charset="0"/>
              </a:rPr>
              <a:t>Supply </a:t>
            </a:r>
            <a:r>
              <a:rPr kumimoji="0" lang="en-GB" sz="1200" b="1" i="0" u="none" strike="noStrike" kern="1200" cap="none" spc="0" normalizeH="0" baseline="0" noProof="0" dirty="0" smtClean="0">
                <a:ln>
                  <a:noFill/>
                </a:ln>
                <a:solidFill>
                  <a:srgbClr val="FFFFFF"/>
                </a:solidFill>
                <a:effectLst/>
                <a:uLnTx/>
                <a:uFillTx/>
                <a:latin typeface="Arial" charset="0"/>
                <a:ea typeface="+mn-ea"/>
                <a:cs typeface="Arial" charset="0"/>
              </a:rPr>
              <a:t>chain / Procurement</a:t>
            </a:r>
            <a:endParaRPr kumimoji="0" lang="en-GB" sz="1200" b="1" i="0" u="none" strike="noStrike" kern="1200" cap="none" spc="0" normalizeH="0" baseline="0" noProof="0" dirty="0">
              <a:ln>
                <a:noFill/>
              </a:ln>
              <a:solidFill>
                <a:srgbClr val="FFFFFF"/>
              </a:solidFill>
              <a:effectLst/>
              <a:uLnTx/>
              <a:uFillTx/>
              <a:latin typeface="Arial" charset="0"/>
              <a:ea typeface="+mn-ea"/>
              <a:cs typeface="Arial" charset="0"/>
            </a:endParaRPr>
          </a:p>
        </p:txBody>
      </p:sp>
      <p:sp>
        <p:nvSpPr>
          <p:cNvPr id="27" name="Flowchart: Process 26">
            <a:extLst>
              <a:ext uri="{FF2B5EF4-FFF2-40B4-BE49-F238E27FC236}">
                <a16:creationId xmlns:a16="http://schemas.microsoft.com/office/drawing/2014/main" id="{A25F58B0-DB23-4B5D-8BB3-75C20F2A7D57}"/>
              </a:ext>
            </a:extLst>
          </p:cNvPr>
          <p:cNvSpPr/>
          <p:nvPr/>
        </p:nvSpPr>
        <p:spPr>
          <a:xfrm>
            <a:off x="694338" y="1947958"/>
            <a:ext cx="2700000" cy="324000"/>
          </a:xfrm>
          <a:prstGeom prst="flowChartProcess">
            <a:avLst/>
          </a:prstGeom>
          <a:solidFill>
            <a:schemeClr val="accent2"/>
          </a:solidFill>
          <a:ln>
            <a:solidFill>
              <a:schemeClr val="accent2"/>
            </a:solidFill>
          </a:ln>
        </p:spPr>
        <p:txBody>
          <a:bodyPr wrap="none" lIns="0" tIns="0" rIns="0" bIns="0" rtlCol="0" anchor="ctr">
            <a:no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charset="0"/>
                <a:ea typeface="+mn-ea"/>
                <a:cs typeface="Arial" charset="0"/>
              </a:rPr>
              <a:t>Capital investment to reduce costs</a:t>
            </a:r>
            <a:endParaRPr kumimoji="0" lang="en-US" sz="1200" b="1" i="0" u="none" strike="noStrike" kern="1200" cap="none" spc="0" normalizeH="0" baseline="0" noProof="0" dirty="0">
              <a:ln>
                <a:noFill/>
              </a:ln>
              <a:solidFill>
                <a:srgbClr val="FFFFFF"/>
              </a:solidFill>
              <a:effectLst/>
              <a:uLnTx/>
              <a:uFillTx/>
              <a:latin typeface="Arial" charset="0"/>
              <a:ea typeface="+mn-ea"/>
              <a:cs typeface="Arial" charset="0"/>
            </a:endParaRPr>
          </a:p>
        </p:txBody>
      </p:sp>
      <p:sp>
        <p:nvSpPr>
          <p:cNvPr id="28" name="Flowchart: Process 27">
            <a:extLst>
              <a:ext uri="{FF2B5EF4-FFF2-40B4-BE49-F238E27FC236}">
                <a16:creationId xmlns:a16="http://schemas.microsoft.com/office/drawing/2014/main" id="{B03F3255-88D8-4922-88F6-3582A9B96494}"/>
              </a:ext>
            </a:extLst>
          </p:cNvPr>
          <p:cNvSpPr/>
          <p:nvPr/>
        </p:nvSpPr>
        <p:spPr>
          <a:xfrm>
            <a:off x="689812" y="3161918"/>
            <a:ext cx="2700000" cy="324000"/>
          </a:xfrm>
          <a:prstGeom prst="flowChartProcess">
            <a:avLst/>
          </a:prstGeom>
          <a:solidFill>
            <a:schemeClr val="accent2"/>
          </a:solidFill>
          <a:ln>
            <a:solidFill>
              <a:schemeClr val="accent2"/>
            </a:solidFill>
          </a:ln>
        </p:spPr>
        <p:txBody>
          <a:bodyPr wrap="none" lIns="0" tIns="0" rIns="0" bIns="0" rtlCol="0" anchor="ctr">
            <a:no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charset="0"/>
                <a:ea typeface="+mn-ea"/>
                <a:cs typeface="Arial" charset="0"/>
              </a:rPr>
              <a:t>Operational reliability</a:t>
            </a:r>
            <a:endParaRPr kumimoji="0" lang="en-US" sz="1200" b="1" i="0" u="none" strike="noStrike" kern="1200" cap="none" spc="0" normalizeH="0" baseline="0" noProof="0" dirty="0">
              <a:ln>
                <a:noFill/>
              </a:ln>
              <a:solidFill>
                <a:srgbClr val="FFFFFF"/>
              </a:solidFill>
              <a:effectLst/>
              <a:uLnTx/>
              <a:uFillTx/>
              <a:latin typeface="Arial" charset="0"/>
              <a:ea typeface="+mn-ea"/>
              <a:cs typeface="Arial" charset="0"/>
            </a:endParaRPr>
          </a:p>
        </p:txBody>
      </p:sp>
      <p:sp>
        <p:nvSpPr>
          <p:cNvPr id="29" name="Flowchart: Process 28">
            <a:extLst>
              <a:ext uri="{FF2B5EF4-FFF2-40B4-BE49-F238E27FC236}">
                <a16:creationId xmlns:a16="http://schemas.microsoft.com/office/drawing/2014/main" id="{85607D71-8C9F-40C1-BC2C-20859B915C4A}"/>
              </a:ext>
            </a:extLst>
          </p:cNvPr>
          <p:cNvSpPr/>
          <p:nvPr/>
        </p:nvSpPr>
        <p:spPr>
          <a:xfrm>
            <a:off x="7792891" y="1948346"/>
            <a:ext cx="643725" cy="1528530"/>
          </a:xfrm>
          <a:prstGeom prst="flowChartProcess">
            <a:avLst/>
          </a:prstGeom>
          <a:noFill/>
          <a:ln w="12700">
            <a:solidFill>
              <a:schemeClr val="accent1"/>
            </a:solidFill>
          </a:ln>
        </p:spPr>
        <p:txBody>
          <a:bodyPr wrap="square" lIns="0" tIns="0" rIns="0" bIns="0" rtlCol="0" anchor="ctr">
            <a:no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GB" sz="1200" b="1" i="0" u="none" strike="noStrike" kern="1200" cap="none" spc="0" normalizeH="0" baseline="0" noProof="0" dirty="0" smtClean="0">
                <a:ln>
                  <a:noFill/>
                </a:ln>
                <a:solidFill>
                  <a:srgbClr val="00A9E0"/>
                </a:solidFill>
                <a:effectLst/>
                <a:uLnTx/>
                <a:uFillTx/>
                <a:latin typeface="Arial" charset="0"/>
                <a:ea typeface="+mn-ea"/>
                <a:cs typeface="Arial" charset="0"/>
              </a:rPr>
              <a:t>~40</a:t>
            </a:r>
            <a:r>
              <a:rPr kumimoji="0" lang="en-GB" sz="1200" b="1" i="0" u="none" strike="noStrike" kern="1200" cap="none" spc="0" normalizeH="0" baseline="0" noProof="0" dirty="0">
                <a:ln>
                  <a:noFill/>
                </a:ln>
                <a:solidFill>
                  <a:srgbClr val="00A9E0"/>
                </a:solidFill>
                <a:effectLst/>
                <a:uLnTx/>
                <a:uFillTx/>
                <a:latin typeface="Arial" charset="0"/>
                <a:ea typeface="+mn-ea"/>
                <a:cs typeface="Arial" charset="0"/>
              </a:rPr>
              <a:t>%</a:t>
            </a:r>
            <a:endParaRPr kumimoji="0" lang="en-US" sz="1200" b="1" i="0" u="none" strike="noStrike" kern="1200" cap="none" spc="0" normalizeH="0" baseline="0" noProof="0" dirty="0">
              <a:ln>
                <a:noFill/>
              </a:ln>
              <a:solidFill>
                <a:srgbClr val="00A9E0"/>
              </a:solidFill>
              <a:effectLst/>
              <a:uLnTx/>
              <a:uFillTx/>
              <a:latin typeface="Arial" charset="0"/>
              <a:ea typeface="+mn-ea"/>
              <a:cs typeface="Arial" charset="0"/>
            </a:endParaRPr>
          </a:p>
        </p:txBody>
      </p:sp>
      <p:sp>
        <p:nvSpPr>
          <p:cNvPr id="30" name="Flowchart: Process 29">
            <a:extLst>
              <a:ext uri="{FF2B5EF4-FFF2-40B4-BE49-F238E27FC236}">
                <a16:creationId xmlns:a16="http://schemas.microsoft.com/office/drawing/2014/main" id="{37EFC839-2BC6-4C5F-B17B-D473661087BF}"/>
              </a:ext>
            </a:extLst>
          </p:cNvPr>
          <p:cNvSpPr/>
          <p:nvPr/>
        </p:nvSpPr>
        <p:spPr>
          <a:xfrm>
            <a:off x="3501180" y="1953431"/>
            <a:ext cx="643725" cy="1528530"/>
          </a:xfrm>
          <a:prstGeom prst="flowChartProcess">
            <a:avLst/>
          </a:prstGeom>
          <a:noFill/>
          <a:ln>
            <a:solidFill>
              <a:schemeClr val="accent2"/>
            </a:solidFill>
          </a:ln>
        </p:spPr>
        <p:txBody>
          <a:bodyPr wrap="square" lIns="0" tIns="0" rIns="0" bIns="0" rtlCol="0" anchor="ctr">
            <a:no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GB" sz="1200" b="1" i="0" u="none" strike="noStrike" kern="1200" cap="none" spc="0" normalizeH="0" baseline="0" noProof="0" dirty="0" smtClean="0">
                <a:ln>
                  <a:noFill/>
                </a:ln>
                <a:solidFill>
                  <a:srgbClr val="28724F"/>
                </a:solidFill>
                <a:effectLst/>
                <a:uLnTx/>
                <a:uFillTx/>
                <a:latin typeface="Arial" charset="0"/>
                <a:ea typeface="+mn-ea"/>
                <a:cs typeface="Arial" charset="0"/>
              </a:rPr>
              <a:t>~60</a:t>
            </a:r>
            <a:r>
              <a:rPr kumimoji="0" lang="en-GB" sz="1200" b="1" i="0" u="none" strike="noStrike" kern="1200" cap="none" spc="0" normalizeH="0" baseline="0" noProof="0" dirty="0">
                <a:ln>
                  <a:noFill/>
                </a:ln>
                <a:solidFill>
                  <a:srgbClr val="28724F"/>
                </a:solidFill>
                <a:effectLst/>
                <a:uLnTx/>
                <a:uFillTx/>
                <a:latin typeface="Arial" charset="0"/>
                <a:ea typeface="+mn-ea"/>
                <a:cs typeface="Arial" charset="0"/>
              </a:rPr>
              <a:t>%</a:t>
            </a:r>
            <a:endParaRPr kumimoji="0" lang="en-US" sz="1200" b="1" i="0" u="none" strike="noStrike" kern="1200" cap="none" spc="0" normalizeH="0" baseline="0" noProof="0" dirty="0">
              <a:ln>
                <a:noFill/>
              </a:ln>
              <a:solidFill>
                <a:srgbClr val="28724F"/>
              </a:solidFill>
              <a:effectLst/>
              <a:uLnTx/>
              <a:uFillTx/>
              <a:latin typeface="Arial" charset="0"/>
              <a:ea typeface="+mn-ea"/>
              <a:cs typeface="Arial" charset="0"/>
            </a:endParaRPr>
          </a:p>
        </p:txBody>
      </p:sp>
      <p:sp>
        <p:nvSpPr>
          <p:cNvPr id="31" name="Right Arrow 62">
            <a:extLst>
              <a:ext uri="{FF2B5EF4-FFF2-40B4-BE49-F238E27FC236}">
                <a16:creationId xmlns:a16="http://schemas.microsoft.com/office/drawing/2014/main" id="{150CE6F2-4CE3-45FA-B218-25AECBD71DAF}"/>
              </a:ext>
            </a:extLst>
          </p:cNvPr>
          <p:cNvSpPr/>
          <p:nvPr/>
        </p:nvSpPr>
        <p:spPr>
          <a:xfrm>
            <a:off x="457201" y="3892880"/>
            <a:ext cx="8229599" cy="540000"/>
          </a:xfrm>
          <a:prstGeom prst="rightArrow">
            <a:avLst>
              <a:gd name="adj1" fmla="val 100000"/>
              <a:gd name="adj2" fmla="val 24696"/>
            </a:avLst>
          </a:prstGeom>
          <a:solidFill>
            <a:schemeClr val="bg2"/>
          </a:solidFill>
          <a:ln w="19050">
            <a:solidFill>
              <a:schemeClr val="bg2"/>
            </a:solidFill>
          </a:ln>
        </p:spPr>
        <p:txBody>
          <a:bodyPr wrap="none" lIns="0" tIns="0" rIns="0" bIns="0" rtlCol="0" anchor="ctr">
            <a:no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GB" sz="1400" b="1" i="0" u="none" strike="noStrike" kern="1200" cap="none" spc="0" normalizeH="0" baseline="0" noProof="0" dirty="0" smtClean="0">
                <a:ln>
                  <a:noFill/>
                </a:ln>
                <a:solidFill>
                  <a:srgbClr val="FFFFFF"/>
                </a:solidFill>
                <a:effectLst/>
                <a:uLnTx/>
                <a:uFillTx/>
                <a:latin typeface="Arial" charset="0"/>
                <a:ea typeface="+mn-ea"/>
                <a:cs typeface="Arial" charset="0"/>
              </a:rPr>
              <a:t>US$100m </a:t>
            </a:r>
            <a:r>
              <a:rPr kumimoji="0" lang="en-GB" sz="1400" b="1" i="0" u="none" strike="noStrike" kern="1200" cap="none" spc="0" normalizeH="0" baseline="0" noProof="0" dirty="0">
                <a:ln>
                  <a:noFill/>
                </a:ln>
                <a:solidFill>
                  <a:srgbClr val="FFFFFF"/>
                </a:solidFill>
                <a:effectLst/>
                <a:uLnTx/>
                <a:uFillTx/>
                <a:latin typeface="Arial" charset="0"/>
                <a:ea typeface="+mn-ea"/>
                <a:cs typeface="Arial" charset="0"/>
              </a:rPr>
              <a:t>productivity benefits evenly phased over 4 years</a:t>
            </a:r>
            <a:endParaRPr kumimoji="0" lang="en-US" sz="1400" b="1" i="0" u="none" strike="noStrike" kern="1200" cap="none" spc="0" normalizeH="0" baseline="0" noProof="0" dirty="0">
              <a:ln>
                <a:noFill/>
              </a:ln>
              <a:solidFill>
                <a:srgbClr val="FFFFFF"/>
              </a:solidFill>
              <a:effectLst/>
              <a:uLnTx/>
              <a:uFillTx/>
              <a:latin typeface="Arial" charset="0"/>
              <a:ea typeface="+mn-ea"/>
              <a:cs typeface="Arial" charset="0"/>
            </a:endParaRPr>
          </a:p>
        </p:txBody>
      </p:sp>
      <p:sp>
        <p:nvSpPr>
          <p:cNvPr id="32" name="Rectangle 31">
            <a:extLst>
              <a:ext uri="{FF2B5EF4-FFF2-40B4-BE49-F238E27FC236}">
                <a16:creationId xmlns:a16="http://schemas.microsoft.com/office/drawing/2014/main" id="{51B15E82-F67E-4BA0-8822-05CF6DB1B122}"/>
              </a:ext>
            </a:extLst>
          </p:cNvPr>
          <p:cNvSpPr/>
          <p:nvPr/>
        </p:nvSpPr>
        <p:spPr>
          <a:xfrm>
            <a:off x="4716016" y="1563687"/>
            <a:ext cx="3826768" cy="2124076"/>
          </a:xfrm>
          <a:prstGeom prst="rect">
            <a:avLst/>
          </a:prstGeom>
          <a:noFill/>
          <a:ln w="9525">
            <a:solidFill>
              <a:schemeClr val="bg1">
                <a:lumMod val="50000"/>
              </a:schemeClr>
            </a:solidFill>
          </a:ln>
        </p:spPr>
        <p:txBody>
          <a:bodyPr wrap="none" lIns="0" tIns="0" rIns="0" bIns="0" rtlCol="0" anchor="ctr">
            <a:no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endParaRPr kumimoji="0" lang="en-GB" sz="1050" b="1" i="0" u="none" strike="noStrike" kern="1200" cap="none" spc="0" normalizeH="0" baseline="0" noProof="0" dirty="0">
              <a:ln>
                <a:noFill/>
              </a:ln>
              <a:solidFill>
                <a:srgbClr val="FFFFFF"/>
              </a:solidFill>
              <a:effectLst/>
              <a:uLnTx/>
              <a:uFillTx/>
              <a:latin typeface="Arial" charset="0"/>
              <a:ea typeface="+mn-ea"/>
              <a:cs typeface="Arial" charset="0"/>
            </a:endParaRPr>
          </a:p>
        </p:txBody>
      </p:sp>
      <p:sp>
        <p:nvSpPr>
          <p:cNvPr id="33" name="Rectangle 32">
            <a:extLst>
              <a:ext uri="{FF2B5EF4-FFF2-40B4-BE49-F238E27FC236}">
                <a16:creationId xmlns:a16="http://schemas.microsoft.com/office/drawing/2014/main" id="{6A7B4B32-3643-4266-B718-469CCEE9BDC0}"/>
              </a:ext>
            </a:extLst>
          </p:cNvPr>
          <p:cNvSpPr/>
          <p:nvPr/>
        </p:nvSpPr>
        <p:spPr>
          <a:xfrm>
            <a:off x="467544" y="1563687"/>
            <a:ext cx="3826768" cy="2117935"/>
          </a:xfrm>
          <a:prstGeom prst="rect">
            <a:avLst/>
          </a:prstGeom>
          <a:noFill/>
          <a:ln w="9525">
            <a:solidFill>
              <a:schemeClr val="bg1">
                <a:lumMod val="50000"/>
              </a:schemeClr>
            </a:solidFill>
          </a:ln>
        </p:spPr>
        <p:txBody>
          <a:bodyPr wrap="none" lIns="0" tIns="0" rIns="0" bIns="0" rtlCol="0" anchor="ctr">
            <a:no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endParaRPr kumimoji="0" lang="en-GB" sz="1050" b="1" i="0" u="none" strike="noStrike" kern="1200" cap="none" spc="0" normalizeH="0" baseline="0" noProof="0" dirty="0">
              <a:ln>
                <a:noFill/>
              </a:ln>
              <a:solidFill>
                <a:srgbClr val="FFFFFF"/>
              </a:solidFill>
              <a:effectLst/>
              <a:uLnTx/>
              <a:uFillTx/>
              <a:latin typeface="Arial" charset="0"/>
              <a:ea typeface="+mn-ea"/>
              <a:cs typeface="Arial" charset="0"/>
            </a:endParaRPr>
          </a:p>
        </p:txBody>
      </p:sp>
      <p:sp>
        <p:nvSpPr>
          <p:cNvPr id="35" name="TextBox 34">
            <a:extLst>
              <a:ext uri="{FF2B5EF4-FFF2-40B4-BE49-F238E27FC236}">
                <a16:creationId xmlns:a16="http://schemas.microsoft.com/office/drawing/2014/main" id="{E054A971-8BC4-4690-AC22-380C580955F5}"/>
              </a:ext>
            </a:extLst>
          </p:cNvPr>
          <p:cNvSpPr txBox="1"/>
          <p:nvPr/>
        </p:nvSpPr>
        <p:spPr>
          <a:xfrm>
            <a:off x="1504652" y="1318443"/>
            <a:ext cx="1730798" cy="424642"/>
          </a:xfrm>
          <a:prstGeom prst="rect">
            <a:avLst/>
          </a:prstGeom>
          <a:solidFill>
            <a:schemeClr val="bg1"/>
          </a:solidFill>
          <a:ln>
            <a:noFill/>
          </a:ln>
        </p:spPr>
        <p:txBody>
          <a:bodyPr wrap="square" lIns="67500" tIns="67500" bIns="67500" rtlCol="0" anchor="ctr">
            <a:no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GB" sz="1200" b="1" i="0" u="none" strike="noStrike" kern="1200" cap="none" spc="0" normalizeH="0" baseline="0" noProof="0" dirty="0">
                <a:ln>
                  <a:noFill/>
                </a:ln>
                <a:solidFill>
                  <a:srgbClr val="28724F"/>
                </a:solidFill>
                <a:effectLst/>
                <a:uLnTx/>
                <a:uFillTx/>
                <a:latin typeface="Arial" charset="0"/>
                <a:ea typeface="+mn-ea"/>
                <a:cs typeface="Arial" charset="0"/>
              </a:rPr>
              <a:t>Produce, </a:t>
            </a:r>
            <a:br>
              <a:rPr kumimoji="0" lang="en-GB" sz="1200" b="1" i="0" u="none" strike="noStrike" kern="1200" cap="none" spc="0" normalizeH="0" baseline="0" noProof="0" dirty="0">
                <a:ln>
                  <a:noFill/>
                </a:ln>
                <a:solidFill>
                  <a:srgbClr val="28724F"/>
                </a:solidFill>
                <a:effectLst/>
                <a:uLnTx/>
                <a:uFillTx/>
                <a:latin typeface="Arial" charset="0"/>
                <a:ea typeface="+mn-ea"/>
                <a:cs typeface="Arial" charset="0"/>
              </a:rPr>
            </a:br>
            <a:r>
              <a:rPr kumimoji="0" lang="en-GB" sz="1200" b="1" i="0" u="none" strike="noStrike" kern="1200" cap="none" spc="0" normalizeH="0" baseline="0" noProof="0" dirty="0">
                <a:ln>
                  <a:noFill/>
                </a:ln>
                <a:solidFill>
                  <a:srgbClr val="28724F"/>
                </a:solidFill>
                <a:effectLst/>
                <a:uLnTx/>
                <a:uFillTx/>
                <a:latin typeface="Arial" charset="0"/>
                <a:ea typeface="+mn-ea"/>
                <a:cs typeface="Arial" charset="0"/>
              </a:rPr>
              <a:t>Procure and Fulfil</a:t>
            </a:r>
            <a:endParaRPr kumimoji="0" lang="en-US" sz="1200" b="1" i="0" u="none" strike="noStrike" kern="1200" cap="none" spc="0" normalizeH="0" baseline="0" noProof="0" dirty="0">
              <a:ln>
                <a:noFill/>
              </a:ln>
              <a:solidFill>
                <a:srgbClr val="28724F"/>
              </a:solidFill>
              <a:effectLst/>
              <a:uLnTx/>
              <a:uFillTx/>
              <a:latin typeface="Arial" charset="0"/>
              <a:ea typeface="+mn-ea"/>
              <a:cs typeface="Arial" charset="0"/>
            </a:endParaRPr>
          </a:p>
        </p:txBody>
      </p:sp>
      <p:sp>
        <p:nvSpPr>
          <p:cNvPr id="18" name="TextBox 17">
            <a:extLst>
              <a:ext uri="{FF2B5EF4-FFF2-40B4-BE49-F238E27FC236}">
                <a16:creationId xmlns:a16="http://schemas.microsoft.com/office/drawing/2014/main" id="{98B040FE-1005-41BB-9EBF-8946C5280298}"/>
              </a:ext>
            </a:extLst>
          </p:cNvPr>
          <p:cNvSpPr txBox="1"/>
          <p:nvPr/>
        </p:nvSpPr>
        <p:spPr>
          <a:xfrm>
            <a:off x="5633906" y="1355744"/>
            <a:ext cx="2158985" cy="415886"/>
          </a:xfrm>
          <a:prstGeom prst="rect">
            <a:avLst/>
          </a:prstGeom>
          <a:solidFill>
            <a:schemeClr val="bg1"/>
          </a:solidFill>
          <a:ln>
            <a:noFill/>
          </a:ln>
        </p:spPr>
        <p:txBody>
          <a:bodyPr wrap="square" lIns="67500" tIns="67500" bIns="67500" rtlCol="0" anchor="ctr">
            <a:no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GB" sz="1200" b="1" i="0" u="none" strike="noStrike" kern="1200" cap="none" spc="0" normalizeH="0" baseline="0" noProof="0" dirty="0" smtClean="0">
                <a:ln>
                  <a:noFill/>
                </a:ln>
                <a:solidFill>
                  <a:srgbClr val="00A9E0"/>
                </a:solidFill>
                <a:effectLst/>
                <a:uLnTx/>
                <a:uFillTx/>
                <a:latin typeface="Arial" charset="0"/>
                <a:ea typeface="+mn-ea"/>
                <a:cs typeface="Arial" charset="0"/>
              </a:rPr>
              <a:t>Selling, General and </a:t>
            </a:r>
            <a:br>
              <a:rPr kumimoji="0" lang="en-GB" sz="1200" b="1" i="0" u="none" strike="noStrike" kern="1200" cap="none" spc="0" normalizeH="0" baseline="0" noProof="0" dirty="0" smtClean="0">
                <a:ln>
                  <a:noFill/>
                </a:ln>
                <a:solidFill>
                  <a:srgbClr val="00A9E0"/>
                </a:solidFill>
                <a:effectLst/>
                <a:uLnTx/>
                <a:uFillTx/>
                <a:latin typeface="Arial" charset="0"/>
                <a:ea typeface="+mn-ea"/>
                <a:cs typeface="Arial" charset="0"/>
              </a:rPr>
            </a:br>
            <a:r>
              <a:rPr kumimoji="0" lang="en-GB" sz="1200" b="1" i="0" u="none" strike="noStrike" kern="1200" cap="none" spc="0" normalizeH="0" baseline="0" noProof="0" dirty="0" smtClean="0">
                <a:ln>
                  <a:noFill/>
                </a:ln>
                <a:solidFill>
                  <a:srgbClr val="00A9E0"/>
                </a:solidFill>
                <a:effectLst/>
                <a:uLnTx/>
                <a:uFillTx/>
                <a:latin typeface="Arial" charset="0"/>
                <a:ea typeface="+mn-ea"/>
                <a:cs typeface="Arial" charset="0"/>
              </a:rPr>
              <a:t>Administrative Efficiencies</a:t>
            </a:r>
            <a:endParaRPr kumimoji="0" lang="en-US" sz="1200" b="1" i="0" u="none" strike="noStrike" kern="1200" cap="none" spc="0" normalizeH="0" baseline="0" noProof="0" dirty="0">
              <a:ln>
                <a:noFill/>
              </a:ln>
              <a:solidFill>
                <a:srgbClr val="00A9E0"/>
              </a:solidFill>
              <a:effectLst/>
              <a:uLnTx/>
              <a:uFillTx/>
              <a:latin typeface="Arial" charset="0"/>
              <a:ea typeface="+mn-ea"/>
              <a:cs typeface="Arial" charset="0"/>
            </a:endParaRPr>
          </a:p>
        </p:txBody>
      </p:sp>
      <p:sp>
        <p:nvSpPr>
          <p:cNvPr id="17" name="Title 1"/>
          <p:cNvSpPr txBox="1">
            <a:spLocks/>
          </p:cNvSpPr>
          <p:nvPr/>
        </p:nvSpPr>
        <p:spPr bwMode="auto">
          <a:xfrm>
            <a:off x="297281" y="103588"/>
            <a:ext cx="6453717" cy="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normAutofit/>
          </a:bodyPr>
          <a:lstStyle>
            <a:lvl1pPr algn="l" rtl="0" eaLnBrk="1" fontAlgn="base" hangingPunct="1">
              <a:lnSpc>
                <a:spcPct val="90000"/>
              </a:lnSpc>
              <a:spcBef>
                <a:spcPct val="0"/>
              </a:spcBef>
              <a:spcAft>
                <a:spcPct val="0"/>
              </a:spcAft>
              <a:defRPr sz="2000" b="1" kern="1200" cap="none" baseline="0">
                <a:solidFill>
                  <a:schemeClr val="bg1"/>
                </a:solidFill>
                <a:latin typeface="+mj-lt"/>
                <a:ea typeface="+mj-ea"/>
                <a:cs typeface="+mj-cs"/>
              </a:defRPr>
            </a:lvl1pPr>
            <a:lvl2pPr algn="l" rtl="0" eaLnBrk="1" fontAlgn="base" hangingPunct="1">
              <a:spcBef>
                <a:spcPct val="0"/>
              </a:spcBef>
              <a:spcAft>
                <a:spcPct val="0"/>
              </a:spcAft>
              <a:defRPr sz="2400">
                <a:solidFill>
                  <a:schemeClr val="tx1"/>
                </a:solidFill>
                <a:latin typeface="Arial" charset="0"/>
              </a:defRPr>
            </a:lvl2pPr>
            <a:lvl3pPr algn="l" rtl="0" eaLnBrk="1" fontAlgn="base" hangingPunct="1">
              <a:spcBef>
                <a:spcPct val="0"/>
              </a:spcBef>
              <a:spcAft>
                <a:spcPct val="0"/>
              </a:spcAft>
              <a:defRPr sz="2400">
                <a:solidFill>
                  <a:schemeClr val="tx1"/>
                </a:solidFill>
                <a:latin typeface="Arial" charset="0"/>
              </a:defRPr>
            </a:lvl3pPr>
            <a:lvl4pPr algn="l" rtl="0" eaLnBrk="1" fontAlgn="base" hangingPunct="1">
              <a:spcBef>
                <a:spcPct val="0"/>
              </a:spcBef>
              <a:spcAft>
                <a:spcPct val="0"/>
              </a:spcAft>
              <a:defRPr sz="2400">
                <a:solidFill>
                  <a:schemeClr val="tx1"/>
                </a:solidFill>
                <a:latin typeface="Arial" charset="0"/>
              </a:defRPr>
            </a:lvl4pPr>
            <a:lvl5pPr algn="l" rtl="0" eaLnBrk="1" fontAlgn="base" hangingPunct="1">
              <a:spcBef>
                <a:spcPct val="0"/>
              </a:spcBef>
              <a:spcAft>
                <a:spcPct val="0"/>
              </a:spcAft>
              <a:defRPr sz="2400">
                <a:solidFill>
                  <a:schemeClr val="tx1"/>
                </a:solidFill>
                <a:latin typeface="Arial" charset="0"/>
              </a:defRPr>
            </a:lvl5pPr>
            <a:lvl6pPr marL="457200" algn="l" rtl="0" eaLnBrk="1" fontAlgn="base" hangingPunct="1">
              <a:spcBef>
                <a:spcPct val="0"/>
              </a:spcBef>
              <a:spcAft>
                <a:spcPct val="0"/>
              </a:spcAft>
              <a:defRPr sz="2400">
                <a:solidFill>
                  <a:schemeClr val="tx1"/>
                </a:solidFill>
                <a:latin typeface="Arial" charset="0"/>
              </a:defRPr>
            </a:lvl6pPr>
            <a:lvl7pPr marL="914400" algn="l" rtl="0" eaLnBrk="1" fontAlgn="base" hangingPunct="1">
              <a:spcBef>
                <a:spcPct val="0"/>
              </a:spcBef>
              <a:spcAft>
                <a:spcPct val="0"/>
              </a:spcAft>
              <a:defRPr sz="2400">
                <a:solidFill>
                  <a:schemeClr val="tx1"/>
                </a:solidFill>
                <a:latin typeface="Arial" charset="0"/>
              </a:defRPr>
            </a:lvl7pPr>
            <a:lvl8pPr marL="1371600" algn="l" rtl="0" eaLnBrk="1" fontAlgn="base" hangingPunct="1">
              <a:spcBef>
                <a:spcPct val="0"/>
              </a:spcBef>
              <a:spcAft>
                <a:spcPct val="0"/>
              </a:spcAft>
              <a:defRPr sz="2400">
                <a:solidFill>
                  <a:schemeClr val="tx1"/>
                </a:solidFill>
                <a:latin typeface="Arial" charset="0"/>
              </a:defRPr>
            </a:lvl8pPr>
            <a:lvl9pPr marL="1828800" algn="l" rtl="0" eaLnBrk="1" fontAlgn="base" hangingPunct="1">
              <a:spcBef>
                <a:spcPct val="0"/>
              </a:spcBef>
              <a:spcAft>
                <a:spcPct val="0"/>
              </a:spcAft>
              <a:defRPr sz="2400">
                <a:solidFill>
                  <a:schemeClr val="tx1"/>
                </a:solidFill>
                <a:latin typeface="Arial" charset="0"/>
              </a:defRPr>
            </a:lvl9pPr>
          </a:lstStyle>
          <a:p>
            <a:r>
              <a:rPr lang="en-GB" cap="small" dirty="0"/>
              <a:t>Sources of Productivity Benefits</a:t>
            </a:r>
          </a:p>
        </p:txBody>
      </p:sp>
    </p:spTree>
    <p:extLst>
      <p:ext uri="{BB962C8B-B14F-4D97-AF65-F5344CB8AC3E}">
        <p14:creationId xmlns:p14="http://schemas.microsoft.com/office/powerpoint/2010/main" val="2839334782"/>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srgbClr val="000000">
                  <a:tint val="75000"/>
                </a:srgbClr>
              </a:solidFill>
              <a:effectLst/>
              <a:uLnTx/>
              <a:uFillTx/>
              <a:latin typeface="Arial"/>
              <a:ea typeface="+mn-ea"/>
              <a:cs typeface="+mn-cs"/>
            </a:endParaRPr>
          </a:p>
        </p:txBody>
      </p:sp>
      <p:sp>
        <p:nvSpPr>
          <p:cNvPr id="4" name="Slide Number Placeholder 3"/>
          <p:cNvSpPr>
            <a:spLocks noGrp="1"/>
          </p:cNvSpPr>
          <p:nvPr>
            <p:ph type="sldNum" sz="quarter" idx="12"/>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57CD0ED4-5C3C-41BA-8B73-B50F411C5260}" type="slidenum">
              <a:rPr kumimoji="0" lang="en-GB" altLang="en-US" sz="10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3</a:t>
            </a:fld>
            <a:endParaRPr kumimoji="0" lang="en-GB" altLang="en-US" sz="1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l="38110" t="4564" b="11770"/>
          <a:stretch/>
        </p:blipFill>
        <p:spPr>
          <a:xfrm flipH="1">
            <a:off x="-216532" y="0"/>
            <a:ext cx="5539207" cy="5157134"/>
          </a:xfrm>
          <a:prstGeom prst="rect">
            <a:avLst/>
          </a:prstGeom>
        </p:spPr>
      </p:pic>
      <p:sp>
        <p:nvSpPr>
          <p:cNvPr id="6" name="Rectangle 5"/>
          <p:cNvSpPr/>
          <p:nvPr/>
        </p:nvSpPr>
        <p:spPr>
          <a:xfrm>
            <a:off x="5508104" y="413712"/>
            <a:ext cx="3707904" cy="933902"/>
          </a:xfrm>
          <a:prstGeom prst="rect">
            <a:avLst/>
          </a:prstGeom>
          <a:noFill/>
          <a:ln w="19050">
            <a:noFill/>
          </a:ln>
        </p:spPr>
        <p:txBody>
          <a:bodyPr wrap="square" lIns="72000" tIns="72000" rIns="72000" bIns="72000" rtlCol="0" anchor="ctr" anchorCtr="0">
            <a:noAutofit/>
          </a:bodyPr>
          <a:lstStyle/>
          <a:p>
            <a:pPr marL="0" marR="0" lvl="0" indent="0" algn="l" defTabSz="914400" rtl="0" eaLnBrk="0" fontAlgn="base" latinLnBrk="0" hangingPunct="0">
              <a:lnSpc>
                <a:spcPct val="100000"/>
              </a:lnSpc>
              <a:spcBef>
                <a:spcPct val="0"/>
              </a:spcBef>
              <a:spcAft>
                <a:spcPts val="200"/>
              </a:spcAft>
              <a:buClrTx/>
              <a:buSzTx/>
              <a:buFontTx/>
              <a:buNone/>
              <a:tabLst/>
              <a:defRPr/>
            </a:pPr>
            <a:r>
              <a:rPr kumimoji="0" lang="en-GB" sz="14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Our </a:t>
            </a:r>
            <a:r>
              <a:rPr kumimoji="0" lang="en-US" altLang="en-US" sz="12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Purpose</a:t>
            </a:r>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ts val="20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Improving Lives for Generations </a:t>
            </a:r>
          </a:p>
        </p:txBody>
      </p:sp>
      <p:sp>
        <p:nvSpPr>
          <p:cNvPr id="7" name="Content Placeholder 4"/>
          <p:cNvSpPr txBox="1">
            <a:spLocks/>
          </p:cNvSpPr>
          <p:nvPr/>
        </p:nvSpPr>
        <p:spPr bwMode="auto">
          <a:xfrm>
            <a:off x="5564734" y="1550131"/>
            <a:ext cx="3039714" cy="321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ts val="800"/>
              </a:spcBef>
              <a:spcAft>
                <a:spcPts val="400"/>
              </a:spcAft>
              <a:buFont typeface="Arial" panose="020B0604020202020204" pitchFamily="34" charset="0"/>
              <a:defRPr sz="1600" b="1">
                <a:solidFill>
                  <a:schemeClr val="accent1"/>
                </a:solidFill>
                <a:latin typeface="Arial" panose="020B0604020202020204" pitchFamily="34" charset="0"/>
              </a:defRPr>
            </a:lvl1pPr>
            <a:lvl2pPr marL="742950" indent="-285750">
              <a:lnSpc>
                <a:spcPct val="90000"/>
              </a:lnSpc>
              <a:spcBef>
                <a:spcPts val="400"/>
              </a:spcBef>
              <a:buFont typeface="Arial" panose="020B0604020202020204" pitchFamily="34" charset="0"/>
              <a:defRPr sz="1600" b="1">
                <a:solidFill>
                  <a:schemeClr val="tx1"/>
                </a:solidFill>
                <a:latin typeface="Arial" panose="020B0604020202020204" pitchFamily="34" charset="0"/>
              </a:defRPr>
            </a:lvl2pPr>
            <a:lvl3pPr marL="1143000" indent="-228600">
              <a:lnSpc>
                <a:spcPct val="90000"/>
              </a:lnSpc>
              <a:spcBef>
                <a:spcPts val="600"/>
              </a:spcBef>
              <a:spcAft>
                <a:spcPts val="600"/>
              </a:spcAft>
              <a:buClr>
                <a:schemeClr val="accent1"/>
              </a:buClr>
              <a:buFont typeface="Arial" panose="020B0604020202020204" pitchFamily="34" charset="0"/>
              <a:defRPr sz="1400">
                <a:solidFill>
                  <a:schemeClr val="tx1"/>
                </a:solidFill>
                <a:latin typeface="Arial" panose="020B0604020202020204" pitchFamily="34" charset="0"/>
              </a:defRPr>
            </a:lvl3pPr>
            <a:lvl4pPr marL="179388" indent="-179388">
              <a:lnSpc>
                <a:spcPct val="90000"/>
              </a:lnSpc>
              <a:spcBef>
                <a:spcPts val="600"/>
              </a:spcBef>
              <a:buClr>
                <a:schemeClr val="tx2"/>
              </a:buClr>
              <a:buFont typeface="Arial" panose="020B0604020202020204" pitchFamily="34" charset="0"/>
              <a:buChar char="•"/>
              <a:defRPr sz="1400">
                <a:solidFill>
                  <a:schemeClr val="tx1"/>
                </a:solidFill>
                <a:latin typeface="Arial" panose="020B0604020202020204" pitchFamily="34" charset="0"/>
              </a:defRPr>
            </a:lvl4pPr>
            <a:lvl5pPr marL="358775" indent="-180975">
              <a:lnSpc>
                <a:spcPct val="90000"/>
              </a:lnSpc>
              <a:spcBef>
                <a:spcPts val="600"/>
              </a:spcBef>
              <a:buClr>
                <a:schemeClr val="tx2"/>
              </a:buClr>
              <a:buFont typeface="Arial" panose="020B0604020202020204" pitchFamily="34" charset="0"/>
              <a:buChar char="−"/>
              <a:defRPr sz="1400">
                <a:solidFill>
                  <a:schemeClr val="tx1"/>
                </a:solidFill>
                <a:latin typeface="Arial" panose="020B0604020202020204" pitchFamily="34" charset="0"/>
              </a:defRPr>
            </a:lvl5pPr>
            <a:lvl6pPr marL="815975" indent="-180975" eaLnBrk="0" fontAlgn="base" hangingPunct="0">
              <a:lnSpc>
                <a:spcPct val="90000"/>
              </a:lnSpc>
              <a:spcBef>
                <a:spcPts val="6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6pPr>
            <a:lvl7pPr marL="1273175" indent="-180975" eaLnBrk="0" fontAlgn="base" hangingPunct="0">
              <a:lnSpc>
                <a:spcPct val="90000"/>
              </a:lnSpc>
              <a:spcBef>
                <a:spcPts val="6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7pPr>
            <a:lvl8pPr marL="1730375" indent="-180975" eaLnBrk="0" fontAlgn="base" hangingPunct="0">
              <a:lnSpc>
                <a:spcPct val="90000"/>
              </a:lnSpc>
              <a:spcBef>
                <a:spcPts val="6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8pPr>
            <a:lvl9pPr marL="2187575" indent="-180975" eaLnBrk="0" fontAlgn="base" hangingPunct="0">
              <a:lnSpc>
                <a:spcPct val="90000"/>
              </a:lnSpc>
              <a:spcBef>
                <a:spcPts val="6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14000"/>
              </a:lnSpc>
              <a:spcBef>
                <a:spcPts val="1200"/>
              </a:spcBef>
              <a:spcAft>
                <a:spcPts val="600"/>
              </a:spcAft>
              <a:buClrTx/>
              <a:buSzTx/>
              <a:buFont typeface="Arial" panose="020B0604020202020204" pitchFamily="34" charset="0"/>
              <a:buNone/>
              <a:tabLst/>
              <a:defRPr/>
            </a:pPr>
            <a:r>
              <a:rPr kumimoji="0" lang="en-GB" altLang="en-US" sz="12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Through our purpose, we believe we can successfully </a:t>
            </a:r>
            <a:r>
              <a:rPr kumimoji="0" lang="en-GB" altLang="en-US" sz="1200" b="1" i="0" u="none" strike="noStrike" kern="1200" cap="none" spc="0" normalizeH="0" baseline="0" noProof="0" dirty="0" smtClean="0">
                <a:ln>
                  <a:noFill/>
                </a:ln>
                <a:solidFill>
                  <a:srgbClr val="00A9E0"/>
                </a:solidFill>
                <a:effectLst/>
                <a:uLnTx/>
                <a:uFillTx/>
                <a:latin typeface="Arial" panose="020B0604020202020204" pitchFamily="34" charset="0"/>
                <a:ea typeface="+mn-ea"/>
                <a:cs typeface="Arial" panose="020B0604020202020204" pitchFamily="34" charset="0"/>
              </a:rPr>
              <a:t>grow our business </a:t>
            </a:r>
            <a:r>
              <a:rPr kumimoji="0" lang="en-GB" altLang="en-US" sz="12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and have</a:t>
            </a:r>
            <a:br>
              <a:rPr kumimoji="0" lang="en-GB" altLang="en-US" sz="12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br>
            <a:r>
              <a:rPr kumimoji="0" lang="en-GB" altLang="en-US" sz="12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a </a:t>
            </a:r>
            <a:r>
              <a:rPr kumimoji="0" lang="en-GB" altLang="en-US" sz="1200" b="1" i="0" u="none" strike="noStrike" kern="1200" cap="none" spc="0" normalizeH="0" baseline="0" noProof="0" dirty="0" smtClean="0">
                <a:ln>
                  <a:noFill/>
                </a:ln>
                <a:solidFill>
                  <a:srgbClr val="00A9E0"/>
                </a:solidFill>
                <a:effectLst/>
                <a:uLnTx/>
                <a:uFillTx/>
                <a:latin typeface="Arial" panose="020B0604020202020204" pitchFamily="34" charset="0"/>
                <a:ea typeface="+mn-ea"/>
                <a:cs typeface="Arial" panose="020B0604020202020204" pitchFamily="34" charset="0"/>
              </a:rPr>
              <a:t>positive impact on society</a:t>
            </a:r>
            <a:r>
              <a:rPr kumimoji="0" lang="en-GB" altLang="en-US" sz="12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It inspires</a:t>
            </a:r>
            <a:br>
              <a:rPr kumimoji="0" lang="en-GB" altLang="en-US" sz="12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br>
            <a:r>
              <a:rPr kumimoji="0" lang="en-GB" altLang="en-US" sz="12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us and informs what we do. </a:t>
            </a:r>
          </a:p>
          <a:p>
            <a:pPr marL="0" marR="0" lvl="0" indent="0" algn="l" defTabSz="914400" rtl="0" eaLnBrk="0" fontAlgn="base" latinLnBrk="0" hangingPunct="0">
              <a:lnSpc>
                <a:spcPct val="114000"/>
              </a:lnSpc>
              <a:spcBef>
                <a:spcPts val="1200"/>
              </a:spcBef>
              <a:spcAft>
                <a:spcPts val="600"/>
              </a:spcAft>
              <a:buClrTx/>
              <a:buSzTx/>
              <a:buFont typeface="Arial" panose="020B0604020202020204" pitchFamily="34" charset="0"/>
              <a:buNone/>
              <a:tabLst/>
              <a:defRPr/>
            </a:pPr>
            <a:r>
              <a:rPr kumimoji="0" lang="en-GB" altLang="en-US" sz="12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Working in partnership with our customers, </a:t>
            </a:r>
            <a:br>
              <a:rPr kumimoji="0" lang="en-GB" altLang="en-US" sz="12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br>
            <a:r>
              <a:rPr kumimoji="0" lang="en-GB" altLang="en-US" sz="12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we use our ingredients, expertise and people to bring our purpose to life every day. We do this by helping people make </a:t>
            </a:r>
            <a:r>
              <a:rPr kumimoji="0" lang="en-GB" altLang="en-US" sz="1200" b="1" i="0" u="none" strike="noStrike" kern="1200" cap="none" spc="0" normalizeH="0" baseline="0" noProof="0" dirty="0" smtClean="0">
                <a:ln>
                  <a:noFill/>
                </a:ln>
                <a:solidFill>
                  <a:srgbClr val="00A9E0"/>
                </a:solidFill>
                <a:effectLst/>
                <a:uLnTx/>
                <a:uFillTx/>
                <a:latin typeface="Arial" panose="020B0604020202020204" pitchFamily="34" charset="0"/>
                <a:ea typeface="+mn-ea"/>
                <a:cs typeface="Arial" panose="020B0604020202020204" pitchFamily="34" charset="0"/>
              </a:rPr>
              <a:t>healthier and tastier choices</a:t>
            </a:r>
            <a:r>
              <a:rPr kumimoji="0" lang="en-GB" altLang="en-US" sz="12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when they eat and drink, and lead a more </a:t>
            </a:r>
            <a:r>
              <a:rPr kumimoji="0" lang="en-GB" altLang="en-US" sz="1200" b="1" i="0" u="none" strike="noStrike" kern="1200" cap="none" spc="0" normalizeH="0" baseline="0" noProof="0" dirty="0" smtClean="0">
                <a:ln>
                  <a:noFill/>
                </a:ln>
                <a:solidFill>
                  <a:srgbClr val="00A9E0"/>
                </a:solidFill>
                <a:effectLst/>
                <a:uLnTx/>
                <a:uFillTx/>
                <a:latin typeface="Arial" panose="020B0604020202020204" pitchFamily="34" charset="0"/>
                <a:ea typeface="+mn-ea"/>
                <a:cs typeface="Arial" panose="020B0604020202020204" pitchFamily="34" charset="0"/>
              </a:rPr>
              <a:t>balanced lifestyle</a:t>
            </a:r>
            <a:r>
              <a:rPr kumimoji="0" lang="en-GB" altLang="en-US" sz="12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p>
          <a:p>
            <a:pPr marL="0" marR="0" lvl="0" indent="0" algn="l" defTabSz="914400" rtl="0" eaLnBrk="0" fontAlgn="base" latinLnBrk="0" hangingPunct="0">
              <a:lnSpc>
                <a:spcPct val="114000"/>
              </a:lnSpc>
              <a:spcBef>
                <a:spcPts val="1200"/>
              </a:spcBef>
              <a:spcAft>
                <a:spcPts val="600"/>
              </a:spcAft>
              <a:buClrTx/>
              <a:buSzTx/>
              <a:buFont typeface="Arial" panose="020B0604020202020204" pitchFamily="34" charset="0"/>
              <a:buNone/>
              <a:tabLst/>
              <a:defRPr/>
            </a:pPr>
            <a:r>
              <a:rPr kumimoji="0" lang="en-GB" altLang="en-US" sz="12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Our purpose is our passion. </a:t>
            </a:r>
          </a:p>
          <a:p>
            <a:pPr marL="0" marR="0" lvl="0" indent="0" algn="l" defTabSz="914400" rtl="0" eaLnBrk="0" fontAlgn="base" latinLnBrk="0" hangingPunct="0">
              <a:lnSpc>
                <a:spcPct val="114000"/>
              </a:lnSpc>
              <a:spcBef>
                <a:spcPts val="1200"/>
              </a:spcBef>
              <a:spcAft>
                <a:spcPts val="600"/>
              </a:spcAft>
              <a:buClrTx/>
              <a:buSzTx/>
              <a:buFont typeface="Arial" panose="020B0604020202020204" pitchFamily="34" charset="0"/>
              <a:buNone/>
              <a:tabLst/>
              <a:defRPr/>
            </a:pPr>
            <a:r>
              <a:rPr kumimoji="0" lang="en-GB" altLang="en-US" sz="12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r>
            <a:br>
              <a:rPr kumimoji="0" lang="en-GB" altLang="en-US" sz="12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br>
            <a:r>
              <a:rPr kumimoji="0" lang="en-GB" altLang="en-US" sz="12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r>
            <a:br>
              <a:rPr kumimoji="0" lang="en-GB" altLang="en-US" sz="12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br>
            <a:endParaRPr kumimoji="0" lang="en-US" altLang="en-US" sz="12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96815507"/>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0"/>
          <p:cNvSpPr txBox="1">
            <a:spLocks/>
          </p:cNvSpPr>
          <p:nvPr/>
        </p:nvSpPr>
        <p:spPr>
          <a:xfrm>
            <a:off x="457199" y="1347614"/>
            <a:ext cx="8218489" cy="2879899"/>
          </a:xfrm>
          <a:prstGeom prst="rect">
            <a:avLst/>
          </a:prstGeom>
        </p:spPr>
        <p:txBody>
          <a:bodyPr vert="horz" lIns="0" tIns="0" rIns="0" bIns="0" rtlCol="0">
            <a:noAutofit/>
          </a:bodyPr>
          <a:lstStyle>
            <a:lvl1pPr marL="0" indent="0" algn="l" defTabSz="914400" rtl="0" eaLnBrk="1" latinLnBrk="0" hangingPunct="1">
              <a:lnSpc>
                <a:spcPct val="90000"/>
              </a:lnSpc>
              <a:spcBef>
                <a:spcPts val="600"/>
              </a:spcBef>
              <a:spcAft>
                <a:spcPts val="600"/>
              </a:spcAft>
              <a:buFont typeface="Arial" pitchFamily="34" charset="0"/>
              <a:buNone/>
              <a:defRPr sz="1400" kern="1200">
                <a:solidFill>
                  <a:schemeClr val="tx1"/>
                </a:solidFill>
                <a:latin typeface="+mn-lt"/>
                <a:ea typeface="+mn-ea"/>
                <a:cs typeface="+mn-cs"/>
              </a:defRPr>
            </a:lvl1pPr>
            <a:lvl2pPr marL="0" indent="0" algn="l" defTabSz="914400" rtl="0" eaLnBrk="1" latinLnBrk="0" hangingPunct="1">
              <a:lnSpc>
                <a:spcPct val="90000"/>
              </a:lnSpc>
              <a:spcBef>
                <a:spcPts val="400"/>
              </a:spcBef>
              <a:buFont typeface="Arial" pitchFamily="34" charset="0"/>
              <a:buNone/>
              <a:defRPr sz="1600" b="1" kern="1200">
                <a:solidFill>
                  <a:schemeClr val="tx1"/>
                </a:solidFill>
                <a:latin typeface="+mn-lt"/>
                <a:ea typeface="+mn-ea"/>
                <a:cs typeface="+mn-cs"/>
              </a:defRPr>
            </a:lvl2pPr>
            <a:lvl3pPr marL="180000" indent="-180000" algn="l" defTabSz="914400" rtl="0" eaLnBrk="1" latinLnBrk="0" hangingPunct="1">
              <a:lnSpc>
                <a:spcPct val="90000"/>
              </a:lnSpc>
              <a:spcBef>
                <a:spcPts val="400"/>
              </a:spcBef>
              <a:buClr>
                <a:schemeClr val="tx2"/>
              </a:buClr>
              <a:buFont typeface="Arial"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400"/>
              </a:spcBef>
              <a:spcAft>
                <a:spcPts val="400"/>
              </a:spcAft>
              <a:buFont typeface="Arial" pitchFamily="34" charset="0"/>
              <a:buNone/>
              <a:defRPr sz="1600" b="1" kern="1200">
                <a:solidFill>
                  <a:schemeClr val="tx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600"/>
              </a:spcAft>
              <a:buClrTx/>
              <a:buSzTx/>
              <a:buFont typeface="Arial" pitchFamily="34" charset="0"/>
              <a:buNone/>
              <a:tabLst/>
              <a:defRPr/>
            </a:pPr>
            <a:r>
              <a:rPr kumimoji="0" lang="en-GB" sz="1200" b="0" i="0" u="none" strike="noStrike" kern="1200" cap="none" spc="0" normalizeH="0" baseline="0" noProof="0" dirty="0" smtClean="0">
                <a:ln>
                  <a:noFill/>
                </a:ln>
                <a:solidFill>
                  <a:srgbClr val="000000"/>
                </a:solidFill>
                <a:effectLst/>
                <a:uLnTx/>
                <a:uFillTx/>
                <a:latin typeface="Arial"/>
                <a:ea typeface="+mn-ea"/>
                <a:cs typeface="+mn-cs"/>
              </a:rPr>
              <a:t>This presentation has been prepared solely to provide information to assess the Group’s strategy and should not be relied upon for any other purpose. </a:t>
            </a:r>
            <a:endParaRPr kumimoji="0" lang="en-US" sz="1200" b="0" i="0" u="none" strike="noStrike" kern="1200" cap="none" spc="0" normalizeH="0" baseline="0" noProof="0" dirty="0" smtClean="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90000"/>
              </a:lnSpc>
              <a:spcBef>
                <a:spcPts val="600"/>
              </a:spcBef>
              <a:spcAft>
                <a:spcPts val="600"/>
              </a:spcAft>
              <a:buClrTx/>
              <a:buSzTx/>
              <a:buFont typeface="Arial" pitchFamily="34" charset="0"/>
              <a:buNone/>
              <a:tabLst/>
              <a:defRPr/>
            </a:pPr>
            <a:r>
              <a:rPr kumimoji="0" lang="en-GB" sz="1200" b="0" i="0" u="none" strike="noStrike" kern="1200" cap="none" spc="0" normalizeH="0" baseline="0" noProof="0" dirty="0" smtClean="0">
                <a:ln>
                  <a:noFill/>
                </a:ln>
                <a:solidFill>
                  <a:srgbClr val="000000"/>
                </a:solidFill>
                <a:effectLst/>
                <a:uLnTx/>
                <a:uFillTx/>
                <a:latin typeface="Arial"/>
                <a:ea typeface="+mn-ea"/>
                <a:cs typeface="+mn-cs"/>
              </a:rPr>
              <a:t>It contains certain forward-looking statements with respect to the financial condition, results, operations and businesses </a:t>
            </a:r>
            <a:br>
              <a:rPr kumimoji="0" lang="en-GB" sz="1200" b="0" i="0" u="none" strike="noStrike" kern="1200" cap="none" spc="0" normalizeH="0" baseline="0" noProof="0" dirty="0" smtClean="0">
                <a:ln>
                  <a:noFill/>
                </a:ln>
                <a:solidFill>
                  <a:srgbClr val="000000"/>
                </a:solidFill>
                <a:effectLst/>
                <a:uLnTx/>
                <a:uFillTx/>
                <a:latin typeface="Arial"/>
                <a:ea typeface="+mn-ea"/>
                <a:cs typeface="+mn-cs"/>
              </a:rPr>
            </a:br>
            <a:r>
              <a:rPr kumimoji="0" lang="en-GB" sz="1200" b="0" i="0" u="none" strike="noStrike" kern="1200" cap="none" spc="0" normalizeH="0" baseline="0" noProof="0" dirty="0" smtClean="0">
                <a:ln>
                  <a:noFill/>
                </a:ln>
                <a:solidFill>
                  <a:srgbClr val="000000"/>
                </a:solidFill>
                <a:effectLst/>
                <a:uLnTx/>
                <a:uFillTx/>
                <a:latin typeface="Arial"/>
                <a:ea typeface="+mn-ea"/>
                <a:cs typeface="+mn-cs"/>
              </a:rPr>
              <a:t>of Tate &amp; Lyle PLC. These statements and forecasts involve risk and uncertainty because they relate to events and depend upon circumstances that will occur in the future. There are a number of factors that could cause actual results</a:t>
            </a:r>
            <a:br>
              <a:rPr kumimoji="0" lang="en-GB" sz="1200" b="0" i="0" u="none" strike="noStrike" kern="1200" cap="none" spc="0" normalizeH="0" baseline="0" noProof="0" dirty="0" smtClean="0">
                <a:ln>
                  <a:noFill/>
                </a:ln>
                <a:solidFill>
                  <a:srgbClr val="000000"/>
                </a:solidFill>
                <a:effectLst/>
                <a:uLnTx/>
                <a:uFillTx/>
                <a:latin typeface="Arial"/>
                <a:ea typeface="+mn-ea"/>
                <a:cs typeface="+mn-cs"/>
              </a:rPr>
            </a:br>
            <a:r>
              <a:rPr kumimoji="0" lang="en-GB" sz="1200" b="0" i="0" u="none" strike="noStrike" kern="1200" cap="none" spc="0" normalizeH="0" baseline="0" noProof="0" dirty="0" smtClean="0">
                <a:ln>
                  <a:noFill/>
                </a:ln>
                <a:solidFill>
                  <a:srgbClr val="000000"/>
                </a:solidFill>
                <a:effectLst/>
                <a:uLnTx/>
                <a:uFillTx/>
                <a:latin typeface="Arial"/>
                <a:ea typeface="+mn-ea"/>
                <a:cs typeface="+mn-cs"/>
              </a:rPr>
              <a:t>or developments to differ materially from those expressed or implied by these forward-looking statements and forecasts. </a:t>
            </a:r>
            <a:endParaRPr kumimoji="0" lang="en-US" sz="1200" b="0" i="0" u="none" strike="noStrike" kern="1200" cap="none" spc="0" normalizeH="0" baseline="0" noProof="0" dirty="0" smtClean="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90000"/>
              </a:lnSpc>
              <a:spcBef>
                <a:spcPts val="600"/>
              </a:spcBef>
              <a:spcAft>
                <a:spcPts val="600"/>
              </a:spcAft>
              <a:buClrTx/>
              <a:buSzTx/>
              <a:buFont typeface="Arial" pitchFamily="34" charset="0"/>
              <a:buNone/>
              <a:tabLst/>
              <a:defRPr/>
            </a:pPr>
            <a:r>
              <a:rPr kumimoji="0" lang="en-GB" sz="1200" b="0" i="0" u="none" strike="noStrike" kern="1200" cap="none" spc="0" normalizeH="0" baseline="0" noProof="0" dirty="0" smtClean="0">
                <a:ln>
                  <a:noFill/>
                </a:ln>
                <a:solidFill>
                  <a:srgbClr val="000000"/>
                </a:solidFill>
                <a:effectLst/>
                <a:uLnTx/>
                <a:uFillTx/>
                <a:latin typeface="Arial"/>
                <a:ea typeface="+mn-ea"/>
                <a:cs typeface="+mn-cs"/>
              </a:rPr>
              <a:t>With regard to the regulatory or labelling status of any ingredient referred to, this presentation contains our good-faith assessment of the matters discussed, based on information available as at the publication date; legal, regulatory and labelling policies and requirements are subject to change and vary in different jurisdictions; recipients of this information should take their own advice in each relevant jurisdiction with regard to the legal and regulatory aspects of our food ingredients. </a:t>
            </a:r>
            <a:endParaRPr kumimoji="0" lang="en-US" sz="1200" b="0" i="0" u="none" strike="noStrike" kern="1200" cap="none" spc="0" normalizeH="0" baseline="0" noProof="0" dirty="0" smtClean="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90000"/>
              </a:lnSpc>
              <a:spcBef>
                <a:spcPts val="600"/>
              </a:spcBef>
              <a:spcAft>
                <a:spcPts val="600"/>
              </a:spcAft>
              <a:buClrTx/>
              <a:buSzTx/>
              <a:buFont typeface="Arial" pitchFamily="34" charset="0"/>
              <a:buNone/>
              <a:tabLst/>
              <a:defRPr/>
            </a:pPr>
            <a:r>
              <a:rPr kumimoji="0" lang="en-GB" sz="1200" b="0" i="0" u="none" strike="noStrike" kern="1200" cap="none" spc="0" normalizeH="0" baseline="0" noProof="0" dirty="0" smtClean="0">
                <a:ln>
                  <a:noFill/>
                </a:ln>
                <a:solidFill>
                  <a:srgbClr val="000000"/>
                </a:solidFill>
                <a:effectLst/>
                <a:uLnTx/>
                <a:uFillTx/>
                <a:latin typeface="Arial"/>
                <a:ea typeface="+mn-ea"/>
                <a:cs typeface="+mn-cs"/>
              </a:rPr>
              <a:t>A broader outline of the risk factors relevant to Tate &amp; Lyle’s business and a glossary of some of the terms used in this presentation can be found within our 2019 Annual Report which is available on our website.</a:t>
            </a:r>
          </a:p>
        </p:txBody>
      </p:sp>
      <p:sp>
        <p:nvSpPr>
          <p:cNvPr id="5" name="Slide Number Placeholder 3">
            <a:extLst>
              <a:ext uri="{FF2B5EF4-FFF2-40B4-BE49-F238E27FC236}">
                <a16:creationId xmlns:a16="http://schemas.microsoft.com/office/drawing/2014/main" id="{EB3DCA2B-3884-4EDF-BEED-08EDA26E295B}"/>
              </a:ext>
            </a:extLst>
          </p:cNvPr>
          <p:cNvSpPr>
            <a:spLocks noGrp="1"/>
          </p:cNvSpPr>
          <p:nvPr>
            <p:ph type="sldNum" sz="quarter" idx="12"/>
          </p:nvPr>
        </p:nvSpPr>
        <p:spPr>
          <a:prstGeom prst="rect">
            <a:avLst/>
          </a:prstGeom>
          <a:solidFill>
            <a:schemeClr val="accent1"/>
          </a:solidFill>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51D429A6-B495-4E21-8054-32691305A83C}" type="slidenum">
              <a:rPr kumimoji="0" lang="en-GB" altLang="en-US" sz="10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t>30</a:t>
            </a:fld>
            <a:endParaRPr kumimoji="0" lang="en-GB" altLang="en-US" sz="1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 name="Title 1"/>
          <p:cNvSpPr txBox="1">
            <a:spLocks/>
          </p:cNvSpPr>
          <p:nvPr/>
        </p:nvSpPr>
        <p:spPr bwMode="auto">
          <a:xfrm>
            <a:off x="297281" y="103588"/>
            <a:ext cx="6453717" cy="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normAutofit/>
          </a:bodyPr>
          <a:lstStyle>
            <a:lvl1pPr algn="l" rtl="0" eaLnBrk="1" fontAlgn="base" hangingPunct="1">
              <a:lnSpc>
                <a:spcPct val="90000"/>
              </a:lnSpc>
              <a:spcBef>
                <a:spcPct val="0"/>
              </a:spcBef>
              <a:spcAft>
                <a:spcPct val="0"/>
              </a:spcAft>
              <a:defRPr sz="2000" b="1" kern="1200" cap="none" baseline="0">
                <a:solidFill>
                  <a:schemeClr val="bg1"/>
                </a:solidFill>
                <a:latin typeface="+mj-lt"/>
                <a:ea typeface="+mj-ea"/>
                <a:cs typeface="+mj-cs"/>
              </a:defRPr>
            </a:lvl1pPr>
            <a:lvl2pPr algn="l" rtl="0" eaLnBrk="1" fontAlgn="base" hangingPunct="1">
              <a:spcBef>
                <a:spcPct val="0"/>
              </a:spcBef>
              <a:spcAft>
                <a:spcPct val="0"/>
              </a:spcAft>
              <a:defRPr sz="2400">
                <a:solidFill>
                  <a:schemeClr val="tx1"/>
                </a:solidFill>
                <a:latin typeface="Arial" charset="0"/>
              </a:defRPr>
            </a:lvl2pPr>
            <a:lvl3pPr algn="l" rtl="0" eaLnBrk="1" fontAlgn="base" hangingPunct="1">
              <a:spcBef>
                <a:spcPct val="0"/>
              </a:spcBef>
              <a:spcAft>
                <a:spcPct val="0"/>
              </a:spcAft>
              <a:defRPr sz="2400">
                <a:solidFill>
                  <a:schemeClr val="tx1"/>
                </a:solidFill>
                <a:latin typeface="Arial" charset="0"/>
              </a:defRPr>
            </a:lvl3pPr>
            <a:lvl4pPr algn="l" rtl="0" eaLnBrk="1" fontAlgn="base" hangingPunct="1">
              <a:spcBef>
                <a:spcPct val="0"/>
              </a:spcBef>
              <a:spcAft>
                <a:spcPct val="0"/>
              </a:spcAft>
              <a:defRPr sz="2400">
                <a:solidFill>
                  <a:schemeClr val="tx1"/>
                </a:solidFill>
                <a:latin typeface="Arial" charset="0"/>
              </a:defRPr>
            </a:lvl4pPr>
            <a:lvl5pPr algn="l" rtl="0" eaLnBrk="1" fontAlgn="base" hangingPunct="1">
              <a:spcBef>
                <a:spcPct val="0"/>
              </a:spcBef>
              <a:spcAft>
                <a:spcPct val="0"/>
              </a:spcAft>
              <a:defRPr sz="2400">
                <a:solidFill>
                  <a:schemeClr val="tx1"/>
                </a:solidFill>
                <a:latin typeface="Arial" charset="0"/>
              </a:defRPr>
            </a:lvl5pPr>
            <a:lvl6pPr marL="457200" algn="l" rtl="0" eaLnBrk="1" fontAlgn="base" hangingPunct="1">
              <a:spcBef>
                <a:spcPct val="0"/>
              </a:spcBef>
              <a:spcAft>
                <a:spcPct val="0"/>
              </a:spcAft>
              <a:defRPr sz="2400">
                <a:solidFill>
                  <a:schemeClr val="tx1"/>
                </a:solidFill>
                <a:latin typeface="Arial" charset="0"/>
              </a:defRPr>
            </a:lvl6pPr>
            <a:lvl7pPr marL="914400" algn="l" rtl="0" eaLnBrk="1" fontAlgn="base" hangingPunct="1">
              <a:spcBef>
                <a:spcPct val="0"/>
              </a:spcBef>
              <a:spcAft>
                <a:spcPct val="0"/>
              </a:spcAft>
              <a:defRPr sz="2400">
                <a:solidFill>
                  <a:schemeClr val="tx1"/>
                </a:solidFill>
                <a:latin typeface="Arial" charset="0"/>
              </a:defRPr>
            </a:lvl7pPr>
            <a:lvl8pPr marL="1371600" algn="l" rtl="0" eaLnBrk="1" fontAlgn="base" hangingPunct="1">
              <a:spcBef>
                <a:spcPct val="0"/>
              </a:spcBef>
              <a:spcAft>
                <a:spcPct val="0"/>
              </a:spcAft>
              <a:defRPr sz="2400">
                <a:solidFill>
                  <a:schemeClr val="tx1"/>
                </a:solidFill>
                <a:latin typeface="Arial" charset="0"/>
              </a:defRPr>
            </a:lvl8pPr>
            <a:lvl9pPr marL="1828800" algn="l" rtl="0" eaLnBrk="1" fontAlgn="base" hangingPunct="1">
              <a:spcBef>
                <a:spcPct val="0"/>
              </a:spcBef>
              <a:spcAft>
                <a:spcPct val="0"/>
              </a:spcAft>
              <a:defRPr sz="2400">
                <a:solidFill>
                  <a:schemeClr val="tx1"/>
                </a:solidFill>
                <a:latin typeface="Arial" charset="0"/>
              </a:defRPr>
            </a:lvl9pPr>
          </a:lstStyle>
          <a:p>
            <a:r>
              <a:rPr lang="en-GB" cap="small" dirty="0" smtClean="0"/>
              <a:t>Cautionary Statement</a:t>
            </a:r>
            <a:endParaRPr lang="en-GB" cap="small" dirty="0"/>
          </a:p>
        </p:txBody>
      </p:sp>
    </p:spTree>
    <p:extLst>
      <p:ext uri="{BB962C8B-B14F-4D97-AF65-F5344CB8AC3E}">
        <p14:creationId xmlns:p14="http://schemas.microsoft.com/office/powerpoint/2010/main" val="2214937575"/>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1664" y="-363069"/>
            <a:ext cx="9214304" cy="5563111"/>
          </a:xfrm>
          <a:prstGeom prst="rect">
            <a:avLst/>
          </a:prstGeom>
        </p:spPr>
      </p:pic>
      <p:sp>
        <p:nvSpPr>
          <p:cNvPr id="3" name="Slide Number Placeholder 2"/>
          <p:cNvSpPr>
            <a:spLocks noGrp="1"/>
          </p:cNvSpPr>
          <p:nvPr>
            <p:ph type="sldNum" sz="quarter" idx="12"/>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19B833BA-13AE-4F6B-995D-41734D69AB71}" type="slidenum">
              <a:rPr kumimoji="0" lang="en-GB" altLang="en-US" sz="10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4</a:t>
            </a:fld>
            <a:endParaRPr kumimoji="0" lang="en-GB"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 name="Slide Number Placeholder 3"/>
          <p:cNvSpPr txBox="1">
            <a:spLocks/>
          </p:cNvSpPr>
          <p:nvPr/>
        </p:nvSpPr>
        <p:spPr>
          <a:xfrm>
            <a:off x="8686799" y="4767263"/>
            <a:ext cx="385763" cy="274637"/>
          </a:xfrm>
          <a:prstGeom prst="rect">
            <a:avLst/>
          </a:prstGeom>
          <a:solidFill>
            <a:schemeClr val="accent6"/>
          </a:solidFill>
        </p:spPr>
        <p:txBody>
          <a:bodyPr vert="horz" wrap="square" lIns="0" tIns="0" rIns="0" bIns="0" numCol="1" anchor="ctr" anchorCtr="0" compatLnSpc="1">
            <a:prstTxWarp prst="textNoShape">
              <a:avLst/>
            </a:prstTxWarp>
          </a:bodyPr>
          <a:lstStyle>
            <a:defPPr>
              <a:defRPr lang="en-US"/>
            </a:defPPr>
            <a:lvl1pPr algn="ctr" rtl="0" fontAlgn="base">
              <a:spcBef>
                <a:spcPct val="0"/>
              </a:spcBef>
              <a:spcAft>
                <a:spcPct val="0"/>
              </a:spcAft>
              <a:defRPr sz="1000" kern="1200">
                <a:solidFill>
                  <a:schemeClr val="bg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57CD0ED4-5C3C-41BA-8B73-B50F411C5260}" type="slidenum">
              <a:rPr kumimoji="0" lang="en-GB" altLang="en-US" sz="10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4</a:t>
            </a:fld>
            <a:endParaRPr kumimoji="0" lang="en-GB" altLang="en-US" sz="1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 name="Arrow: Pentagon 35">
            <a:extLst>
              <a:ext uri="{FF2B5EF4-FFF2-40B4-BE49-F238E27FC236}">
                <a16:creationId xmlns:a16="http://schemas.microsoft.com/office/drawing/2014/main" id="{498308C4-46D1-4FED-99AE-897A4ADFD909}"/>
              </a:ext>
            </a:extLst>
          </p:cNvPr>
          <p:cNvSpPr/>
          <p:nvPr/>
        </p:nvSpPr>
        <p:spPr>
          <a:xfrm>
            <a:off x="450631" y="1206204"/>
            <a:ext cx="1440000" cy="3086997"/>
          </a:xfrm>
          <a:prstGeom prst="rect">
            <a:avLst/>
          </a:prstGeom>
          <a:solidFill>
            <a:schemeClr val="bg1"/>
          </a:solidFill>
          <a:ln w="12700">
            <a:solidFill>
              <a:schemeClr val="accent6"/>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8000" tIns="0" rIns="108000" bIns="0" numCol="1" spcCol="127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7" name="Rectangle 6"/>
          <p:cNvSpPr/>
          <p:nvPr/>
        </p:nvSpPr>
        <p:spPr>
          <a:xfrm>
            <a:off x="476725" y="1325435"/>
            <a:ext cx="1411194" cy="360000"/>
          </a:xfrm>
          <a:prstGeom prst="rect">
            <a:avLst/>
          </a:prstGeom>
          <a:noFill/>
        </p:spPr>
        <p:txBody>
          <a:bodyPr wrap="square" lIns="0" tIns="0" rIns="0" bIns="0" rtlCol="0" anchor="ctr">
            <a:noAutofit/>
          </a:bodyPr>
          <a:lstStyle/>
          <a:p>
            <a:pPr marL="0" marR="0" lvl="0" indent="0" algn="ctr" defTabSz="914400" rtl="0" eaLnBrk="1" fontAlgn="base" latinLnBrk="0" hangingPunct="1">
              <a:lnSpc>
                <a:spcPct val="100000"/>
              </a:lnSpc>
              <a:spcBef>
                <a:spcPts val="0"/>
              </a:spcBef>
              <a:spcAft>
                <a:spcPct val="0"/>
              </a:spcAft>
              <a:buClr>
                <a:srgbClr val="00A9E0"/>
              </a:buClr>
              <a:buSzTx/>
              <a:buFontTx/>
              <a:buNone/>
              <a:tabLst>
                <a:tab pos="457200" algn="l"/>
              </a:tabLst>
              <a:defRPr/>
            </a:pPr>
            <a:r>
              <a:rPr kumimoji="0" lang="en-GB" sz="1100" b="1" i="0" u="none" strike="noStrike" kern="1200" cap="none" spc="0" normalizeH="0" baseline="0" noProof="0" dirty="0" smtClean="0">
                <a:ln>
                  <a:noFill/>
                </a:ln>
                <a:solidFill>
                  <a:srgbClr val="7A9A01"/>
                </a:solidFill>
                <a:effectLst/>
                <a:uLnTx/>
                <a:uFillTx/>
                <a:latin typeface="Arial"/>
                <a:ea typeface="DengXian"/>
                <a:cs typeface="Times New Roman" panose="02020603050405020304" pitchFamily="18" charset="0"/>
              </a:rPr>
              <a:t>Sustainable </a:t>
            </a:r>
            <a:br>
              <a:rPr kumimoji="0" lang="en-GB" sz="1100" b="1" i="0" u="none" strike="noStrike" kern="1200" cap="none" spc="0" normalizeH="0" baseline="0" noProof="0" dirty="0" smtClean="0">
                <a:ln>
                  <a:noFill/>
                </a:ln>
                <a:solidFill>
                  <a:srgbClr val="7A9A01"/>
                </a:solidFill>
                <a:effectLst/>
                <a:uLnTx/>
                <a:uFillTx/>
                <a:latin typeface="Arial"/>
                <a:ea typeface="DengXian"/>
                <a:cs typeface="Times New Roman" panose="02020603050405020304" pitchFamily="18" charset="0"/>
              </a:rPr>
            </a:br>
            <a:r>
              <a:rPr kumimoji="0" lang="en-GB" sz="1100" b="1" i="0" u="none" strike="noStrike" kern="1200" cap="none" spc="0" normalizeH="0" baseline="0" noProof="0" dirty="0" smtClean="0">
                <a:ln>
                  <a:noFill/>
                </a:ln>
                <a:solidFill>
                  <a:srgbClr val="7A9A01"/>
                </a:solidFill>
                <a:effectLst/>
                <a:uLnTx/>
                <a:uFillTx/>
                <a:latin typeface="Arial"/>
                <a:ea typeface="DengXian"/>
                <a:cs typeface="Times New Roman" panose="02020603050405020304" pitchFamily="18" charset="0"/>
              </a:rPr>
              <a:t>farming</a:t>
            </a:r>
            <a:endParaRPr kumimoji="0" lang="en-GB" sz="1100" b="1" i="0" u="none" strike="noStrike" kern="1200" cap="none" spc="0" normalizeH="0" baseline="0" noProof="0" dirty="0">
              <a:ln>
                <a:noFill/>
              </a:ln>
              <a:solidFill>
                <a:srgbClr val="7A9A01"/>
              </a:solidFill>
              <a:effectLst/>
              <a:uLnTx/>
              <a:uFillTx/>
              <a:latin typeface="Arial"/>
              <a:ea typeface="DengXian"/>
              <a:cs typeface="Times New Roman" panose="02020603050405020304" pitchFamily="18" charset="0"/>
            </a:endParaRPr>
          </a:p>
        </p:txBody>
      </p:sp>
      <p:sp>
        <p:nvSpPr>
          <p:cNvPr id="8" name="Arrow: Pentagon 35">
            <a:extLst>
              <a:ext uri="{FF2B5EF4-FFF2-40B4-BE49-F238E27FC236}">
                <a16:creationId xmlns:a16="http://schemas.microsoft.com/office/drawing/2014/main" id="{498308C4-46D1-4FED-99AE-897A4ADFD909}"/>
              </a:ext>
            </a:extLst>
          </p:cNvPr>
          <p:cNvSpPr/>
          <p:nvPr/>
        </p:nvSpPr>
        <p:spPr>
          <a:xfrm>
            <a:off x="3847508" y="1203326"/>
            <a:ext cx="1440000" cy="3086997"/>
          </a:xfrm>
          <a:prstGeom prst="rect">
            <a:avLst/>
          </a:prstGeom>
          <a:solidFill>
            <a:schemeClr val="bg1"/>
          </a:solidFill>
          <a:ln w="12700">
            <a:solidFill>
              <a:schemeClr val="accent6"/>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8000" tIns="0" rIns="108000" bIns="0" numCol="1" spcCol="127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9" name="Rectangle 8"/>
          <p:cNvSpPr/>
          <p:nvPr/>
        </p:nvSpPr>
        <p:spPr>
          <a:xfrm>
            <a:off x="3870316" y="1326108"/>
            <a:ext cx="1417191" cy="360000"/>
          </a:xfrm>
          <a:prstGeom prst="rect">
            <a:avLst/>
          </a:prstGeom>
          <a:noFill/>
        </p:spPr>
        <p:txBody>
          <a:bodyPr wrap="square" lIns="0" tIns="0" rIns="0" bIns="0" rtlCol="0" anchor="ctr">
            <a:noAutofit/>
          </a:bodyPr>
          <a:lstStyle/>
          <a:p>
            <a:pPr marL="0" marR="0" lvl="0" indent="0" algn="ctr" defTabSz="914400" rtl="0" eaLnBrk="1" fontAlgn="base" latinLnBrk="0" hangingPunct="1">
              <a:lnSpc>
                <a:spcPct val="100000"/>
              </a:lnSpc>
              <a:spcBef>
                <a:spcPts val="0"/>
              </a:spcBef>
              <a:spcAft>
                <a:spcPct val="0"/>
              </a:spcAft>
              <a:buClr>
                <a:srgbClr val="00A9E0"/>
              </a:buClr>
              <a:buSzTx/>
              <a:buFontTx/>
              <a:buNone/>
              <a:tabLst>
                <a:tab pos="457200" algn="l"/>
              </a:tabLst>
              <a:defRPr/>
            </a:pPr>
            <a:r>
              <a:rPr kumimoji="0" lang="en-GB" sz="1100" b="1" i="0" u="none" strike="noStrike" kern="1200" cap="none" spc="0" normalizeH="0" baseline="0" noProof="0" dirty="0" smtClean="0">
                <a:ln>
                  <a:noFill/>
                </a:ln>
                <a:solidFill>
                  <a:srgbClr val="7A9A01"/>
                </a:solidFill>
                <a:effectLst/>
                <a:uLnTx/>
                <a:uFillTx/>
                <a:latin typeface="Arial"/>
                <a:ea typeface="DengXian"/>
                <a:cs typeface="Times New Roman" panose="02020603050405020304" pitchFamily="18" charset="0"/>
              </a:rPr>
              <a:t>Healthier </a:t>
            </a:r>
            <a:br>
              <a:rPr kumimoji="0" lang="en-GB" sz="1100" b="1" i="0" u="none" strike="noStrike" kern="1200" cap="none" spc="0" normalizeH="0" baseline="0" noProof="0" dirty="0" smtClean="0">
                <a:ln>
                  <a:noFill/>
                </a:ln>
                <a:solidFill>
                  <a:srgbClr val="7A9A01"/>
                </a:solidFill>
                <a:effectLst/>
                <a:uLnTx/>
                <a:uFillTx/>
                <a:latin typeface="Arial"/>
                <a:ea typeface="DengXian"/>
                <a:cs typeface="Times New Roman" panose="02020603050405020304" pitchFamily="18" charset="0"/>
              </a:rPr>
            </a:br>
            <a:r>
              <a:rPr kumimoji="0" lang="en-GB" sz="1100" b="1" i="0" u="none" strike="noStrike" kern="1200" cap="none" spc="0" normalizeH="0" baseline="0" noProof="0" dirty="0" smtClean="0">
                <a:ln>
                  <a:noFill/>
                </a:ln>
                <a:solidFill>
                  <a:srgbClr val="7A9A01"/>
                </a:solidFill>
                <a:effectLst/>
                <a:uLnTx/>
                <a:uFillTx/>
                <a:latin typeface="Arial"/>
                <a:ea typeface="DengXian"/>
                <a:cs typeface="Times New Roman" panose="02020603050405020304" pitchFamily="18" charset="0"/>
              </a:rPr>
              <a:t>lifestyles</a:t>
            </a:r>
            <a:endParaRPr kumimoji="0" lang="en-GB" sz="1100" b="1" i="0" u="none" strike="noStrike" kern="1200" cap="none" spc="0" normalizeH="0" baseline="0" noProof="0" dirty="0">
              <a:ln>
                <a:noFill/>
              </a:ln>
              <a:solidFill>
                <a:srgbClr val="7A9A01"/>
              </a:solidFill>
              <a:effectLst/>
              <a:uLnTx/>
              <a:uFillTx/>
              <a:latin typeface="Arial"/>
              <a:ea typeface="DengXian"/>
              <a:cs typeface="Times New Roman" panose="02020603050405020304" pitchFamily="18" charset="0"/>
            </a:endParaRPr>
          </a:p>
        </p:txBody>
      </p:sp>
      <p:sp>
        <p:nvSpPr>
          <p:cNvPr id="12" name="Arrow: Pentagon 35">
            <a:extLst>
              <a:ext uri="{FF2B5EF4-FFF2-40B4-BE49-F238E27FC236}">
                <a16:creationId xmlns:a16="http://schemas.microsoft.com/office/drawing/2014/main" id="{498308C4-46D1-4FED-99AE-897A4ADFD909}"/>
              </a:ext>
            </a:extLst>
          </p:cNvPr>
          <p:cNvSpPr/>
          <p:nvPr/>
        </p:nvSpPr>
        <p:spPr>
          <a:xfrm>
            <a:off x="7237815" y="1203325"/>
            <a:ext cx="1440000" cy="3086997"/>
          </a:xfrm>
          <a:prstGeom prst="rect">
            <a:avLst/>
          </a:prstGeom>
          <a:solidFill>
            <a:schemeClr val="bg1"/>
          </a:solidFill>
          <a:ln w="12700">
            <a:solidFill>
              <a:schemeClr val="accent6"/>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8000" tIns="0" rIns="108000" bIns="0" numCol="1" spcCol="127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13" name="Rectangle 12"/>
          <p:cNvSpPr/>
          <p:nvPr/>
        </p:nvSpPr>
        <p:spPr>
          <a:xfrm>
            <a:off x="7237815" y="1325435"/>
            <a:ext cx="1442417" cy="360000"/>
          </a:xfrm>
          <a:prstGeom prst="rect">
            <a:avLst/>
          </a:prstGeom>
          <a:noFill/>
        </p:spPr>
        <p:txBody>
          <a:bodyPr wrap="square" lIns="0" tIns="0" rIns="0" bIns="0" rtlCol="0" anchor="ctr">
            <a:noAutofit/>
          </a:bodyPr>
          <a:lstStyle/>
          <a:p>
            <a:pPr marL="0" marR="0" lvl="0" indent="0" algn="ctr" defTabSz="914400" rtl="0" eaLnBrk="1" fontAlgn="base" latinLnBrk="0" hangingPunct="1">
              <a:lnSpc>
                <a:spcPct val="100000"/>
              </a:lnSpc>
              <a:spcBef>
                <a:spcPts val="0"/>
              </a:spcBef>
              <a:spcAft>
                <a:spcPct val="0"/>
              </a:spcAft>
              <a:buClr>
                <a:srgbClr val="00A9E0"/>
              </a:buClr>
              <a:buSzTx/>
              <a:buFontTx/>
              <a:buNone/>
              <a:tabLst>
                <a:tab pos="457200" algn="l"/>
              </a:tabLst>
              <a:defRPr/>
            </a:pPr>
            <a:r>
              <a:rPr kumimoji="0" lang="en-GB" sz="1100" b="1" i="0" u="none" strike="noStrike" kern="1200" cap="none" spc="0" normalizeH="0" baseline="0" noProof="0" dirty="0" smtClean="0">
                <a:ln>
                  <a:noFill/>
                </a:ln>
                <a:solidFill>
                  <a:srgbClr val="7A9A01"/>
                </a:solidFill>
                <a:effectLst/>
                <a:uLnTx/>
                <a:uFillTx/>
                <a:latin typeface="Arial"/>
                <a:ea typeface="DengXian"/>
                <a:cs typeface="Times New Roman" panose="02020603050405020304" pitchFamily="18" charset="0"/>
              </a:rPr>
              <a:t>Community</a:t>
            </a:r>
            <a:br>
              <a:rPr kumimoji="0" lang="en-GB" sz="1100" b="1" i="0" u="none" strike="noStrike" kern="1200" cap="none" spc="0" normalizeH="0" baseline="0" noProof="0" dirty="0" smtClean="0">
                <a:ln>
                  <a:noFill/>
                </a:ln>
                <a:solidFill>
                  <a:srgbClr val="7A9A01"/>
                </a:solidFill>
                <a:effectLst/>
                <a:uLnTx/>
                <a:uFillTx/>
                <a:latin typeface="Arial"/>
                <a:ea typeface="DengXian"/>
                <a:cs typeface="Times New Roman" panose="02020603050405020304" pitchFamily="18" charset="0"/>
              </a:rPr>
            </a:br>
            <a:r>
              <a:rPr kumimoji="0" lang="en-GB" sz="1100" b="1" i="0" u="none" strike="noStrike" kern="1200" cap="none" spc="0" normalizeH="0" baseline="0" noProof="0" dirty="0" smtClean="0">
                <a:ln>
                  <a:noFill/>
                </a:ln>
                <a:solidFill>
                  <a:srgbClr val="7A9A01"/>
                </a:solidFill>
                <a:effectLst/>
                <a:uLnTx/>
                <a:uFillTx/>
                <a:latin typeface="Arial"/>
                <a:ea typeface="DengXian"/>
                <a:cs typeface="Times New Roman" panose="02020603050405020304" pitchFamily="18" charset="0"/>
              </a:rPr>
              <a:t>support</a:t>
            </a:r>
            <a:endParaRPr kumimoji="0" lang="en-GB" sz="1100" b="1" i="0" u="none" strike="noStrike" kern="1200" cap="none" spc="0" normalizeH="0" baseline="0" noProof="0" dirty="0">
              <a:ln>
                <a:noFill/>
              </a:ln>
              <a:solidFill>
                <a:srgbClr val="7A9A01"/>
              </a:solidFill>
              <a:effectLst/>
              <a:uLnTx/>
              <a:uFillTx/>
              <a:latin typeface="Arial"/>
              <a:ea typeface="DengXian"/>
              <a:cs typeface="Times New Roman" panose="02020603050405020304" pitchFamily="18" charset="0"/>
            </a:endParaRPr>
          </a:p>
        </p:txBody>
      </p:sp>
      <p:sp>
        <p:nvSpPr>
          <p:cNvPr id="17" name="TextBox 16"/>
          <p:cNvSpPr txBox="1"/>
          <p:nvPr/>
        </p:nvSpPr>
        <p:spPr>
          <a:xfrm>
            <a:off x="457200" y="2969975"/>
            <a:ext cx="1429679" cy="526644"/>
          </a:xfrm>
          <a:prstGeom prst="rect">
            <a:avLst/>
          </a:prstGeom>
          <a:noFill/>
        </p:spPr>
        <p:txBody>
          <a:bodyPr wrap="square" lIns="90000" tIns="90000" bIns="90000" rtlCol="0" anchor="ctr">
            <a:noAutofit/>
          </a:bodyPr>
          <a:lstStyle/>
          <a:p>
            <a:pPr marL="0" marR="0" lvl="0" indent="0" algn="ctr" defTabSz="914400" rtl="0" eaLnBrk="1" fontAlgn="base" latinLnBrk="0" hangingPunct="1">
              <a:lnSpc>
                <a:spcPct val="100000"/>
              </a:lnSpc>
              <a:spcBef>
                <a:spcPts val="600"/>
              </a:spcBef>
              <a:spcAft>
                <a:spcPts val="600"/>
              </a:spcAft>
              <a:buClr>
                <a:srgbClr val="7A9A01"/>
              </a:buClr>
              <a:buSzTx/>
              <a:buFontTx/>
              <a:buNone/>
              <a:tabLst/>
              <a:defRPr/>
            </a:pPr>
            <a:r>
              <a:rPr kumimoji="0" lang="en-GB" sz="105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Sustainable </a:t>
            </a:r>
            <a:br>
              <a:rPr kumimoji="0" lang="en-GB" sz="105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br>
            <a:r>
              <a:rPr kumimoji="0" lang="en-GB" sz="105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acreage for </a:t>
            </a:r>
            <a:br>
              <a:rPr kumimoji="0" lang="en-GB" sz="105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br>
            <a:r>
              <a:rPr kumimoji="0" lang="en-GB" sz="105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US corn supply</a:t>
            </a:r>
          </a:p>
        </p:txBody>
      </p:sp>
      <p:sp>
        <p:nvSpPr>
          <p:cNvPr id="19" name="TextBox 18"/>
          <p:cNvSpPr txBox="1"/>
          <p:nvPr/>
        </p:nvSpPr>
        <p:spPr>
          <a:xfrm>
            <a:off x="3847507" y="2902703"/>
            <a:ext cx="1440001" cy="644999"/>
          </a:xfrm>
          <a:prstGeom prst="rect">
            <a:avLst/>
          </a:prstGeom>
          <a:noFill/>
        </p:spPr>
        <p:txBody>
          <a:bodyPr wrap="square" lIns="90000" tIns="90000" bIns="90000" rtlCol="0" anchor="ctr">
            <a:noAutofit/>
          </a:bodyPr>
          <a:lstStyle/>
          <a:p>
            <a:pPr marL="0" marR="0" lvl="0" indent="0" algn="ctr" defTabSz="914400" rtl="0" eaLnBrk="1" fontAlgn="base" latinLnBrk="0" hangingPunct="1">
              <a:lnSpc>
                <a:spcPct val="100000"/>
              </a:lnSpc>
              <a:spcBef>
                <a:spcPts val="600"/>
              </a:spcBef>
              <a:spcAft>
                <a:spcPts val="600"/>
              </a:spcAft>
              <a:buClr>
                <a:srgbClr val="7A9A01"/>
              </a:buClr>
              <a:buSzTx/>
              <a:buFontTx/>
              <a:buNone/>
              <a:tabLst/>
              <a:defRPr/>
            </a:pPr>
            <a:r>
              <a:rPr kumimoji="0" lang="en-GB" sz="105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Child </a:t>
            </a:r>
            <a:br>
              <a:rPr kumimoji="0" lang="en-GB" sz="105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br>
            <a:r>
              <a:rPr kumimoji="0" lang="en-GB" sz="105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health education programme in China</a:t>
            </a:r>
          </a:p>
        </p:txBody>
      </p:sp>
      <p:pic>
        <p:nvPicPr>
          <p:cNvPr id="21" name="Picture 20"/>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330630" y="1880831"/>
            <a:ext cx="1251081" cy="827535"/>
          </a:xfrm>
          <a:prstGeom prst="rect">
            <a:avLst/>
          </a:prstGeom>
          <a:solidFill>
            <a:schemeClr val="bg1"/>
          </a:solidFill>
        </p:spPr>
      </p:pic>
      <p:sp>
        <p:nvSpPr>
          <p:cNvPr id="22" name="TextBox 21"/>
          <p:cNvSpPr txBox="1"/>
          <p:nvPr/>
        </p:nvSpPr>
        <p:spPr>
          <a:xfrm>
            <a:off x="7243536" y="2826262"/>
            <a:ext cx="1436696" cy="789904"/>
          </a:xfrm>
          <a:prstGeom prst="rect">
            <a:avLst/>
          </a:prstGeom>
          <a:noFill/>
        </p:spPr>
        <p:txBody>
          <a:bodyPr wrap="square" lIns="90000" tIns="90000" bIns="90000" rtlCol="0" anchor="ctr">
            <a:noAutofit/>
          </a:bodyPr>
          <a:lstStyle/>
          <a:p>
            <a:pPr marL="0" marR="0" lvl="0" indent="0" algn="ctr" defTabSz="914400" rtl="0" eaLnBrk="1" fontAlgn="base" latinLnBrk="0" hangingPunct="1">
              <a:lnSpc>
                <a:spcPct val="100000"/>
              </a:lnSpc>
              <a:spcBef>
                <a:spcPts val="600"/>
              </a:spcBef>
              <a:spcAft>
                <a:spcPts val="600"/>
              </a:spcAft>
              <a:buClr>
                <a:srgbClr val="7A9A01"/>
              </a:buClr>
              <a:buSzTx/>
              <a:buFontTx/>
              <a:buNone/>
              <a:tabLst/>
              <a:defRPr/>
            </a:pPr>
            <a:r>
              <a:rPr kumimoji="0" lang="en-GB" sz="105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Providing nutritious meals for people </a:t>
            </a:r>
            <a:br>
              <a:rPr kumimoji="0" lang="en-GB" sz="105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br>
            <a:r>
              <a:rPr kumimoji="0" lang="en-GB" sz="105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in need</a:t>
            </a:r>
          </a:p>
        </p:txBody>
      </p:sp>
      <p:pic>
        <p:nvPicPr>
          <p:cNvPr id="24" name="Picture 23"/>
          <p:cNvPicPr>
            <a:picLocks noChangeAspect="1"/>
          </p:cNvPicPr>
          <p:nvPr/>
        </p:nvPicPr>
        <p:blipFill rotWithShape="1">
          <a:blip r:embed="rId5" cstate="print">
            <a:extLst>
              <a:ext uri="{28A0092B-C50C-407E-A947-70E740481C1C}">
                <a14:useLocalDpi xmlns:a14="http://schemas.microsoft.com/office/drawing/2010/main" val="0"/>
              </a:ext>
            </a:extLst>
          </a:blip>
          <a:srcRect b="-1"/>
          <a:stretch/>
        </p:blipFill>
        <p:spPr>
          <a:xfrm>
            <a:off x="506017" y="1864814"/>
            <a:ext cx="1295035" cy="860449"/>
          </a:xfrm>
          <a:prstGeom prst="rect">
            <a:avLst/>
          </a:prstGeom>
        </p:spPr>
      </p:pic>
      <p:sp>
        <p:nvSpPr>
          <p:cNvPr id="25" name="TextBox 24"/>
          <p:cNvSpPr txBox="1"/>
          <p:nvPr/>
        </p:nvSpPr>
        <p:spPr>
          <a:xfrm>
            <a:off x="7224656" y="3622803"/>
            <a:ext cx="1462144" cy="473043"/>
          </a:xfrm>
          <a:prstGeom prst="rect">
            <a:avLst/>
          </a:prstGeom>
          <a:noFill/>
        </p:spPr>
        <p:txBody>
          <a:bodyPr wrap="square" lIns="90000" tIns="90000" bIns="90000" rtlCol="0" anchor="ctr">
            <a:no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7A9A01"/>
                </a:solidFill>
                <a:effectLst/>
                <a:uLnTx/>
                <a:uFillTx/>
                <a:latin typeface="Arial" panose="020B0604020202020204" pitchFamily="34" charset="0"/>
                <a:ea typeface="+mn-ea"/>
                <a:cs typeface="Arial" panose="020B0604020202020204" pitchFamily="34" charset="0"/>
              </a:rPr>
              <a:t>3</a:t>
            </a:r>
            <a:r>
              <a:rPr kumimoji="0" lang="en-GB" sz="1400" b="1" i="0" u="none" strike="noStrike" kern="1200" cap="none" spc="0" normalizeH="0" baseline="0" noProof="0" dirty="0" smtClean="0">
                <a:ln>
                  <a:noFill/>
                </a:ln>
                <a:solidFill>
                  <a:srgbClr val="7A9A01"/>
                </a:solidFill>
                <a:effectLst/>
                <a:uLnTx/>
                <a:uFillTx/>
                <a:latin typeface="Arial" panose="020B0604020202020204" pitchFamily="34" charset="0"/>
                <a:ea typeface="+mn-ea"/>
                <a:cs typeface="Arial" panose="020B0604020202020204" pitchFamily="34" charset="0"/>
              </a:rPr>
              <a:t>00,000</a:t>
            </a:r>
          </a:p>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meals donated </a:t>
            </a:r>
            <a:r>
              <a:rPr kumimoji="0" lang="en-GB" sz="9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last year</a:t>
            </a:r>
            <a:endParaRPr kumimoji="0" lang="en-GB"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27" name="Picture 26"/>
          <p:cNvPicPr>
            <a:picLocks noChangeAspect="1"/>
          </p:cNvPicPr>
          <p:nvPr/>
        </p:nvPicPr>
        <p:blipFill>
          <a:blip r:embed="rId6"/>
          <a:stretch>
            <a:fillRect/>
          </a:stretch>
        </p:blipFill>
        <p:spPr>
          <a:xfrm>
            <a:off x="668424" y="3752510"/>
            <a:ext cx="995188" cy="283664"/>
          </a:xfrm>
          <a:prstGeom prst="rect">
            <a:avLst/>
          </a:prstGeom>
        </p:spPr>
      </p:pic>
      <p:grpSp>
        <p:nvGrpSpPr>
          <p:cNvPr id="32" name="Group 31"/>
          <p:cNvGrpSpPr/>
          <p:nvPr/>
        </p:nvGrpSpPr>
        <p:grpSpPr>
          <a:xfrm>
            <a:off x="5520540" y="1206204"/>
            <a:ext cx="1481276" cy="3086997"/>
            <a:chOff x="2133887" y="1203326"/>
            <a:chExt cx="1481276" cy="3086997"/>
          </a:xfrm>
        </p:grpSpPr>
        <p:sp>
          <p:nvSpPr>
            <p:cNvPr id="14" name="Arrow: Pentagon 35">
              <a:extLst>
                <a:ext uri="{FF2B5EF4-FFF2-40B4-BE49-F238E27FC236}">
                  <a16:creationId xmlns:a16="http://schemas.microsoft.com/office/drawing/2014/main" id="{498308C4-46D1-4FED-99AE-897A4ADFD909}"/>
                </a:ext>
              </a:extLst>
            </p:cNvPr>
            <p:cNvSpPr/>
            <p:nvPr/>
          </p:nvSpPr>
          <p:spPr>
            <a:xfrm>
              <a:off x="2152354" y="1203326"/>
              <a:ext cx="1440000" cy="3086997"/>
            </a:xfrm>
            <a:prstGeom prst="rect">
              <a:avLst/>
            </a:prstGeom>
            <a:solidFill>
              <a:schemeClr val="bg1"/>
            </a:solidFill>
            <a:ln w="12700">
              <a:solidFill>
                <a:schemeClr val="accent6"/>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8000" tIns="0" rIns="108000" bIns="0" numCol="1" spcCol="127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15" name="Rectangle 14"/>
            <p:cNvSpPr/>
            <p:nvPr/>
          </p:nvSpPr>
          <p:spPr>
            <a:xfrm>
              <a:off x="2142033" y="1311610"/>
              <a:ext cx="1473130" cy="360000"/>
            </a:xfrm>
            <a:prstGeom prst="rect">
              <a:avLst/>
            </a:prstGeom>
            <a:noFill/>
          </p:spPr>
          <p:txBody>
            <a:bodyPr wrap="square" lIns="0" tIns="0" rIns="0" bIns="0" rtlCol="0" anchor="ctr">
              <a:noAutofit/>
            </a:bodyPr>
            <a:lstStyle/>
            <a:p>
              <a:pPr marL="0" marR="0" lvl="0" indent="0" algn="ctr" defTabSz="914400" rtl="0" eaLnBrk="1" fontAlgn="base" latinLnBrk="0" hangingPunct="1">
                <a:lnSpc>
                  <a:spcPct val="100000"/>
                </a:lnSpc>
                <a:spcBef>
                  <a:spcPts val="0"/>
                </a:spcBef>
                <a:spcAft>
                  <a:spcPct val="0"/>
                </a:spcAft>
                <a:buClr>
                  <a:srgbClr val="00A9E0"/>
                </a:buClr>
                <a:buSzTx/>
                <a:buFontTx/>
                <a:buNone/>
                <a:tabLst>
                  <a:tab pos="457200" algn="l"/>
                </a:tabLst>
                <a:defRPr/>
              </a:pPr>
              <a:r>
                <a:rPr kumimoji="0" lang="en-GB" sz="1100" b="1" i="0" u="none" strike="noStrike" kern="1200" cap="none" spc="0" normalizeH="0" baseline="0" noProof="0" dirty="0" smtClean="0">
                  <a:ln>
                    <a:noFill/>
                  </a:ln>
                  <a:solidFill>
                    <a:srgbClr val="7A9A01"/>
                  </a:solidFill>
                  <a:effectLst/>
                  <a:uLnTx/>
                  <a:uFillTx/>
                  <a:latin typeface="Arial"/>
                  <a:ea typeface="DengXian"/>
                  <a:cs typeface="Times New Roman" panose="02020603050405020304" pitchFamily="18" charset="0"/>
                </a:rPr>
                <a:t>Lower </a:t>
              </a:r>
              <a:br>
                <a:rPr kumimoji="0" lang="en-GB" sz="1100" b="1" i="0" u="none" strike="noStrike" kern="1200" cap="none" spc="0" normalizeH="0" baseline="0" noProof="0" dirty="0" smtClean="0">
                  <a:ln>
                    <a:noFill/>
                  </a:ln>
                  <a:solidFill>
                    <a:srgbClr val="7A9A01"/>
                  </a:solidFill>
                  <a:effectLst/>
                  <a:uLnTx/>
                  <a:uFillTx/>
                  <a:latin typeface="Arial"/>
                  <a:ea typeface="DengXian"/>
                  <a:cs typeface="Times New Roman" panose="02020603050405020304" pitchFamily="18" charset="0"/>
                </a:rPr>
              </a:br>
              <a:r>
                <a:rPr kumimoji="0" lang="en-GB" sz="1100" b="1" i="0" u="none" strike="noStrike" kern="1200" cap="none" spc="0" normalizeH="0" baseline="0" noProof="0" dirty="0" smtClean="0">
                  <a:ln>
                    <a:noFill/>
                  </a:ln>
                  <a:solidFill>
                    <a:srgbClr val="7A9A01"/>
                  </a:solidFill>
                  <a:effectLst/>
                  <a:uLnTx/>
                  <a:uFillTx/>
                  <a:latin typeface="Arial"/>
                  <a:ea typeface="DengXian"/>
                  <a:cs typeface="Times New Roman" panose="02020603050405020304" pitchFamily="18" charset="0"/>
                </a:rPr>
                <a:t>emissions</a:t>
              </a:r>
              <a:endParaRPr kumimoji="0" lang="en-GB" sz="1100" b="1" i="0" u="none" strike="noStrike" kern="1200" cap="none" spc="0" normalizeH="0" baseline="0" noProof="0" dirty="0">
                <a:ln>
                  <a:noFill/>
                </a:ln>
                <a:solidFill>
                  <a:srgbClr val="7A9A01"/>
                </a:solidFill>
                <a:effectLst/>
                <a:uLnTx/>
                <a:uFillTx/>
                <a:latin typeface="Arial"/>
                <a:ea typeface="DengXian"/>
                <a:cs typeface="Times New Roman" panose="02020603050405020304" pitchFamily="18" charset="0"/>
              </a:endParaRPr>
            </a:p>
          </p:txBody>
        </p:sp>
        <p:pic>
          <p:nvPicPr>
            <p:cNvPr id="16" name="Picture 15"/>
            <p:cNvPicPr>
              <a:picLocks noChangeAspect="1"/>
            </p:cNvPicPr>
            <p:nvPr/>
          </p:nvPicPr>
          <p:blipFill rotWithShape="1">
            <a:blip r:embed="rId7" cstate="print">
              <a:extLst>
                <a:ext uri="{28A0092B-C50C-407E-A947-70E740481C1C}">
                  <a14:useLocalDpi xmlns:a14="http://schemas.microsoft.com/office/drawing/2010/main" val="0"/>
                </a:ext>
              </a:extLst>
            </a:blip>
            <a:srcRect t="-2"/>
            <a:stretch/>
          </p:blipFill>
          <p:spPr>
            <a:xfrm>
              <a:off x="2239850" y="1861967"/>
              <a:ext cx="1265007" cy="846399"/>
            </a:xfrm>
            <a:prstGeom prst="rect">
              <a:avLst/>
            </a:prstGeom>
            <a:solidFill>
              <a:schemeClr val="bg1"/>
            </a:solidFill>
          </p:spPr>
        </p:pic>
        <p:sp>
          <p:nvSpPr>
            <p:cNvPr id="20" name="TextBox 19"/>
            <p:cNvSpPr txBox="1"/>
            <p:nvPr/>
          </p:nvSpPr>
          <p:spPr>
            <a:xfrm>
              <a:off x="2142032" y="2932284"/>
              <a:ext cx="1450322" cy="585838"/>
            </a:xfrm>
            <a:prstGeom prst="rect">
              <a:avLst/>
            </a:prstGeom>
            <a:noFill/>
          </p:spPr>
          <p:txBody>
            <a:bodyPr wrap="square" lIns="90000" tIns="90000" bIns="90000" rtlCol="0" anchor="ctr">
              <a:noAutofit/>
            </a:bodyPr>
            <a:lstStyle/>
            <a:p>
              <a:pPr marL="0" marR="0" lvl="0" indent="0" algn="ctr" defTabSz="914400" rtl="0" eaLnBrk="1" fontAlgn="base" latinLnBrk="0" hangingPunct="1">
                <a:lnSpc>
                  <a:spcPct val="100000"/>
                </a:lnSpc>
                <a:spcBef>
                  <a:spcPts val="600"/>
                </a:spcBef>
                <a:spcAft>
                  <a:spcPts val="600"/>
                </a:spcAft>
                <a:buClr>
                  <a:srgbClr val="7A9A01"/>
                </a:buClr>
                <a:buSzTx/>
                <a:buFontTx/>
                <a:buNone/>
                <a:tabLst/>
                <a:defRPr/>
              </a:pPr>
              <a:r>
                <a:rPr kumimoji="0" lang="en-GB" sz="105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Co-generation </a:t>
              </a:r>
              <a:br>
                <a:rPr kumimoji="0" lang="en-GB" sz="105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br>
              <a:r>
                <a:rPr kumimoji="0" lang="en-GB" sz="105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to reduce </a:t>
              </a:r>
              <a:br>
                <a:rPr kumimoji="0" lang="en-GB" sz="105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br>
              <a:r>
                <a:rPr kumimoji="0" lang="en-GB" sz="105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CO</a:t>
              </a:r>
              <a:r>
                <a:rPr kumimoji="0" lang="en-GB" sz="1050" b="0" i="0" u="none" strike="noStrike" kern="1200" cap="none" spc="0" normalizeH="0" baseline="-25000" noProof="0" dirty="0" smtClean="0">
                  <a:ln>
                    <a:noFill/>
                  </a:ln>
                  <a:solidFill>
                    <a:srgbClr val="000000"/>
                  </a:solidFill>
                  <a:effectLst/>
                  <a:uLnTx/>
                  <a:uFillTx/>
                  <a:latin typeface="Arial" panose="020B0604020202020204" pitchFamily="34" charset="0"/>
                  <a:ea typeface="+mn-ea"/>
                  <a:cs typeface="Arial" panose="020B0604020202020204" pitchFamily="34" charset="0"/>
                </a:rPr>
                <a:t>2</a:t>
              </a:r>
              <a:r>
                <a:rPr kumimoji="0" lang="en-GB" sz="105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e emissions</a:t>
              </a:r>
            </a:p>
          </p:txBody>
        </p:sp>
        <p:sp>
          <p:nvSpPr>
            <p:cNvPr id="28" name="TextBox 27"/>
            <p:cNvSpPr txBox="1"/>
            <p:nvPr/>
          </p:nvSpPr>
          <p:spPr>
            <a:xfrm>
              <a:off x="2133887" y="3629333"/>
              <a:ext cx="1458467" cy="473043"/>
            </a:xfrm>
            <a:prstGeom prst="rect">
              <a:avLst/>
            </a:prstGeom>
            <a:noFill/>
          </p:spPr>
          <p:txBody>
            <a:bodyPr wrap="square" lIns="90000" tIns="90000" bIns="90000" rtlCol="0" anchor="ctr">
              <a:no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en-GB" sz="1600" b="1" i="0" u="none" strike="noStrike" kern="1200" cap="none" spc="0" normalizeH="0" baseline="0" noProof="0" dirty="0" smtClean="0">
                  <a:ln>
                    <a:noFill/>
                  </a:ln>
                  <a:solidFill>
                    <a:srgbClr val="7A9A01"/>
                  </a:solidFill>
                  <a:effectLst/>
                  <a:uLnTx/>
                  <a:uFillTx/>
                  <a:latin typeface="Arial" panose="020B0604020202020204" pitchFamily="34" charset="0"/>
                  <a:ea typeface="+mn-ea"/>
                  <a:cs typeface="Arial" panose="020B0604020202020204" pitchFamily="34" charset="0"/>
                </a:rPr>
                <a:t>20.4% </a:t>
              </a:r>
              <a:r>
                <a:rPr kumimoji="0" lang="en-GB" sz="16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r>
              <a:br>
                <a:rPr kumimoji="0" lang="en-GB" sz="16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br>
              <a:r>
                <a:rPr kumimoji="0" lang="en-GB" sz="9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reduction since 2008</a:t>
              </a:r>
            </a:p>
          </p:txBody>
        </p:sp>
      </p:grpSp>
      <p:sp>
        <p:nvSpPr>
          <p:cNvPr id="29" name="TextBox 28"/>
          <p:cNvSpPr txBox="1"/>
          <p:nvPr/>
        </p:nvSpPr>
        <p:spPr>
          <a:xfrm>
            <a:off x="3853358" y="3690178"/>
            <a:ext cx="1434149" cy="421926"/>
          </a:xfrm>
          <a:prstGeom prst="rect">
            <a:avLst/>
          </a:prstGeom>
          <a:noFill/>
        </p:spPr>
        <p:txBody>
          <a:bodyPr wrap="square" lIns="90000" tIns="90000" bIns="90000" rtlCol="0" anchor="ctr">
            <a:noAutofit/>
          </a:bodyPr>
          <a:lstStyle/>
          <a:p>
            <a:pPr marL="0" marR="0" lvl="0" indent="0" algn="ctr" defTabSz="914400" rtl="0" eaLnBrk="1" fontAlgn="base" latinLnBrk="0" hangingPunct="1">
              <a:lnSpc>
                <a:spcPct val="90000"/>
              </a:lnSpc>
              <a:spcBef>
                <a:spcPts val="600"/>
              </a:spcBef>
              <a:spcAft>
                <a:spcPts val="600"/>
              </a:spcAft>
              <a:buClrTx/>
              <a:buSzTx/>
              <a:buFontTx/>
              <a:buNone/>
              <a:tabLst/>
              <a:defRPr/>
            </a:pPr>
            <a:r>
              <a:rPr kumimoji="0" lang="en-GB" sz="1050" b="1" i="0" u="none" strike="noStrike" kern="1200" cap="none" spc="0" normalizeH="0" baseline="0" noProof="0" dirty="0" smtClean="0">
                <a:ln>
                  <a:noFill/>
                </a:ln>
                <a:solidFill>
                  <a:srgbClr val="7A9A01"/>
                </a:solidFill>
                <a:effectLst/>
                <a:uLnTx/>
                <a:uFillTx/>
                <a:latin typeface="Arial" panose="020B0604020202020204" pitchFamily="34" charset="0"/>
                <a:ea typeface="+mn-ea"/>
                <a:cs typeface="Arial" panose="020B0604020202020204" pitchFamily="34" charset="0"/>
              </a:rPr>
              <a:t>Nutrition </a:t>
            </a:r>
            <a:br>
              <a:rPr kumimoji="0" lang="en-GB" sz="1050" b="1" i="0" u="none" strike="noStrike" kern="1200" cap="none" spc="0" normalizeH="0" baseline="0" noProof="0" dirty="0" smtClean="0">
                <a:ln>
                  <a:noFill/>
                </a:ln>
                <a:solidFill>
                  <a:srgbClr val="7A9A01"/>
                </a:solidFill>
                <a:effectLst/>
                <a:uLnTx/>
                <a:uFillTx/>
                <a:latin typeface="Arial" panose="020B0604020202020204" pitchFamily="34" charset="0"/>
                <a:ea typeface="+mn-ea"/>
                <a:cs typeface="Arial" panose="020B0604020202020204" pitchFamily="34" charset="0"/>
              </a:rPr>
            </a:br>
            <a:r>
              <a:rPr kumimoji="0" lang="en-GB" sz="1050" b="1" i="0" u="none" strike="noStrike" kern="1200" cap="none" spc="0" normalizeH="0" baseline="0" noProof="0" dirty="0" smtClean="0">
                <a:ln>
                  <a:noFill/>
                </a:ln>
                <a:solidFill>
                  <a:srgbClr val="7A9A01"/>
                </a:solidFill>
                <a:effectLst/>
                <a:uLnTx/>
                <a:uFillTx/>
                <a:latin typeface="Arial" panose="020B0604020202020204" pitchFamily="34" charset="0"/>
                <a:ea typeface="+mn-ea"/>
                <a:cs typeface="Arial" panose="020B0604020202020204" pitchFamily="34" charset="0"/>
              </a:rPr>
              <a:t>Society Shanghai</a:t>
            </a:r>
          </a:p>
        </p:txBody>
      </p:sp>
      <p:grpSp>
        <p:nvGrpSpPr>
          <p:cNvPr id="34" name="Group 33"/>
          <p:cNvGrpSpPr/>
          <p:nvPr/>
        </p:nvGrpSpPr>
        <p:grpSpPr>
          <a:xfrm>
            <a:off x="2161859" y="1206204"/>
            <a:ext cx="1449242" cy="3086997"/>
            <a:chOff x="5542662" y="1203326"/>
            <a:chExt cx="1449242" cy="3086997"/>
          </a:xfrm>
        </p:grpSpPr>
        <p:sp>
          <p:nvSpPr>
            <p:cNvPr id="10" name="Arrow: Pentagon 35">
              <a:extLst>
                <a:ext uri="{FF2B5EF4-FFF2-40B4-BE49-F238E27FC236}">
                  <a16:creationId xmlns:a16="http://schemas.microsoft.com/office/drawing/2014/main" id="{498308C4-46D1-4FED-99AE-897A4ADFD909}"/>
                </a:ext>
              </a:extLst>
            </p:cNvPr>
            <p:cNvSpPr/>
            <p:nvPr/>
          </p:nvSpPr>
          <p:spPr>
            <a:xfrm>
              <a:off x="5542662" y="1203326"/>
              <a:ext cx="1440000" cy="3086997"/>
            </a:xfrm>
            <a:prstGeom prst="rect">
              <a:avLst/>
            </a:prstGeom>
            <a:solidFill>
              <a:schemeClr val="bg1"/>
            </a:solidFill>
            <a:ln w="12700">
              <a:solidFill>
                <a:schemeClr val="accent6"/>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8000" tIns="0" rIns="108000" bIns="0" numCol="1" spcCol="127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11" name="Rectangle 10"/>
            <p:cNvSpPr/>
            <p:nvPr/>
          </p:nvSpPr>
          <p:spPr>
            <a:xfrm>
              <a:off x="5574712" y="1317617"/>
              <a:ext cx="1417192" cy="360000"/>
            </a:xfrm>
            <a:prstGeom prst="rect">
              <a:avLst/>
            </a:prstGeom>
            <a:noFill/>
          </p:spPr>
          <p:txBody>
            <a:bodyPr wrap="square" lIns="0" tIns="0" rIns="0" bIns="0" rtlCol="0" anchor="ctr">
              <a:noAutofit/>
            </a:bodyPr>
            <a:lstStyle/>
            <a:p>
              <a:pPr marL="0" marR="0" lvl="0" indent="0" algn="ctr" defTabSz="914400" rtl="0" eaLnBrk="1" fontAlgn="base" latinLnBrk="0" hangingPunct="1">
                <a:lnSpc>
                  <a:spcPct val="100000"/>
                </a:lnSpc>
                <a:spcBef>
                  <a:spcPts val="0"/>
                </a:spcBef>
                <a:spcAft>
                  <a:spcPct val="0"/>
                </a:spcAft>
                <a:buClr>
                  <a:srgbClr val="00A9E0"/>
                </a:buClr>
                <a:buSzTx/>
                <a:buFontTx/>
                <a:buNone/>
                <a:tabLst>
                  <a:tab pos="457200" algn="l"/>
                </a:tabLst>
                <a:defRPr/>
              </a:pPr>
              <a:r>
                <a:rPr kumimoji="0" lang="en-GB" sz="1100" b="1" i="0" u="none" strike="noStrike" kern="1200" cap="none" spc="0" normalizeH="0" baseline="0" noProof="0" dirty="0" smtClean="0">
                  <a:ln>
                    <a:noFill/>
                  </a:ln>
                  <a:solidFill>
                    <a:srgbClr val="7A9A01"/>
                  </a:solidFill>
                  <a:effectLst/>
                  <a:uLnTx/>
                  <a:uFillTx/>
                  <a:latin typeface="Arial"/>
                  <a:ea typeface="DengXian"/>
                  <a:cs typeface="Times New Roman" panose="02020603050405020304" pitchFamily="18" charset="0"/>
                </a:rPr>
                <a:t>Responsible </a:t>
              </a:r>
              <a:br>
                <a:rPr kumimoji="0" lang="en-GB" sz="1100" b="1" i="0" u="none" strike="noStrike" kern="1200" cap="none" spc="0" normalizeH="0" baseline="0" noProof="0" dirty="0" smtClean="0">
                  <a:ln>
                    <a:noFill/>
                  </a:ln>
                  <a:solidFill>
                    <a:srgbClr val="7A9A01"/>
                  </a:solidFill>
                  <a:effectLst/>
                  <a:uLnTx/>
                  <a:uFillTx/>
                  <a:latin typeface="Arial"/>
                  <a:ea typeface="DengXian"/>
                  <a:cs typeface="Times New Roman" panose="02020603050405020304" pitchFamily="18" charset="0"/>
                </a:rPr>
              </a:br>
              <a:r>
                <a:rPr kumimoji="0" lang="en-GB" sz="1100" b="1" i="0" u="none" strike="noStrike" kern="1200" cap="none" spc="0" normalizeH="0" baseline="0" noProof="0" dirty="0" smtClean="0">
                  <a:ln>
                    <a:noFill/>
                  </a:ln>
                  <a:solidFill>
                    <a:srgbClr val="7A9A01"/>
                  </a:solidFill>
                  <a:effectLst/>
                  <a:uLnTx/>
                  <a:uFillTx/>
                  <a:latin typeface="Arial"/>
                  <a:ea typeface="DengXian"/>
                  <a:cs typeface="Times New Roman" panose="02020603050405020304" pitchFamily="18" charset="0"/>
                </a:rPr>
                <a:t>supply chain</a:t>
              </a:r>
              <a:endParaRPr kumimoji="0" lang="en-GB" sz="1100" b="1" i="0" u="none" strike="noStrike" kern="1200" cap="none" spc="0" normalizeH="0" baseline="0" noProof="0" dirty="0">
                <a:ln>
                  <a:noFill/>
                </a:ln>
                <a:solidFill>
                  <a:srgbClr val="7A9A01"/>
                </a:solidFill>
                <a:effectLst/>
                <a:uLnTx/>
                <a:uFillTx/>
                <a:latin typeface="Arial"/>
                <a:ea typeface="DengXian"/>
                <a:cs typeface="Times New Roman" panose="02020603050405020304" pitchFamily="18" charset="0"/>
              </a:endParaRPr>
            </a:p>
          </p:txBody>
        </p:sp>
        <p:sp>
          <p:nvSpPr>
            <p:cNvPr id="18" name="TextBox 17"/>
            <p:cNvSpPr txBox="1"/>
            <p:nvPr/>
          </p:nvSpPr>
          <p:spPr>
            <a:xfrm>
              <a:off x="5543873" y="2816589"/>
              <a:ext cx="1438789" cy="817226"/>
            </a:xfrm>
            <a:prstGeom prst="rect">
              <a:avLst/>
            </a:prstGeom>
            <a:noFill/>
          </p:spPr>
          <p:txBody>
            <a:bodyPr wrap="square" lIns="90000" tIns="90000" bIns="90000" rtlCol="0" anchor="ctr">
              <a:noAutofit/>
            </a:bodyPr>
            <a:lstStyle/>
            <a:p>
              <a:pPr marL="0" marR="0" lvl="0" indent="0" algn="ctr" defTabSz="914400" rtl="0" eaLnBrk="1" fontAlgn="base" latinLnBrk="0" hangingPunct="1">
                <a:lnSpc>
                  <a:spcPct val="100000"/>
                </a:lnSpc>
                <a:spcBef>
                  <a:spcPts val="600"/>
                </a:spcBef>
                <a:spcAft>
                  <a:spcPts val="600"/>
                </a:spcAft>
                <a:buClr>
                  <a:srgbClr val="7A9A01"/>
                </a:buClr>
                <a:buSzTx/>
                <a:buFontTx/>
                <a:buNone/>
                <a:tabLst/>
                <a:defRPr/>
              </a:pPr>
              <a:r>
                <a:rPr kumimoji="0" lang="en-GB" sz="105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Research into sustainability of stevia supply chain </a:t>
              </a:r>
            </a:p>
          </p:txBody>
        </p:sp>
        <p:pic>
          <p:nvPicPr>
            <p:cNvPr id="26" name="Picture 25"/>
            <p:cNvPicPr>
              <a:picLocks noChangeAspect="1"/>
            </p:cNvPicPr>
            <p:nvPr/>
          </p:nvPicPr>
          <p:blipFill>
            <a:blip r:embed="rId8"/>
            <a:stretch>
              <a:fillRect/>
            </a:stretch>
          </p:blipFill>
          <p:spPr>
            <a:xfrm>
              <a:off x="5679196" y="3744483"/>
              <a:ext cx="1208225" cy="341598"/>
            </a:xfrm>
            <a:prstGeom prst="rect">
              <a:avLst/>
            </a:prstGeom>
          </p:spPr>
        </p:pic>
        <p:pic>
          <p:nvPicPr>
            <p:cNvPr id="30" name="Picture 29"/>
            <p:cNvPicPr>
              <a:picLocks noChangeAspect="1"/>
            </p:cNvPicPr>
            <p:nvPr/>
          </p:nvPicPr>
          <p:blipFill rotWithShape="1">
            <a:blip r:embed="rId9" cstate="hqprint">
              <a:extLst>
                <a:ext uri="{28A0092B-C50C-407E-A947-70E740481C1C}">
                  <a14:useLocalDpi xmlns:a14="http://schemas.microsoft.com/office/drawing/2010/main" val="0"/>
                </a:ext>
              </a:extLst>
            </a:blip>
            <a:srcRect/>
            <a:stretch/>
          </p:blipFill>
          <p:spPr>
            <a:xfrm>
              <a:off x="5650523" y="1877143"/>
              <a:ext cx="1201677" cy="831223"/>
            </a:xfrm>
            <a:prstGeom prst="rect">
              <a:avLst/>
            </a:prstGeom>
          </p:spPr>
        </p:pic>
      </p:grpSp>
      <p:pic>
        <p:nvPicPr>
          <p:cNvPr id="31" name="Picture 30"/>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3895761" y="1868293"/>
            <a:ext cx="1330876" cy="856969"/>
          </a:xfrm>
          <a:prstGeom prst="rect">
            <a:avLst/>
          </a:prstGeom>
        </p:spPr>
      </p:pic>
      <p:sp>
        <p:nvSpPr>
          <p:cNvPr id="33" name="Title 27"/>
          <p:cNvSpPr txBox="1">
            <a:spLocks/>
          </p:cNvSpPr>
          <p:nvPr/>
        </p:nvSpPr>
        <p:spPr bwMode="auto">
          <a:xfrm>
            <a:off x="450631" y="210914"/>
            <a:ext cx="8229600"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bodyPr>
          <a:lstStyle>
            <a:lvl1pPr algn="l" rtl="0" eaLnBrk="1" fontAlgn="base" hangingPunct="1">
              <a:spcBef>
                <a:spcPct val="0"/>
              </a:spcBef>
              <a:spcAft>
                <a:spcPct val="0"/>
              </a:spcAft>
              <a:defRPr sz="2400" kern="1200">
                <a:solidFill>
                  <a:schemeClr val="tx1"/>
                </a:solidFill>
                <a:latin typeface="+mj-lt"/>
                <a:ea typeface="+mj-ea"/>
                <a:cs typeface="+mj-cs"/>
              </a:defRPr>
            </a:lvl1pPr>
            <a:lvl2pPr algn="l" rtl="0" eaLnBrk="1" fontAlgn="base" hangingPunct="1">
              <a:spcBef>
                <a:spcPct val="0"/>
              </a:spcBef>
              <a:spcAft>
                <a:spcPct val="0"/>
              </a:spcAft>
              <a:defRPr sz="2400">
                <a:solidFill>
                  <a:schemeClr val="tx1"/>
                </a:solidFill>
                <a:latin typeface="Arial" charset="0"/>
              </a:defRPr>
            </a:lvl2pPr>
            <a:lvl3pPr algn="l" rtl="0" eaLnBrk="1" fontAlgn="base" hangingPunct="1">
              <a:spcBef>
                <a:spcPct val="0"/>
              </a:spcBef>
              <a:spcAft>
                <a:spcPct val="0"/>
              </a:spcAft>
              <a:defRPr sz="2400">
                <a:solidFill>
                  <a:schemeClr val="tx1"/>
                </a:solidFill>
                <a:latin typeface="Arial" charset="0"/>
              </a:defRPr>
            </a:lvl3pPr>
            <a:lvl4pPr algn="l" rtl="0" eaLnBrk="1" fontAlgn="base" hangingPunct="1">
              <a:spcBef>
                <a:spcPct val="0"/>
              </a:spcBef>
              <a:spcAft>
                <a:spcPct val="0"/>
              </a:spcAft>
              <a:defRPr sz="2400">
                <a:solidFill>
                  <a:schemeClr val="tx1"/>
                </a:solidFill>
                <a:latin typeface="Arial" charset="0"/>
              </a:defRPr>
            </a:lvl4pPr>
            <a:lvl5pPr algn="l" rtl="0" eaLnBrk="1" fontAlgn="base" hangingPunct="1">
              <a:spcBef>
                <a:spcPct val="0"/>
              </a:spcBef>
              <a:spcAft>
                <a:spcPct val="0"/>
              </a:spcAft>
              <a:defRPr sz="2400">
                <a:solidFill>
                  <a:schemeClr val="tx1"/>
                </a:solidFill>
                <a:latin typeface="Arial" charset="0"/>
              </a:defRPr>
            </a:lvl5pPr>
            <a:lvl6pPr marL="457200" algn="l" rtl="0" eaLnBrk="1" fontAlgn="base" hangingPunct="1">
              <a:spcBef>
                <a:spcPct val="0"/>
              </a:spcBef>
              <a:spcAft>
                <a:spcPct val="0"/>
              </a:spcAft>
              <a:defRPr sz="2400">
                <a:solidFill>
                  <a:schemeClr val="tx1"/>
                </a:solidFill>
                <a:latin typeface="Arial" charset="0"/>
              </a:defRPr>
            </a:lvl6pPr>
            <a:lvl7pPr marL="914400" algn="l" rtl="0" eaLnBrk="1" fontAlgn="base" hangingPunct="1">
              <a:spcBef>
                <a:spcPct val="0"/>
              </a:spcBef>
              <a:spcAft>
                <a:spcPct val="0"/>
              </a:spcAft>
              <a:defRPr sz="2400">
                <a:solidFill>
                  <a:schemeClr val="tx1"/>
                </a:solidFill>
                <a:latin typeface="Arial" charset="0"/>
              </a:defRPr>
            </a:lvl7pPr>
            <a:lvl8pPr marL="1371600" algn="l" rtl="0" eaLnBrk="1" fontAlgn="base" hangingPunct="1">
              <a:spcBef>
                <a:spcPct val="0"/>
              </a:spcBef>
              <a:spcAft>
                <a:spcPct val="0"/>
              </a:spcAft>
              <a:defRPr sz="2400">
                <a:solidFill>
                  <a:schemeClr val="tx1"/>
                </a:solidFill>
                <a:latin typeface="Arial" charset="0"/>
              </a:defRPr>
            </a:lvl8pPr>
            <a:lvl9pPr marL="1828800" algn="l" rtl="0" eaLnBrk="1" fontAlgn="base" hangingPunct="1">
              <a:spcBef>
                <a:spcPct val="0"/>
              </a:spcBef>
              <a:spcAft>
                <a:spcPct val="0"/>
              </a:spcAft>
              <a:defRPr sz="24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smtClean="0">
                <a:ln>
                  <a:noFill/>
                </a:ln>
                <a:solidFill>
                  <a:srgbClr val="7A9A01"/>
                </a:solidFill>
                <a:effectLst/>
                <a:uLnTx/>
                <a:uFillTx/>
                <a:latin typeface="Arial"/>
                <a:ea typeface="+mj-ea"/>
                <a:cs typeface="+mj-cs"/>
              </a:rPr>
              <a:t>Sustainable business</a:t>
            </a:r>
            <a:endParaRPr kumimoji="0" lang="en-GB" sz="2000" b="1" i="0" u="none" strike="noStrike" kern="1200" cap="none" spc="0" normalizeH="0" baseline="0" noProof="0" dirty="0">
              <a:ln>
                <a:noFill/>
              </a:ln>
              <a:solidFill>
                <a:srgbClr val="7A9A01"/>
              </a:solidFill>
              <a:effectLst/>
              <a:uLnTx/>
              <a:uFillTx/>
              <a:latin typeface="Arial"/>
              <a:ea typeface="+mj-ea"/>
              <a:cs typeface="+mj-cs"/>
            </a:endParaRPr>
          </a:p>
        </p:txBody>
      </p:sp>
      <p:pic>
        <p:nvPicPr>
          <p:cNvPr id="37" name="Picture 7" descr="DenplanLogo.png">
            <a:extLst>
              <a:ext uri="{FF2B5EF4-FFF2-40B4-BE49-F238E27FC236}">
                <a16:creationId xmlns:a16="http://schemas.microsoft.com/office/drawing/2014/main" id="{E2FDB219-E796-4CEC-8EDE-42EE61CCD3A7}"/>
              </a:ext>
            </a:extLst>
          </p:cNvPr>
          <p:cNvPicPr>
            <a:picLocks noChangeAspect="1"/>
          </p:cNvPicPr>
          <p:nvPr/>
        </p:nvPicPr>
        <p:blipFill>
          <a:blip r:embed="rId11">
            <a:lum bright="100000"/>
            <a:extLst>
              <a:ext uri="{28A0092B-C50C-407E-A947-70E740481C1C}">
                <a14:useLocalDpi xmlns:a14="http://schemas.microsoft.com/office/drawing/2010/main" val="0"/>
              </a:ext>
            </a:extLst>
          </a:blip>
          <a:srcRect/>
          <a:stretch>
            <a:fillRect/>
          </a:stretch>
        </p:blipFill>
        <p:spPr bwMode="auto">
          <a:xfrm>
            <a:off x="7243535" y="4803170"/>
            <a:ext cx="1295329" cy="202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7873385"/>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71" name="Rectangle 19"/>
          <p:cNvSpPr>
            <a:spLocks noChangeArrowheads="1"/>
          </p:cNvSpPr>
          <p:nvPr/>
        </p:nvSpPr>
        <p:spPr bwMode="auto">
          <a:xfrm>
            <a:off x="791580" y="1022713"/>
            <a:ext cx="7560840" cy="3169217"/>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lstStyle>
            <a:lvl1pPr>
              <a:lnSpc>
                <a:spcPct val="90000"/>
              </a:lnSpc>
              <a:spcBef>
                <a:spcPts val="800"/>
              </a:spcBef>
              <a:spcAft>
                <a:spcPts val="400"/>
              </a:spcAft>
              <a:buFont typeface="Arial" panose="020B0604020202020204" pitchFamily="34" charset="0"/>
              <a:defRPr sz="1600" b="1">
                <a:solidFill>
                  <a:schemeClr val="accent1"/>
                </a:solidFill>
                <a:latin typeface="Arial" panose="020B0604020202020204" pitchFamily="34" charset="0"/>
                <a:ea typeface="MS PGothic" panose="020B0600070205080204" pitchFamily="34" charset="-128"/>
              </a:defRPr>
            </a:lvl1pPr>
            <a:lvl2pPr marL="742950" indent="-285750">
              <a:lnSpc>
                <a:spcPct val="90000"/>
              </a:lnSpc>
              <a:spcBef>
                <a:spcPts val="400"/>
              </a:spcBef>
              <a:buFont typeface="Arial" panose="020B0604020202020204" pitchFamily="34" charset="0"/>
              <a:defRPr sz="1600" b="1">
                <a:solidFill>
                  <a:schemeClr val="tx1"/>
                </a:solidFill>
                <a:latin typeface="Arial" panose="020B0604020202020204" pitchFamily="34" charset="0"/>
                <a:ea typeface="MS PGothic" panose="020B0600070205080204" pitchFamily="34" charset="-128"/>
              </a:defRPr>
            </a:lvl2pPr>
            <a:lvl3pPr marL="1143000" indent="-228600">
              <a:lnSpc>
                <a:spcPct val="90000"/>
              </a:lnSpc>
              <a:spcBef>
                <a:spcPts val="600"/>
              </a:spcBef>
              <a:spcAft>
                <a:spcPts val="600"/>
              </a:spcAft>
              <a:buClr>
                <a:schemeClr val="accent1"/>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3pPr>
            <a:lvl4pPr marL="1600200" indent="-228600">
              <a:lnSpc>
                <a:spcPct val="90000"/>
              </a:lnSpc>
              <a:spcBef>
                <a:spcPts val="600"/>
              </a:spcBef>
              <a:buClr>
                <a:schemeClr val="tx2"/>
              </a:buClr>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4pPr>
            <a:lvl5pPr marL="2057400" indent="-228600">
              <a:lnSpc>
                <a:spcPct val="90000"/>
              </a:lnSpc>
              <a:spcBef>
                <a:spcPts val="600"/>
              </a:spcBef>
              <a:buClr>
                <a:schemeClr val="tx2"/>
              </a:buClr>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6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6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6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6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9pPr>
          </a:lstStyle>
          <a:p>
            <a:pPr algn="ctr">
              <a:spcBef>
                <a:spcPct val="0"/>
              </a:spcBef>
              <a:spcAft>
                <a:spcPct val="0"/>
              </a:spcAft>
              <a:buFontTx/>
              <a:buNone/>
            </a:pPr>
            <a:endParaRPr lang="en-GB" altLang="en-US" sz="1050">
              <a:solidFill>
                <a:schemeClr val="bg1"/>
              </a:solidFill>
            </a:endParaRPr>
          </a:p>
        </p:txBody>
      </p:sp>
      <p:sp>
        <p:nvSpPr>
          <p:cNvPr id="29" name="Rectangle 20">
            <a:extLst>
              <a:ext uri="{FF2B5EF4-FFF2-40B4-BE49-F238E27FC236}">
                <a16:creationId xmlns:a16="http://schemas.microsoft.com/office/drawing/2014/main" id="{094E32C9-BFBD-4EE4-ACBD-7DE133DF4063}"/>
              </a:ext>
            </a:extLst>
          </p:cNvPr>
          <p:cNvSpPr>
            <a:spLocks noChangeArrowheads="1"/>
          </p:cNvSpPr>
          <p:nvPr/>
        </p:nvSpPr>
        <p:spPr bwMode="auto">
          <a:xfrm>
            <a:off x="3146322" y="3635960"/>
            <a:ext cx="2799005" cy="258366"/>
          </a:xfrm>
          <a:prstGeom prst="rect">
            <a:avLst/>
          </a:prstGeom>
          <a:solidFill>
            <a:schemeClr val="bg1"/>
          </a:solidFill>
          <a:ln>
            <a:noFill/>
          </a:ln>
          <a:extLst/>
        </p:spPr>
        <p:txBody>
          <a:bodyPr wrap="none" lIns="0" tIns="0" rIns="0" bIns="0" anchor="ctr"/>
          <a:lstStyle>
            <a:lvl1pPr>
              <a:lnSpc>
                <a:spcPct val="90000"/>
              </a:lnSpc>
              <a:spcBef>
                <a:spcPts val="800"/>
              </a:spcBef>
              <a:spcAft>
                <a:spcPts val="400"/>
              </a:spcAft>
              <a:buFont typeface="Arial" panose="020B0604020202020204" pitchFamily="34" charset="0"/>
              <a:defRPr sz="1600" b="1">
                <a:solidFill>
                  <a:schemeClr val="accent1"/>
                </a:solidFill>
                <a:latin typeface="Arial" panose="020B0604020202020204" pitchFamily="34" charset="0"/>
                <a:ea typeface="MS PGothic" panose="020B0600070205080204" pitchFamily="34" charset="-128"/>
              </a:defRPr>
            </a:lvl1pPr>
            <a:lvl2pPr marL="742950" indent="-285750">
              <a:lnSpc>
                <a:spcPct val="90000"/>
              </a:lnSpc>
              <a:spcBef>
                <a:spcPts val="400"/>
              </a:spcBef>
              <a:buFont typeface="Arial" panose="020B0604020202020204" pitchFamily="34" charset="0"/>
              <a:defRPr sz="1600" b="1">
                <a:solidFill>
                  <a:schemeClr val="tx1"/>
                </a:solidFill>
                <a:latin typeface="Arial" panose="020B0604020202020204" pitchFamily="34" charset="0"/>
                <a:ea typeface="MS PGothic" panose="020B0600070205080204" pitchFamily="34" charset="-128"/>
              </a:defRPr>
            </a:lvl2pPr>
            <a:lvl3pPr marL="1143000" indent="-228600">
              <a:lnSpc>
                <a:spcPct val="90000"/>
              </a:lnSpc>
              <a:spcBef>
                <a:spcPts val="600"/>
              </a:spcBef>
              <a:spcAft>
                <a:spcPts val="600"/>
              </a:spcAft>
              <a:buClr>
                <a:schemeClr val="accent1"/>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3pPr>
            <a:lvl4pPr marL="1600200" indent="-228600">
              <a:lnSpc>
                <a:spcPct val="90000"/>
              </a:lnSpc>
              <a:spcBef>
                <a:spcPts val="600"/>
              </a:spcBef>
              <a:buClr>
                <a:schemeClr val="tx2"/>
              </a:buClr>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4pPr>
            <a:lvl5pPr marL="2057400" indent="-228600">
              <a:lnSpc>
                <a:spcPct val="90000"/>
              </a:lnSpc>
              <a:spcBef>
                <a:spcPts val="600"/>
              </a:spcBef>
              <a:buClr>
                <a:schemeClr val="tx2"/>
              </a:buClr>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6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6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6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6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9pPr>
          </a:lstStyle>
          <a:p>
            <a:pPr lvl="0" algn="ctr">
              <a:spcBef>
                <a:spcPct val="0"/>
              </a:spcBef>
              <a:spcAft>
                <a:spcPct val="0"/>
              </a:spcAft>
              <a:defRPr/>
            </a:pPr>
            <a:r>
              <a:rPr lang="en-GB" altLang="en-US" sz="1350" i="1" dirty="0" smtClean="0">
                <a:solidFill>
                  <a:schemeClr val="tx1">
                    <a:lumMod val="50000"/>
                    <a:lumOff val="50000"/>
                  </a:schemeClr>
                </a:solidFill>
              </a:rPr>
              <a:t>…supported by</a:t>
            </a:r>
            <a:endParaRPr lang="en-US" sz="1350" i="1" dirty="0">
              <a:solidFill>
                <a:schemeClr val="tx1">
                  <a:lumMod val="50000"/>
                  <a:lumOff val="50000"/>
                </a:schemeClr>
              </a:solidFill>
            </a:endParaRPr>
          </a:p>
        </p:txBody>
      </p:sp>
      <p:sp>
        <p:nvSpPr>
          <p:cNvPr id="66562" name="Title 1"/>
          <p:cNvSpPr>
            <a:spLocks noGrp="1"/>
          </p:cNvSpPr>
          <p:nvPr>
            <p:ph type="title"/>
          </p:nvPr>
        </p:nvSpPr>
        <p:spPr/>
        <p:txBody>
          <a:bodyPr>
            <a:normAutofit/>
          </a:bodyPr>
          <a:lstStyle/>
          <a:p>
            <a:r>
              <a:rPr lang="en-GB" altLang="en-US" sz="2000" cap="small" dirty="0"/>
              <a:t>An Integrated Business</a:t>
            </a:r>
            <a:endParaRPr lang="en-GB" sz="2000" cap="small" dirty="0"/>
          </a:p>
        </p:txBody>
      </p:sp>
      <p:sp>
        <p:nvSpPr>
          <p:cNvPr id="20" name="TextBox 6">
            <a:extLst>
              <a:ext uri="{FF2B5EF4-FFF2-40B4-BE49-F238E27FC236}">
                <a16:creationId xmlns:a16="http://schemas.microsoft.com/office/drawing/2014/main" id="{1BB197BC-5420-4468-9A32-CF4496FF2522}"/>
              </a:ext>
            </a:extLst>
          </p:cNvPr>
          <p:cNvSpPr txBox="1">
            <a:spLocks noChangeArrowheads="1"/>
          </p:cNvSpPr>
          <p:nvPr/>
        </p:nvSpPr>
        <p:spPr bwMode="auto">
          <a:xfrm flipH="1">
            <a:off x="5679738" y="1122416"/>
            <a:ext cx="3024000" cy="686412"/>
          </a:xfrm>
          <a:prstGeom prst="rect">
            <a:avLst/>
          </a:prstGeom>
          <a:solidFill>
            <a:schemeClr val="accent6"/>
          </a:solidFill>
          <a:ln>
            <a:noFill/>
          </a:ln>
        </p:spPr>
        <p:txBody>
          <a:bodyPr wrap="square" lIns="108000" tIns="0" rIns="108000" bIns="0"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93663">
              <a:lnSpc>
                <a:spcPct val="90000"/>
              </a:lnSpc>
              <a:spcBef>
                <a:spcPct val="50000"/>
              </a:spcBef>
              <a:defRPr/>
            </a:pPr>
            <a:r>
              <a:rPr lang="en-GB" altLang="en-US" sz="1600" b="1" dirty="0">
                <a:solidFill>
                  <a:schemeClr val="bg1"/>
                </a:solidFill>
                <a:latin typeface="Arial" charset="0"/>
                <a:ea typeface="+mn-ea"/>
                <a:cs typeface="Arial" charset="0"/>
              </a:rPr>
              <a:t>Primary </a:t>
            </a:r>
            <a:br>
              <a:rPr lang="en-GB" altLang="en-US" sz="1600" b="1" dirty="0">
                <a:solidFill>
                  <a:schemeClr val="bg1"/>
                </a:solidFill>
                <a:latin typeface="Arial" charset="0"/>
                <a:ea typeface="+mn-ea"/>
                <a:cs typeface="Arial" charset="0"/>
              </a:rPr>
            </a:br>
            <a:r>
              <a:rPr lang="en-GB" altLang="en-US" sz="1600" b="1" dirty="0">
                <a:solidFill>
                  <a:schemeClr val="bg1"/>
                </a:solidFill>
                <a:latin typeface="Arial" charset="0"/>
                <a:ea typeface="+mn-ea"/>
                <a:cs typeface="Arial" charset="0"/>
              </a:rPr>
              <a:t>Products</a:t>
            </a:r>
          </a:p>
        </p:txBody>
      </p:sp>
      <p:sp>
        <p:nvSpPr>
          <p:cNvPr id="66564" name="Rectangle 5"/>
          <p:cNvSpPr>
            <a:spLocks noChangeArrowheads="1"/>
          </p:cNvSpPr>
          <p:nvPr/>
        </p:nvSpPr>
        <p:spPr bwMode="auto">
          <a:xfrm>
            <a:off x="2087166" y="1371743"/>
            <a:ext cx="2246709" cy="1441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a:lnSpc>
                <a:spcPct val="90000"/>
              </a:lnSpc>
              <a:spcBef>
                <a:spcPts val="800"/>
              </a:spcBef>
              <a:spcAft>
                <a:spcPts val="400"/>
              </a:spcAft>
              <a:buFont typeface="Arial" panose="020B0604020202020204" pitchFamily="34" charset="0"/>
              <a:defRPr sz="1600" b="1">
                <a:solidFill>
                  <a:schemeClr val="accent1"/>
                </a:solidFill>
                <a:latin typeface="Arial" panose="020B0604020202020204" pitchFamily="34" charset="0"/>
                <a:ea typeface="MS PGothic" panose="020B0600070205080204" pitchFamily="34" charset="-128"/>
              </a:defRPr>
            </a:lvl1pPr>
            <a:lvl2pPr marL="742950" indent="-285750">
              <a:lnSpc>
                <a:spcPct val="90000"/>
              </a:lnSpc>
              <a:spcBef>
                <a:spcPts val="400"/>
              </a:spcBef>
              <a:buFont typeface="Arial" panose="020B0604020202020204" pitchFamily="34" charset="0"/>
              <a:defRPr sz="1600" b="1">
                <a:solidFill>
                  <a:schemeClr val="tx1"/>
                </a:solidFill>
                <a:latin typeface="Arial" panose="020B0604020202020204" pitchFamily="34" charset="0"/>
                <a:ea typeface="MS PGothic" panose="020B0600070205080204" pitchFamily="34" charset="-128"/>
              </a:defRPr>
            </a:lvl2pPr>
            <a:lvl3pPr marL="1143000" indent="-228600">
              <a:lnSpc>
                <a:spcPct val="90000"/>
              </a:lnSpc>
              <a:spcBef>
                <a:spcPts val="600"/>
              </a:spcBef>
              <a:spcAft>
                <a:spcPts val="600"/>
              </a:spcAft>
              <a:buClr>
                <a:schemeClr val="accent1"/>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3pPr>
            <a:lvl4pPr marL="1600200" indent="-228600">
              <a:lnSpc>
                <a:spcPct val="90000"/>
              </a:lnSpc>
              <a:spcBef>
                <a:spcPts val="600"/>
              </a:spcBef>
              <a:buClr>
                <a:schemeClr val="tx2"/>
              </a:buClr>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4pPr>
            <a:lvl5pPr marL="2057400" indent="-228600">
              <a:lnSpc>
                <a:spcPct val="90000"/>
              </a:lnSpc>
              <a:spcBef>
                <a:spcPts val="600"/>
              </a:spcBef>
              <a:buClr>
                <a:schemeClr val="tx2"/>
              </a:buClr>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6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6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6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6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9pPr>
          </a:lstStyle>
          <a:p>
            <a:pPr algn="ctr">
              <a:spcBef>
                <a:spcPct val="0"/>
              </a:spcBef>
              <a:spcAft>
                <a:spcPct val="0"/>
              </a:spcAft>
              <a:buFontTx/>
              <a:buNone/>
            </a:pPr>
            <a:endParaRPr lang="en-GB" altLang="en-US" sz="1050">
              <a:solidFill>
                <a:schemeClr val="bg1"/>
              </a:solidFill>
            </a:endParaRPr>
          </a:p>
        </p:txBody>
      </p:sp>
      <p:sp>
        <p:nvSpPr>
          <p:cNvPr id="18" name="Parallelogram 17">
            <a:extLst>
              <a:ext uri="{FF2B5EF4-FFF2-40B4-BE49-F238E27FC236}">
                <a16:creationId xmlns:a16="http://schemas.microsoft.com/office/drawing/2014/main" id="{8A746743-FA78-4E55-9233-6FB55480CCFD}"/>
              </a:ext>
            </a:extLst>
          </p:cNvPr>
          <p:cNvSpPr/>
          <p:nvPr/>
        </p:nvSpPr>
        <p:spPr>
          <a:xfrm>
            <a:off x="3384534" y="3925653"/>
            <a:ext cx="2360377" cy="566968"/>
          </a:xfrm>
          <a:prstGeom prst="parallelogram">
            <a:avLst/>
          </a:prstGeom>
          <a:solidFill>
            <a:schemeClr val="accent2"/>
          </a:solidFill>
          <a:ln w="76200">
            <a:noFill/>
          </a:ln>
          <a:effectLst/>
        </p:spPr>
        <p:txBody>
          <a:bodyPr lIns="54000" rIns="54000" anchor="ctr"/>
          <a:lstStyle/>
          <a:p>
            <a:pPr algn="ctr" fontAlgn="base">
              <a:lnSpc>
                <a:spcPct val="90000"/>
              </a:lnSpc>
              <a:spcBef>
                <a:spcPct val="50000"/>
              </a:spcBef>
              <a:spcAft>
                <a:spcPct val="0"/>
              </a:spcAft>
              <a:defRPr/>
            </a:pPr>
            <a:r>
              <a:rPr lang="en-GB" altLang="en-US" sz="1200" b="1" dirty="0" smtClean="0">
                <a:solidFill>
                  <a:schemeClr val="bg1"/>
                </a:solidFill>
                <a:latin typeface="Arial" charset="0"/>
                <a:cs typeface="Arial" charset="0"/>
              </a:rPr>
              <a:t>Global Operations</a:t>
            </a:r>
            <a:endParaRPr lang="en-GB" altLang="en-US" sz="1200" b="1" dirty="0">
              <a:solidFill>
                <a:schemeClr val="bg1"/>
              </a:solidFill>
              <a:latin typeface="Arial" charset="0"/>
              <a:cs typeface="Arial" charset="0"/>
            </a:endParaRPr>
          </a:p>
        </p:txBody>
      </p:sp>
      <p:sp>
        <p:nvSpPr>
          <p:cNvPr id="22" name="Parallelogram 21">
            <a:extLst>
              <a:ext uri="{FF2B5EF4-FFF2-40B4-BE49-F238E27FC236}">
                <a16:creationId xmlns:a16="http://schemas.microsoft.com/office/drawing/2014/main" id="{AB295423-1FA2-48F6-BF5D-E063FF3DB3D6}"/>
              </a:ext>
            </a:extLst>
          </p:cNvPr>
          <p:cNvSpPr/>
          <p:nvPr/>
        </p:nvSpPr>
        <p:spPr>
          <a:xfrm>
            <a:off x="1043608" y="3932680"/>
            <a:ext cx="2356481" cy="566968"/>
          </a:xfrm>
          <a:prstGeom prst="parallelogram">
            <a:avLst/>
          </a:prstGeom>
          <a:solidFill>
            <a:srgbClr val="E94561"/>
          </a:solidFill>
          <a:ln w="76200">
            <a:noFill/>
          </a:ln>
          <a:effectLst/>
        </p:spPr>
        <p:txBody>
          <a:bodyPr lIns="36000" rIns="36000" anchor="ctr"/>
          <a:lstStyle/>
          <a:p>
            <a:pPr algn="ctr" fontAlgn="base">
              <a:lnSpc>
                <a:spcPct val="90000"/>
              </a:lnSpc>
              <a:spcBef>
                <a:spcPct val="50000"/>
              </a:spcBef>
              <a:spcAft>
                <a:spcPct val="0"/>
              </a:spcAft>
              <a:defRPr/>
            </a:pPr>
            <a:r>
              <a:rPr lang="en-GB" altLang="en-US" sz="1200" b="1" dirty="0" smtClean="0">
                <a:solidFill>
                  <a:schemeClr val="bg1"/>
                </a:solidFill>
                <a:latin typeface="Arial" charset="0"/>
                <a:cs typeface="Arial" charset="0"/>
              </a:rPr>
              <a:t>Innovation and Commercial Development</a:t>
            </a:r>
            <a:endParaRPr lang="en-GB" altLang="en-US" sz="1200" b="1" dirty="0">
              <a:solidFill>
                <a:schemeClr val="bg1"/>
              </a:solidFill>
              <a:latin typeface="Arial" charset="0"/>
              <a:cs typeface="Arial" charset="0"/>
            </a:endParaRPr>
          </a:p>
        </p:txBody>
      </p:sp>
      <p:sp>
        <p:nvSpPr>
          <p:cNvPr id="23" name="Parallelogram 22">
            <a:extLst>
              <a:ext uri="{FF2B5EF4-FFF2-40B4-BE49-F238E27FC236}">
                <a16:creationId xmlns:a16="http://schemas.microsoft.com/office/drawing/2014/main" id="{EB7F69B7-F6F1-4A82-8687-A2EA0FDC7F9A}"/>
              </a:ext>
            </a:extLst>
          </p:cNvPr>
          <p:cNvSpPr/>
          <p:nvPr/>
        </p:nvSpPr>
        <p:spPr>
          <a:xfrm>
            <a:off x="5733395" y="3925653"/>
            <a:ext cx="2267605" cy="566968"/>
          </a:xfrm>
          <a:prstGeom prst="parallelogram">
            <a:avLst/>
          </a:prstGeom>
          <a:solidFill>
            <a:schemeClr val="bg2"/>
          </a:solidFill>
          <a:ln w="76200">
            <a:noFill/>
          </a:ln>
          <a:effectLst/>
        </p:spPr>
        <p:txBody>
          <a:bodyPr lIns="54000" rIns="54000" anchor="ctr"/>
          <a:lstStyle/>
          <a:p>
            <a:pPr algn="ctr" fontAlgn="base">
              <a:lnSpc>
                <a:spcPct val="90000"/>
              </a:lnSpc>
              <a:spcBef>
                <a:spcPct val="50000"/>
              </a:spcBef>
              <a:spcAft>
                <a:spcPct val="0"/>
              </a:spcAft>
              <a:defRPr/>
            </a:pPr>
            <a:r>
              <a:rPr lang="en-GB" altLang="en-US" sz="1200" b="1" dirty="0" smtClean="0">
                <a:solidFill>
                  <a:schemeClr val="bg1"/>
                </a:solidFill>
                <a:latin typeface="Arial" charset="0"/>
                <a:cs typeface="Arial" charset="0"/>
              </a:rPr>
              <a:t>Support Functions</a:t>
            </a:r>
            <a:endParaRPr lang="en-GB" altLang="en-US" sz="1200" b="1" dirty="0">
              <a:solidFill>
                <a:schemeClr val="bg1"/>
              </a:solidFill>
              <a:latin typeface="Arial" charset="0"/>
              <a:cs typeface="Arial" charset="0"/>
            </a:endParaRPr>
          </a:p>
        </p:txBody>
      </p:sp>
      <p:sp>
        <p:nvSpPr>
          <p:cNvPr id="28" name="TextBox 9">
            <a:extLst>
              <a:ext uri="{FF2B5EF4-FFF2-40B4-BE49-F238E27FC236}">
                <a16:creationId xmlns:a16="http://schemas.microsoft.com/office/drawing/2014/main" id="{864919F6-647B-4E2C-8A03-FAEA55888723}"/>
              </a:ext>
            </a:extLst>
          </p:cNvPr>
          <p:cNvSpPr txBox="1">
            <a:spLocks noChangeArrowheads="1"/>
          </p:cNvSpPr>
          <p:nvPr/>
        </p:nvSpPr>
        <p:spPr bwMode="auto">
          <a:xfrm>
            <a:off x="3547178" y="922058"/>
            <a:ext cx="2049646" cy="216694"/>
          </a:xfrm>
          <a:prstGeom prst="rect">
            <a:avLst/>
          </a:prstGeom>
          <a:solidFill>
            <a:schemeClr val="bg1"/>
          </a:solidFill>
          <a:ln>
            <a:noFill/>
          </a:ln>
          <a:extLst/>
        </p:spPr>
        <p:txBody>
          <a:bodyPr lIns="135000" tIns="67500" bIns="67500" anchor="ctr"/>
          <a:lstStyle>
            <a:lvl1pPr>
              <a:lnSpc>
                <a:spcPct val="90000"/>
              </a:lnSpc>
              <a:spcBef>
                <a:spcPts val="800"/>
              </a:spcBef>
              <a:spcAft>
                <a:spcPts val="400"/>
              </a:spcAft>
              <a:buFont typeface="Arial" panose="020B0604020202020204" pitchFamily="34" charset="0"/>
              <a:defRPr sz="1600" b="1">
                <a:solidFill>
                  <a:schemeClr val="accent1"/>
                </a:solidFill>
                <a:latin typeface="Arial" panose="020B0604020202020204" pitchFamily="34" charset="0"/>
                <a:ea typeface="MS PGothic" panose="020B0600070205080204" pitchFamily="34" charset="-128"/>
              </a:defRPr>
            </a:lvl1pPr>
            <a:lvl2pPr marL="742950" indent="-285750">
              <a:lnSpc>
                <a:spcPct val="90000"/>
              </a:lnSpc>
              <a:spcBef>
                <a:spcPts val="400"/>
              </a:spcBef>
              <a:buFont typeface="Arial" panose="020B0604020202020204" pitchFamily="34" charset="0"/>
              <a:defRPr sz="1600" b="1">
                <a:solidFill>
                  <a:schemeClr val="tx1"/>
                </a:solidFill>
                <a:latin typeface="Arial" panose="020B0604020202020204" pitchFamily="34" charset="0"/>
                <a:ea typeface="MS PGothic" panose="020B0600070205080204" pitchFamily="34" charset="-128"/>
              </a:defRPr>
            </a:lvl2pPr>
            <a:lvl3pPr marL="1143000" indent="-228600">
              <a:lnSpc>
                <a:spcPct val="90000"/>
              </a:lnSpc>
              <a:spcBef>
                <a:spcPts val="600"/>
              </a:spcBef>
              <a:spcAft>
                <a:spcPts val="600"/>
              </a:spcAft>
              <a:buClr>
                <a:schemeClr val="accent1"/>
              </a:buClr>
              <a:buFont typeface="Arial" panose="020B0604020202020204" pitchFamily="34" charset="0"/>
              <a:defRPr sz="1400">
                <a:solidFill>
                  <a:schemeClr val="tx1"/>
                </a:solidFill>
                <a:latin typeface="Arial" panose="020B0604020202020204" pitchFamily="34" charset="0"/>
                <a:ea typeface="MS PGothic" panose="020B0600070205080204" pitchFamily="34" charset="-128"/>
              </a:defRPr>
            </a:lvl3pPr>
            <a:lvl4pPr marL="1600200" indent="-228600">
              <a:lnSpc>
                <a:spcPct val="90000"/>
              </a:lnSpc>
              <a:spcBef>
                <a:spcPts val="600"/>
              </a:spcBef>
              <a:buClr>
                <a:schemeClr val="tx2"/>
              </a:buClr>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4pPr>
            <a:lvl5pPr marL="2057400" indent="-228600">
              <a:lnSpc>
                <a:spcPct val="90000"/>
              </a:lnSpc>
              <a:spcBef>
                <a:spcPts val="600"/>
              </a:spcBef>
              <a:buClr>
                <a:schemeClr val="tx2"/>
              </a:buClr>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6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6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6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6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9pPr>
          </a:lstStyle>
          <a:p>
            <a:pPr algn="ctr">
              <a:spcBef>
                <a:spcPct val="0"/>
              </a:spcBef>
              <a:spcAft>
                <a:spcPct val="0"/>
              </a:spcAft>
              <a:buFontTx/>
              <a:buNone/>
            </a:pPr>
            <a:r>
              <a:rPr lang="en-GB" altLang="en-US" sz="1350" dirty="0">
                <a:solidFill>
                  <a:schemeClr val="tx1"/>
                </a:solidFill>
              </a:rPr>
              <a:t>Business divisions</a:t>
            </a:r>
          </a:p>
        </p:txBody>
      </p:sp>
      <p:grpSp>
        <p:nvGrpSpPr>
          <p:cNvPr id="21" name="Group 20">
            <a:extLst>
              <a:ext uri="{FF2B5EF4-FFF2-40B4-BE49-F238E27FC236}">
                <a16:creationId xmlns:a16="http://schemas.microsoft.com/office/drawing/2014/main" id="{52A62DED-86C5-412F-AA3F-3DF7E3F74A73}"/>
              </a:ext>
            </a:extLst>
          </p:cNvPr>
          <p:cNvGrpSpPr/>
          <p:nvPr/>
        </p:nvGrpSpPr>
        <p:grpSpPr>
          <a:xfrm>
            <a:off x="7538304" y="1077514"/>
            <a:ext cx="809624" cy="809624"/>
            <a:chOff x="4032250" y="86097"/>
            <a:chExt cx="1079498" cy="1079498"/>
          </a:xfrm>
        </p:grpSpPr>
        <p:sp>
          <p:nvSpPr>
            <p:cNvPr id="24" name="Oval 23">
              <a:extLst>
                <a:ext uri="{FF2B5EF4-FFF2-40B4-BE49-F238E27FC236}">
                  <a16:creationId xmlns:a16="http://schemas.microsoft.com/office/drawing/2014/main" id="{DA90933F-2840-45A1-AB86-1FF40580E196}"/>
                </a:ext>
              </a:extLst>
            </p:cNvPr>
            <p:cNvSpPr/>
            <p:nvPr/>
          </p:nvSpPr>
          <p:spPr>
            <a:xfrm>
              <a:off x="4032250" y="86097"/>
              <a:ext cx="1079498" cy="1079498"/>
            </a:xfrm>
            <a:prstGeom prst="ellipse">
              <a:avLst/>
            </a:prstGeom>
            <a:solidFill>
              <a:schemeClr val="bg1"/>
            </a:solidFill>
            <a:ln>
              <a:solidFill>
                <a:schemeClr val="accent6"/>
              </a:solidFill>
            </a:ln>
          </p:spPr>
          <p:txBody>
            <a:bodyPr wrap="none" lIns="0" tIns="0" rIns="0" bIns="0" rtlCol="0" anchor="ctr">
              <a:noAutofit/>
            </a:bodyPr>
            <a:lstStyle/>
            <a:p>
              <a:pPr algn="ctr">
                <a:lnSpc>
                  <a:spcPct val="90000"/>
                </a:lnSpc>
              </a:pPr>
              <a:endParaRPr lang="en-GB" sz="1050" b="1" dirty="0">
                <a:solidFill>
                  <a:schemeClr val="bg1"/>
                </a:solidFill>
              </a:endParaRPr>
            </a:p>
          </p:txBody>
        </p:sp>
        <p:pic>
          <p:nvPicPr>
            <p:cNvPr id="25" name="Picture 26">
              <a:extLst>
                <a:ext uri="{FF2B5EF4-FFF2-40B4-BE49-F238E27FC236}">
                  <a16:creationId xmlns:a16="http://schemas.microsoft.com/office/drawing/2014/main" id="{1BA55A48-B27E-4CC5-84FD-C175E1F0CBED}"/>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237667" y="247085"/>
              <a:ext cx="633988" cy="733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7" name="TextBox 6">
            <a:extLst>
              <a:ext uri="{FF2B5EF4-FFF2-40B4-BE49-F238E27FC236}">
                <a16:creationId xmlns:a16="http://schemas.microsoft.com/office/drawing/2014/main" id="{5D8393EA-83E2-47D1-8DE2-FFF3F4B9A329}"/>
              </a:ext>
            </a:extLst>
          </p:cNvPr>
          <p:cNvSpPr txBox="1">
            <a:spLocks noChangeArrowheads="1"/>
          </p:cNvSpPr>
          <p:nvPr/>
        </p:nvSpPr>
        <p:spPr bwMode="auto">
          <a:xfrm flipH="1">
            <a:off x="448731" y="1122906"/>
            <a:ext cx="3024000" cy="686412"/>
          </a:xfrm>
          <a:prstGeom prst="rect">
            <a:avLst/>
          </a:prstGeom>
          <a:solidFill>
            <a:schemeClr val="accent4"/>
          </a:solidFill>
          <a:ln>
            <a:noFill/>
          </a:ln>
        </p:spPr>
        <p:txBody>
          <a:bodyPr lIns="135000" tIns="67500" bIns="67500"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1074738" algn="r">
              <a:lnSpc>
                <a:spcPct val="90000"/>
              </a:lnSpc>
              <a:spcBef>
                <a:spcPct val="50000"/>
              </a:spcBef>
              <a:defRPr/>
            </a:pPr>
            <a:r>
              <a:rPr lang="en-GB" altLang="en-US" sz="1600" b="1" dirty="0">
                <a:solidFill>
                  <a:schemeClr val="bg1"/>
                </a:solidFill>
                <a:latin typeface="Arial" charset="0"/>
                <a:ea typeface="+mn-ea"/>
                <a:cs typeface="Arial" charset="0"/>
              </a:rPr>
              <a:t>Food &amp; Beverage </a:t>
            </a:r>
            <a:br>
              <a:rPr lang="en-GB" altLang="en-US" sz="1600" b="1" dirty="0">
                <a:solidFill>
                  <a:schemeClr val="bg1"/>
                </a:solidFill>
                <a:latin typeface="Arial" charset="0"/>
                <a:ea typeface="+mn-ea"/>
                <a:cs typeface="Arial" charset="0"/>
              </a:rPr>
            </a:br>
            <a:r>
              <a:rPr lang="en-GB" altLang="en-US" sz="1600" b="1" dirty="0">
                <a:solidFill>
                  <a:schemeClr val="bg1"/>
                </a:solidFill>
                <a:latin typeface="Arial" charset="0"/>
                <a:ea typeface="+mn-ea"/>
                <a:cs typeface="Arial" charset="0"/>
              </a:rPr>
              <a:t>Solutions </a:t>
            </a:r>
          </a:p>
        </p:txBody>
      </p:sp>
      <p:sp>
        <p:nvSpPr>
          <p:cNvPr id="33" name="TextBox 32">
            <a:extLst>
              <a:ext uri="{FF2B5EF4-FFF2-40B4-BE49-F238E27FC236}">
                <a16:creationId xmlns:a16="http://schemas.microsoft.com/office/drawing/2014/main" id="{B1E20C4B-39A0-49E6-98CA-91D202A0C767}"/>
              </a:ext>
            </a:extLst>
          </p:cNvPr>
          <p:cNvSpPr txBox="1"/>
          <p:nvPr/>
        </p:nvSpPr>
        <p:spPr>
          <a:xfrm>
            <a:off x="1584234" y="2013320"/>
            <a:ext cx="1877926" cy="1006345"/>
          </a:xfrm>
          <a:prstGeom prst="rect">
            <a:avLst/>
          </a:prstGeom>
          <a:noFill/>
        </p:spPr>
        <p:txBody>
          <a:bodyPr lIns="0" tIns="0" rIns="0" bIns="0" anchor="t"/>
          <a:lstStyle/>
          <a:p>
            <a:pPr algn="r">
              <a:lnSpc>
                <a:spcPct val="90000"/>
              </a:lnSpc>
              <a:defRPr/>
            </a:pPr>
            <a:r>
              <a:rPr lang="en-US" sz="1200" dirty="0"/>
              <a:t>Provides solutions for customers globally that meet consumer demand </a:t>
            </a:r>
            <a:br>
              <a:rPr lang="en-US" sz="1200" dirty="0"/>
            </a:br>
            <a:r>
              <a:rPr lang="en-US" sz="1200" dirty="0"/>
              <a:t>for healthier and tastier</a:t>
            </a:r>
          </a:p>
          <a:p>
            <a:pPr algn="r">
              <a:lnSpc>
                <a:spcPct val="90000"/>
              </a:lnSpc>
              <a:defRPr/>
            </a:pPr>
            <a:r>
              <a:rPr lang="en-US" sz="1200" dirty="0"/>
              <a:t>food and drink. </a:t>
            </a:r>
            <a:endParaRPr lang="en-GB" sz="1200" dirty="0"/>
          </a:p>
        </p:txBody>
      </p:sp>
      <p:sp>
        <p:nvSpPr>
          <p:cNvPr id="34" name="TextBox 33">
            <a:extLst>
              <a:ext uri="{FF2B5EF4-FFF2-40B4-BE49-F238E27FC236}">
                <a16:creationId xmlns:a16="http://schemas.microsoft.com/office/drawing/2014/main" id="{7C39489F-F04F-429D-A921-F9376D200250}"/>
              </a:ext>
            </a:extLst>
          </p:cNvPr>
          <p:cNvSpPr txBox="1"/>
          <p:nvPr/>
        </p:nvSpPr>
        <p:spPr>
          <a:xfrm>
            <a:off x="5690311" y="2021784"/>
            <a:ext cx="1877926" cy="945599"/>
          </a:xfrm>
          <a:prstGeom prst="rect">
            <a:avLst/>
          </a:prstGeom>
          <a:noFill/>
        </p:spPr>
        <p:txBody>
          <a:bodyPr lIns="0" tIns="0" rIns="0" bIns="0" anchor="t"/>
          <a:lstStyle/>
          <a:p>
            <a:pPr>
              <a:lnSpc>
                <a:spcPct val="90000"/>
              </a:lnSpc>
              <a:defRPr/>
            </a:pPr>
            <a:r>
              <a:rPr lang="en-US" sz="1200" dirty="0"/>
              <a:t>Provides high volume </a:t>
            </a:r>
            <a:br>
              <a:rPr lang="en-US" sz="1200" dirty="0"/>
            </a:br>
            <a:r>
              <a:rPr lang="en-US" sz="1200" dirty="0"/>
              <a:t>food and industrial </a:t>
            </a:r>
            <a:br>
              <a:rPr lang="en-US" sz="1200" dirty="0"/>
            </a:br>
            <a:r>
              <a:rPr lang="en-US" sz="1200" dirty="0"/>
              <a:t>products primarily for customers in the </a:t>
            </a:r>
            <a:br>
              <a:rPr lang="en-US" sz="1200" dirty="0"/>
            </a:br>
            <a:r>
              <a:rPr lang="en-US" sz="1200" dirty="0"/>
              <a:t>North American market.</a:t>
            </a:r>
          </a:p>
          <a:p>
            <a:pPr>
              <a:lnSpc>
                <a:spcPct val="90000"/>
              </a:lnSpc>
              <a:defRPr/>
            </a:pPr>
            <a:r>
              <a:rPr lang="en-GB" sz="1200" b="1" dirty="0">
                <a:solidFill>
                  <a:schemeClr val="accent6"/>
                </a:solidFill>
              </a:rPr>
              <a:t> </a:t>
            </a:r>
          </a:p>
        </p:txBody>
      </p:sp>
      <p:pic>
        <p:nvPicPr>
          <p:cNvPr id="4" name="Picture 3">
            <a:extLst>
              <a:ext uri="{FF2B5EF4-FFF2-40B4-BE49-F238E27FC236}">
                <a16:creationId xmlns:a16="http://schemas.microsoft.com/office/drawing/2014/main" id="{FD8323D0-5E69-4D84-83F9-35D617FB59A0}"/>
              </a:ext>
            </a:extLst>
          </p:cNvPr>
          <p:cNvPicPr>
            <a:picLocks noChangeAspect="1"/>
          </p:cNvPicPr>
          <p:nvPr/>
        </p:nvPicPr>
        <p:blipFill>
          <a:blip r:embed="rId4"/>
          <a:stretch>
            <a:fillRect/>
          </a:stretch>
        </p:blipFill>
        <p:spPr>
          <a:xfrm>
            <a:off x="798978" y="1073099"/>
            <a:ext cx="818459" cy="818459"/>
          </a:xfrm>
          <a:prstGeom prst="rect">
            <a:avLst/>
          </a:prstGeom>
        </p:spPr>
      </p:pic>
      <p:pic>
        <p:nvPicPr>
          <p:cNvPr id="31" name="Content Placeholder 6"/>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bwMode="auto">
          <a:xfrm>
            <a:off x="3907781" y="1615416"/>
            <a:ext cx="1336894" cy="160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Left-Right Arrow 31"/>
          <p:cNvSpPr/>
          <p:nvPr/>
        </p:nvSpPr>
        <p:spPr>
          <a:xfrm>
            <a:off x="3698242" y="1305274"/>
            <a:ext cx="1755972" cy="271183"/>
          </a:xfrm>
          <a:prstGeom prst="leftRightArrow">
            <a:avLst>
              <a:gd name="adj1" fmla="val 100000"/>
              <a:gd name="adj2" fmla="val 24411"/>
            </a:avLst>
          </a:prstGeom>
          <a:noFill/>
          <a:ln>
            <a:solidFill>
              <a:schemeClr val="tx2"/>
            </a:solidFill>
          </a:ln>
        </p:spPr>
        <p:txBody>
          <a:bodyPr wrap="none" lIns="0" tIns="0" rIns="0" bIns="0" rtlCol="0" anchor="ctr">
            <a:noAutofit/>
          </a:bodyPr>
          <a:lstStyle/>
          <a:p>
            <a:pPr marL="0" marR="0" lvl="0" indent="0" algn="ctr" defTabSz="914400" eaLnBrk="1" fontAlgn="base" latinLnBrk="0" hangingPunct="1">
              <a:lnSpc>
                <a:spcPct val="90000"/>
              </a:lnSpc>
              <a:spcBef>
                <a:spcPct val="0"/>
              </a:spcBef>
              <a:spcAft>
                <a:spcPct val="0"/>
              </a:spcAft>
              <a:buClrTx/>
              <a:buSzTx/>
              <a:buFontTx/>
              <a:buNone/>
              <a:tabLst/>
              <a:defRPr/>
            </a:pPr>
            <a:r>
              <a:rPr kumimoji="0" lang="en-GB" sz="1100" b="1" i="0" u="none" strike="noStrike" kern="0" cap="none" spc="0" normalizeH="0" baseline="0" noProof="0" dirty="0">
                <a:ln>
                  <a:noFill/>
                </a:ln>
                <a:solidFill>
                  <a:schemeClr val="tx2"/>
                </a:solidFill>
                <a:effectLst/>
                <a:uLnTx/>
                <a:uFillTx/>
                <a:cs typeface="Arial" panose="020B0604020202020204" pitchFamily="34" charset="0"/>
              </a:rPr>
              <a:t>Shared </a:t>
            </a:r>
            <a:r>
              <a:rPr kumimoji="0" lang="en-GB" sz="1100" b="1" i="0" u="none" strike="noStrike" kern="0" cap="none" spc="0" normalizeH="0" baseline="0" noProof="0" dirty="0" smtClean="0">
                <a:ln>
                  <a:noFill/>
                </a:ln>
                <a:solidFill>
                  <a:schemeClr val="tx2"/>
                </a:solidFill>
                <a:effectLst/>
                <a:uLnTx/>
                <a:uFillTx/>
                <a:cs typeface="Arial" panose="020B0604020202020204" pitchFamily="34" charset="0"/>
              </a:rPr>
              <a:t>customers</a:t>
            </a:r>
            <a:endParaRPr kumimoji="0" lang="en-GB" sz="1100" b="1" i="0" u="none" strike="noStrike" kern="0" cap="none" spc="0" normalizeH="0" baseline="0" noProof="0" dirty="0">
              <a:ln>
                <a:noFill/>
              </a:ln>
              <a:solidFill>
                <a:schemeClr val="tx2"/>
              </a:solidFill>
              <a:effectLst/>
              <a:uLnTx/>
              <a:uFillTx/>
              <a:cs typeface="Arial" panose="020B0604020202020204" pitchFamily="34" charset="0"/>
            </a:endParaRPr>
          </a:p>
        </p:txBody>
      </p:sp>
      <p:sp>
        <p:nvSpPr>
          <p:cNvPr id="35" name="Left-Right Arrow 34"/>
          <p:cNvSpPr/>
          <p:nvPr/>
        </p:nvSpPr>
        <p:spPr>
          <a:xfrm>
            <a:off x="3708150" y="3256401"/>
            <a:ext cx="1755972" cy="271183"/>
          </a:xfrm>
          <a:prstGeom prst="leftRightArrow">
            <a:avLst>
              <a:gd name="adj1" fmla="val 100000"/>
              <a:gd name="adj2" fmla="val 24411"/>
            </a:avLst>
          </a:prstGeom>
          <a:noFill/>
          <a:ln>
            <a:solidFill>
              <a:srgbClr val="04AAE2"/>
            </a:solidFill>
          </a:ln>
        </p:spPr>
        <p:txBody>
          <a:bodyPr wrap="none" lIns="0" tIns="0" rIns="0" bIns="0" rtlCol="0" anchor="ctr">
            <a:noAutofit/>
          </a:bodyPr>
          <a:lstStyle/>
          <a:p>
            <a:pPr marL="0" marR="0" lvl="0" indent="0" algn="ctr" defTabSz="914400" eaLnBrk="1" fontAlgn="base" latinLnBrk="0" hangingPunct="1">
              <a:lnSpc>
                <a:spcPct val="90000"/>
              </a:lnSpc>
              <a:spcBef>
                <a:spcPct val="0"/>
              </a:spcBef>
              <a:spcAft>
                <a:spcPct val="0"/>
              </a:spcAft>
              <a:buClrTx/>
              <a:buSzTx/>
              <a:buFontTx/>
              <a:buNone/>
              <a:tabLst/>
              <a:defRPr/>
            </a:pPr>
            <a:r>
              <a:rPr kumimoji="0" lang="en-GB" sz="1100" b="1" i="0" u="none" strike="noStrike" kern="0" cap="none" spc="0" normalizeH="0" baseline="0" noProof="0" dirty="0">
                <a:ln>
                  <a:noFill/>
                </a:ln>
                <a:solidFill>
                  <a:schemeClr val="tx2"/>
                </a:solidFill>
                <a:effectLst/>
                <a:uLnTx/>
                <a:uFillTx/>
                <a:cs typeface="Arial" panose="020B0604020202020204" pitchFamily="34" charset="0"/>
              </a:rPr>
              <a:t>Shared </a:t>
            </a:r>
            <a:r>
              <a:rPr kumimoji="0" lang="en-GB" sz="1100" b="1" i="0" u="none" strike="noStrike" kern="0" cap="none" spc="0" normalizeH="0" baseline="0" noProof="0" dirty="0" smtClean="0">
                <a:ln>
                  <a:noFill/>
                </a:ln>
                <a:solidFill>
                  <a:schemeClr val="tx2"/>
                </a:solidFill>
                <a:effectLst/>
                <a:uLnTx/>
                <a:uFillTx/>
                <a:cs typeface="Arial" panose="020B0604020202020204" pitchFamily="34" charset="0"/>
              </a:rPr>
              <a:t>assets</a:t>
            </a:r>
            <a:endParaRPr kumimoji="0" lang="en-GB" sz="1100" b="1" i="0" u="none" strike="noStrike" kern="0" cap="none" spc="0" normalizeH="0" baseline="0" noProof="0" dirty="0">
              <a:ln>
                <a:noFill/>
              </a:ln>
              <a:solidFill>
                <a:schemeClr val="tx2"/>
              </a:solidFill>
              <a:effectLst/>
              <a:uLnTx/>
              <a:uFillTx/>
              <a:cs typeface="Arial" panose="020B0604020202020204" pitchFamily="34" charset="0"/>
            </a:endParaRPr>
          </a:p>
        </p:txBody>
      </p:sp>
      <p:sp>
        <p:nvSpPr>
          <p:cNvPr id="26" name="Slide Number Placeholder 3">
            <a:extLst>
              <a:ext uri="{FF2B5EF4-FFF2-40B4-BE49-F238E27FC236}">
                <a16:creationId xmlns:a16="http://schemas.microsoft.com/office/drawing/2014/main" id="{7DC1D452-03CB-477E-B1E0-13720CAA44AB}"/>
              </a:ext>
            </a:extLst>
          </p:cNvPr>
          <p:cNvSpPr txBox="1">
            <a:spLocks/>
          </p:cNvSpPr>
          <p:nvPr/>
        </p:nvSpPr>
        <p:spPr>
          <a:xfrm>
            <a:off x="8686799" y="4767263"/>
            <a:ext cx="385763" cy="274637"/>
          </a:xfrm>
          <a:prstGeom prst="rect">
            <a:avLst/>
          </a:prstGeom>
          <a:solidFill>
            <a:srgbClr val="00A9E0"/>
          </a:solidFill>
        </p:spPr>
        <p:txBody>
          <a:bodyPr vert="horz" wrap="square" lIns="0" tIns="0" rIns="0" bIns="0" numCol="1" anchor="ctr" anchorCtr="0" compatLnSpc="1">
            <a:prstTxWarp prst="textNoShape">
              <a:avLst/>
            </a:prstTxWarp>
          </a:bodyPr>
          <a:lstStyle>
            <a:defPPr>
              <a:defRPr lang="en-US"/>
            </a:defPPr>
            <a:lvl1pPr algn="ctr" rtl="0" fontAlgn="base">
              <a:spcBef>
                <a:spcPct val="0"/>
              </a:spcBef>
              <a:spcAft>
                <a:spcPct val="0"/>
              </a:spcAft>
              <a:defRPr sz="1000" kern="1200">
                <a:solidFill>
                  <a:schemeClr val="bg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254C5BEB-392E-40C9-894C-218D7A27A795}" type="slidenum">
              <a:rPr kumimoji="0" lang="en-GB" altLang="en-US" sz="10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t>5</a:t>
            </a:fld>
            <a:endParaRPr kumimoji="0" lang="en-GB" altLang="en-US" sz="1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26644976"/>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13C5CEE-F127-4A87-B5D1-245885AE06B4}"/>
              </a:ext>
            </a:extLst>
          </p:cNvPr>
          <p:cNvSpPr>
            <a:spLocks noGrp="1"/>
          </p:cNvSpPr>
          <p:nvPr>
            <p:ph type="ftr" sz="quarter" idx="11"/>
          </p:nvPr>
        </p:nvSpPr>
        <p:spPr>
          <a:xfrm>
            <a:off x="195942" y="4878882"/>
            <a:ext cx="6635080" cy="155025"/>
          </a:xfr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smtClean="0">
                <a:ln>
                  <a:noFill/>
                </a:ln>
                <a:solidFill>
                  <a:srgbClr val="898989"/>
                </a:solidFill>
                <a:effectLst/>
                <a:uLnTx/>
                <a:uFillTx/>
                <a:latin typeface="Arial"/>
                <a:ea typeface="+mn-ea"/>
                <a:cs typeface="+mn-cs"/>
              </a:rPr>
              <a:t>1  Adjusted </a:t>
            </a:r>
            <a:r>
              <a:rPr kumimoji="0" lang="en-GB" sz="800" b="0" i="0" u="none" strike="noStrike" kern="1200" cap="none" spc="0" normalizeH="0" baseline="0" noProof="0" dirty="0">
                <a:ln>
                  <a:noFill/>
                </a:ln>
                <a:solidFill>
                  <a:srgbClr val="898989"/>
                </a:solidFill>
                <a:effectLst/>
                <a:uLnTx/>
                <a:uFillTx/>
                <a:latin typeface="Arial"/>
                <a:ea typeface="+mn-ea"/>
                <a:cs typeface="+mn-cs"/>
              </a:rPr>
              <a:t>diluted earnings per share from continuing </a:t>
            </a:r>
            <a:r>
              <a:rPr kumimoji="0" lang="en-GB" sz="800" b="0" i="0" u="none" strike="noStrike" kern="1200" cap="none" spc="0" normalizeH="0" baseline="0" noProof="0" dirty="0" smtClean="0">
                <a:ln>
                  <a:noFill/>
                </a:ln>
                <a:solidFill>
                  <a:srgbClr val="898989"/>
                </a:solidFill>
                <a:effectLst/>
                <a:uLnTx/>
                <a:uFillTx/>
                <a:latin typeface="Arial"/>
                <a:ea typeface="+mn-ea"/>
                <a:cs typeface="+mn-cs"/>
              </a:rPr>
              <a:t>operations in </a:t>
            </a:r>
            <a:r>
              <a:rPr kumimoji="0" lang="en-GB" sz="800" b="0" i="0" u="none" strike="noStrike" kern="1200" cap="none" spc="0" normalizeH="0" baseline="0" noProof="0" dirty="0">
                <a:ln>
                  <a:noFill/>
                </a:ln>
                <a:solidFill>
                  <a:srgbClr val="898989"/>
                </a:solidFill>
                <a:effectLst/>
                <a:uLnTx/>
                <a:uFillTx/>
                <a:latin typeface="Arial"/>
                <a:ea typeface="+mn-ea"/>
                <a:cs typeface="+mn-cs"/>
              </a:rPr>
              <a:t>constant </a:t>
            </a:r>
            <a:r>
              <a:rPr kumimoji="0" lang="en-GB" sz="800" b="0" i="0" u="none" strike="noStrike" kern="1200" cap="none" spc="0" normalizeH="0" baseline="0" noProof="0" dirty="0" smtClean="0">
                <a:ln>
                  <a:noFill/>
                </a:ln>
                <a:solidFill>
                  <a:srgbClr val="898989"/>
                </a:solidFill>
                <a:effectLst/>
                <a:uLnTx/>
                <a:uFillTx/>
                <a:latin typeface="Arial"/>
                <a:ea typeface="+mn-ea"/>
                <a:cs typeface="+mn-cs"/>
              </a:rPr>
              <a:t>currency          2  In </a:t>
            </a:r>
            <a:r>
              <a:rPr kumimoji="0" lang="en-GB" sz="800" b="0" i="0" u="none" strike="noStrike" kern="1200" cap="none" spc="0" normalizeH="0" baseline="0" noProof="0" dirty="0">
                <a:ln>
                  <a:noFill/>
                </a:ln>
                <a:solidFill>
                  <a:srgbClr val="898989"/>
                </a:solidFill>
                <a:effectLst/>
                <a:uLnTx/>
                <a:uFillTx/>
                <a:latin typeface="Arial"/>
                <a:ea typeface="+mn-ea"/>
                <a:cs typeface="+mn-cs"/>
              </a:rPr>
              <a:t>constant </a:t>
            </a:r>
            <a:r>
              <a:rPr kumimoji="0" lang="en-GB" sz="800" b="0" i="0" u="none" strike="noStrike" kern="1200" cap="none" spc="0" normalizeH="0" baseline="0" noProof="0" dirty="0" smtClean="0">
                <a:ln>
                  <a:noFill/>
                </a:ln>
                <a:solidFill>
                  <a:srgbClr val="898989"/>
                </a:solidFill>
                <a:effectLst/>
                <a:uLnTx/>
                <a:uFillTx/>
                <a:latin typeface="Arial"/>
                <a:ea typeface="+mn-ea"/>
                <a:cs typeface="+mn-cs"/>
              </a:rPr>
              <a:t>currency</a:t>
            </a:r>
            <a:endParaRPr kumimoji="0" lang="en-GB" sz="800" b="0" i="0" u="none" strike="noStrike" kern="1200" cap="none" spc="0" normalizeH="0" baseline="0" noProof="0" dirty="0">
              <a:ln>
                <a:noFill/>
              </a:ln>
              <a:solidFill>
                <a:srgbClr val="898989"/>
              </a:solidFill>
              <a:effectLst/>
              <a:uLnTx/>
              <a:uFillTx/>
              <a:latin typeface="Arial"/>
              <a:ea typeface="+mn-ea"/>
              <a:cs typeface="+mn-cs"/>
            </a:endParaRPr>
          </a:p>
        </p:txBody>
      </p:sp>
      <p:sp>
        <p:nvSpPr>
          <p:cNvPr id="4" name="Slide Number Placeholder 3">
            <a:extLst>
              <a:ext uri="{FF2B5EF4-FFF2-40B4-BE49-F238E27FC236}">
                <a16:creationId xmlns:a16="http://schemas.microsoft.com/office/drawing/2014/main" id="{D0210152-7890-40DD-B568-E53AE377ED5F}"/>
              </a:ext>
            </a:extLst>
          </p:cNvPr>
          <p:cNvSpPr>
            <a:spLocks noGrp="1"/>
          </p:cNvSpPr>
          <p:nvPr>
            <p:ph type="sldNum" sz="quarter" idx="12"/>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fld id="{F2B68CBD-EB04-49B2-BAAA-8F3D44F936BF}" type="slidenum">
              <a:rPr kumimoji="0" lang="en-GB" altLang="en-US" sz="1000" b="0" i="0" u="none" strike="noStrike" kern="1200" cap="none" spc="0" normalizeH="0" baseline="0" noProof="0" smtClean="0">
                <a:ln>
                  <a:noFill/>
                </a:ln>
                <a:solidFill>
                  <a:srgbClr val="FFFFFF"/>
                </a:solidFill>
                <a:effectLst/>
                <a:uLnTx/>
                <a:uFillTx/>
                <a:latin typeface="Arial"/>
                <a:ea typeface="+mn-ea"/>
                <a:cs typeface="Arial" panose="020B0604020202020204" pitchFamily="34" charset="0"/>
              </a:rPr>
              <a:t>6</a:t>
            </a:fld>
            <a:endParaRPr kumimoji="0" lang="en-GB" altLang="en-US" sz="10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10" name="Title 1"/>
          <p:cNvSpPr txBox="1">
            <a:spLocks/>
          </p:cNvSpPr>
          <p:nvPr/>
        </p:nvSpPr>
        <p:spPr bwMode="auto">
          <a:xfrm>
            <a:off x="297281" y="103588"/>
            <a:ext cx="6453717" cy="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normAutofit/>
          </a:bodyPr>
          <a:lstStyle>
            <a:lvl1pPr algn="l" rtl="0" eaLnBrk="1" fontAlgn="base" hangingPunct="1">
              <a:lnSpc>
                <a:spcPct val="90000"/>
              </a:lnSpc>
              <a:spcBef>
                <a:spcPct val="0"/>
              </a:spcBef>
              <a:spcAft>
                <a:spcPct val="0"/>
              </a:spcAft>
              <a:defRPr sz="2000" b="1" kern="1200" cap="none" baseline="0">
                <a:solidFill>
                  <a:schemeClr val="bg1"/>
                </a:solidFill>
                <a:latin typeface="+mj-lt"/>
                <a:ea typeface="+mj-ea"/>
                <a:cs typeface="+mj-cs"/>
              </a:defRPr>
            </a:lvl1pPr>
            <a:lvl2pPr algn="l" rtl="0" eaLnBrk="1" fontAlgn="base" hangingPunct="1">
              <a:spcBef>
                <a:spcPct val="0"/>
              </a:spcBef>
              <a:spcAft>
                <a:spcPct val="0"/>
              </a:spcAft>
              <a:defRPr sz="2400">
                <a:solidFill>
                  <a:schemeClr val="tx1"/>
                </a:solidFill>
                <a:latin typeface="Arial" charset="0"/>
              </a:defRPr>
            </a:lvl2pPr>
            <a:lvl3pPr algn="l" rtl="0" eaLnBrk="1" fontAlgn="base" hangingPunct="1">
              <a:spcBef>
                <a:spcPct val="0"/>
              </a:spcBef>
              <a:spcAft>
                <a:spcPct val="0"/>
              </a:spcAft>
              <a:defRPr sz="2400">
                <a:solidFill>
                  <a:schemeClr val="tx1"/>
                </a:solidFill>
                <a:latin typeface="Arial" charset="0"/>
              </a:defRPr>
            </a:lvl3pPr>
            <a:lvl4pPr algn="l" rtl="0" eaLnBrk="1" fontAlgn="base" hangingPunct="1">
              <a:spcBef>
                <a:spcPct val="0"/>
              </a:spcBef>
              <a:spcAft>
                <a:spcPct val="0"/>
              </a:spcAft>
              <a:defRPr sz="2400">
                <a:solidFill>
                  <a:schemeClr val="tx1"/>
                </a:solidFill>
                <a:latin typeface="Arial" charset="0"/>
              </a:defRPr>
            </a:lvl4pPr>
            <a:lvl5pPr algn="l" rtl="0" eaLnBrk="1" fontAlgn="base" hangingPunct="1">
              <a:spcBef>
                <a:spcPct val="0"/>
              </a:spcBef>
              <a:spcAft>
                <a:spcPct val="0"/>
              </a:spcAft>
              <a:defRPr sz="2400">
                <a:solidFill>
                  <a:schemeClr val="tx1"/>
                </a:solidFill>
                <a:latin typeface="Arial" charset="0"/>
              </a:defRPr>
            </a:lvl5pPr>
            <a:lvl6pPr marL="457200" algn="l" rtl="0" eaLnBrk="1" fontAlgn="base" hangingPunct="1">
              <a:spcBef>
                <a:spcPct val="0"/>
              </a:spcBef>
              <a:spcAft>
                <a:spcPct val="0"/>
              </a:spcAft>
              <a:defRPr sz="2400">
                <a:solidFill>
                  <a:schemeClr val="tx1"/>
                </a:solidFill>
                <a:latin typeface="Arial" charset="0"/>
              </a:defRPr>
            </a:lvl6pPr>
            <a:lvl7pPr marL="914400" algn="l" rtl="0" eaLnBrk="1" fontAlgn="base" hangingPunct="1">
              <a:spcBef>
                <a:spcPct val="0"/>
              </a:spcBef>
              <a:spcAft>
                <a:spcPct val="0"/>
              </a:spcAft>
              <a:defRPr sz="2400">
                <a:solidFill>
                  <a:schemeClr val="tx1"/>
                </a:solidFill>
                <a:latin typeface="Arial" charset="0"/>
              </a:defRPr>
            </a:lvl7pPr>
            <a:lvl8pPr marL="1371600" algn="l" rtl="0" eaLnBrk="1" fontAlgn="base" hangingPunct="1">
              <a:spcBef>
                <a:spcPct val="0"/>
              </a:spcBef>
              <a:spcAft>
                <a:spcPct val="0"/>
              </a:spcAft>
              <a:defRPr sz="2400">
                <a:solidFill>
                  <a:schemeClr val="tx1"/>
                </a:solidFill>
                <a:latin typeface="Arial" charset="0"/>
              </a:defRPr>
            </a:lvl8pPr>
            <a:lvl9pPr marL="1828800" algn="l" rtl="0" eaLnBrk="1" fontAlgn="base" hangingPunct="1">
              <a:spcBef>
                <a:spcPct val="0"/>
              </a:spcBef>
              <a:spcAft>
                <a:spcPct val="0"/>
              </a:spcAft>
              <a:defRPr sz="2400">
                <a:solidFill>
                  <a:schemeClr val="tx1"/>
                </a:solidFill>
                <a:latin typeface="Arial" charset="0"/>
              </a:defRPr>
            </a:lvl9pPr>
          </a:lstStyle>
          <a:p>
            <a:r>
              <a:rPr lang="en-GB" altLang="en-US" cap="small" dirty="0" smtClean="0"/>
              <a:t>Investment Case</a:t>
            </a:r>
            <a:endParaRPr lang="en-GB" cap="small" dirty="0"/>
          </a:p>
        </p:txBody>
      </p:sp>
      <p:graphicFrame>
        <p:nvGraphicFramePr>
          <p:cNvPr id="12" name="Table 11">
            <a:extLst>
              <a:ext uri="{FF2B5EF4-FFF2-40B4-BE49-F238E27FC236}">
                <a16:creationId xmlns:a16="http://schemas.microsoft.com/office/drawing/2014/main" id="{B58F4907-F24B-4E52-A8F1-CED660F96588}"/>
              </a:ext>
            </a:extLst>
          </p:cNvPr>
          <p:cNvGraphicFramePr>
            <a:graphicFrameLocks noGrp="1"/>
          </p:cNvGraphicFramePr>
          <p:nvPr>
            <p:extLst>
              <p:ext uri="{D42A27DB-BD31-4B8C-83A1-F6EECF244321}">
                <p14:modId xmlns:p14="http://schemas.microsoft.com/office/powerpoint/2010/main" val="4031020486"/>
              </p:ext>
            </p:extLst>
          </p:nvPr>
        </p:nvGraphicFramePr>
        <p:xfrm>
          <a:off x="161086" y="3826476"/>
          <a:ext cx="8803401" cy="925994"/>
        </p:xfrm>
        <a:graphic>
          <a:graphicData uri="http://schemas.openxmlformats.org/drawingml/2006/table">
            <a:tbl>
              <a:tblPr/>
              <a:tblGrid>
                <a:gridCol w="8803401">
                  <a:extLst>
                    <a:ext uri="{9D8B030D-6E8A-4147-A177-3AD203B41FA5}">
                      <a16:colId xmlns:a16="http://schemas.microsoft.com/office/drawing/2014/main" val="2770092127"/>
                    </a:ext>
                  </a:extLst>
                </a:gridCol>
              </a:tblGrid>
              <a:tr h="309600">
                <a:tc>
                  <a:txBody>
                    <a:bodyPr/>
                    <a:lstStyle>
                      <a:lvl1pPr marL="0" algn="l" defTabSz="1072866" rtl="0" eaLnBrk="1" latinLnBrk="0" hangingPunct="1">
                        <a:defRPr sz="2100" kern="1200">
                          <a:solidFill>
                            <a:schemeClr val="tx1"/>
                          </a:solidFill>
                          <a:latin typeface="Arial"/>
                        </a:defRPr>
                      </a:lvl1pPr>
                      <a:lvl2pPr marL="536433" algn="l" defTabSz="1072866" rtl="0" eaLnBrk="1" latinLnBrk="0" hangingPunct="1">
                        <a:defRPr sz="2100" kern="1200">
                          <a:solidFill>
                            <a:schemeClr val="tx1"/>
                          </a:solidFill>
                          <a:latin typeface="Arial"/>
                        </a:defRPr>
                      </a:lvl2pPr>
                      <a:lvl3pPr marL="1072866" algn="l" defTabSz="1072866" rtl="0" eaLnBrk="1" latinLnBrk="0" hangingPunct="1">
                        <a:defRPr sz="2100" kern="1200">
                          <a:solidFill>
                            <a:schemeClr val="tx1"/>
                          </a:solidFill>
                          <a:latin typeface="Arial"/>
                        </a:defRPr>
                      </a:lvl3pPr>
                      <a:lvl4pPr marL="1609298" algn="l" defTabSz="1072866" rtl="0" eaLnBrk="1" latinLnBrk="0" hangingPunct="1">
                        <a:defRPr sz="2100" kern="1200">
                          <a:solidFill>
                            <a:schemeClr val="tx1"/>
                          </a:solidFill>
                          <a:latin typeface="Arial"/>
                        </a:defRPr>
                      </a:lvl4pPr>
                      <a:lvl5pPr marL="2145731" algn="l" defTabSz="1072866" rtl="0" eaLnBrk="1" latinLnBrk="0" hangingPunct="1">
                        <a:defRPr sz="2100" kern="1200">
                          <a:solidFill>
                            <a:schemeClr val="tx1"/>
                          </a:solidFill>
                          <a:latin typeface="Arial"/>
                        </a:defRPr>
                      </a:lvl5pPr>
                      <a:lvl6pPr marL="2682164" algn="l" defTabSz="1072866" rtl="0" eaLnBrk="1" latinLnBrk="0" hangingPunct="1">
                        <a:defRPr sz="2100" kern="1200">
                          <a:solidFill>
                            <a:schemeClr val="tx1"/>
                          </a:solidFill>
                          <a:latin typeface="Arial"/>
                        </a:defRPr>
                      </a:lvl6pPr>
                      <a:lvl7pPr marL="3218597" algn="l" defTabSz="1072866" rtl="0" eaLnBrk="1" latinLnBrk="0" hangingPunct="1">
                        <a:defRPr sz="2100" kern="1200">
                          <a:solidFill>
                            <a:schemeClr val="tx1"/>
                          </a:solidFill>
                          <a:latin typeface="Arial"/>
                        </a:defRPr>
                      </a:lvl7pPr>
                      <a:lvl8pPr marL="3755029" algn="l" defTabSz="1072866" rtl="0" eaLnBrk="1" latinLnBrk="0" hangingPunct="1">
                        <a:defRPr sz="2100" kern="1200">
                          <a:solidFill>
                            <a:schemeClr val="tx1"/>
                          </a:solidFill>
                          <a:latin typeface="Arial"/>
                        </a:defRPr>
                      </a:lvl8pPr>
                      <a:lvl9pPr marL="4291462" algn="l" defTabSz="1072866" rtl="0" eaLnBrk="1" latinLnBrk="0" hangingPunct="1">
                        <a:defRPr sz="2100" kern="1200">
                          <a:solidFill>
                            <a:schemeClr val="tx1"/>
                          </a:solidFill>
                          <a:latin typeface="Arial"/>
                        </a:defRPr>
                      </a:lvl9pPr>
                    </a:lstStyle>
                    <a:p>
                      <a:pPr marL="85725" marR="0" lvl="0" indent="0" algn="ctr" defTabSz="914400" rtl="0" eaLnBrk="1" fontAlgn="auto" latinLnBrk="0" hangingPunct="1">
                        <a:lnSpc>
                          <a:spcPct val="100000"/>
                        </a:lnSpc>
                        <a:spcBef>
                          <a:spcPts val="0"/>
                        </a:spcBef>
                        <a:spcAft>
                          <a:spcPts val="0"/>
                        </a:spcAft>
                        <a:buClrTx/>
                        <a:buSzTx/>
                        <a:buFontTx/>
                        <a:buNone/>
                        <a:tabLst/>
                        <a:defRPr/>
                      </a:pPr>
                      <a:r>
                        <a:rPr lang="en-GB" sz="1200" b="1" cap="small" baseline="0" dirty="0">
                          <a:solidFill>
                            <a:schemeClr val="bg1"/>
                          </a:solidFill>
                        </a:rPr>
                        <a:t>Earnings per </a:t>
                      </a:r>
                      <a:r>
                        <a:rPr lang="en-GB" sz="1200" b="1" cap="small" baseline="0" dirty="0" smtClean="0">
                          <a:solidFill>
                            <a:schemeClr val="bg1"/>
                          </a:solidFill>
                        </a:rPr>
                        <a:t>Share</a:t>
                      </a:r>
                      <a:r>
                        <a:rPr lang="en-GB" sz="1200" b="1" cap="small" baseline="30000" dirty="0" smtClean="0">
                          <a:solidFill>
                            <a:schemeClr val="bg1"/>
                          </a:solidFill>
                        </a:rPr>
                        <a:t>1</a:t>
                      </a:r>
                      <a:r>
                        <a:rPr lang="en-GB" sz="1200" b="1" dirty="0" smtClean="0">
                          <a:solidFill>
                            <a:schemeClr val="bg1"/>
                          </a:solidFill>
                        </a:rPr>
                        <a:t> </a:t>
                      </a:r>
                      <a:r>
                        <a:rPr lang="en-GB" sz="1200" b="1" dirty="0">
                          <a:solidFill>
                            <a:schemeClr val="bg1"/>
                          </a:solidFill>
                        </a:rPr>
                        <a:t>– </a:t>
                      </a:r>
                      <a:r>
                        <a:rPr lang="en-GB" sz="1100" b="1" dirty="0" smtClean="0">
                          <a:solidFill>
                            <a:schemeClr val="bg1"/>
                          </a:solidFill>
                        </a:rPr>
                        <a:t>Accelerate growth</a:t>
                      </a:r>
                      <a:endParaRPr lang="en-GB" sz="1100" b="1" dirty="0">
                        <a:solidFill>
                          <a:schemeClr val="bg1"/>
                        </a:solidFill>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76200" cap="flat" cmpd="sng" algn="ctr">
                      <a:solidFill>
                        <a:srgbClr val="FFFFFF"/>
                      </a:solidFill>
                      <a:prstDash val="solid"/>
                      <a:round/>
                      <a:headEnd type="none" w="med" len="med"/>
                      <a:tailEnd type="none" w="med" len="med"/>
                    </a:lnT>
                    <a:lnB w="762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extLst>
                  <a:ext uri="{0D108BD9-81ED-4DB2-BD59-A6C34878D82A}">
                    <a16:rowId xmlns:a16="http://schemas.microsoft.com/office/drawing/2014/main" val="1627202308"/>
                  </a:ext>
                </a:extLst>
              </a:tr>
              <a:tr h="308197">
                <a:tc>
                  <a:txBody>
                    <a:bodyPr/>
                    <a:lstStyle>
                      <a:lvl1pPr marL="0" algn="l" defTabSz="1072866" rtl="0" eaLnBrk="1" latinLnBrk="0" hangingPunct="1">
                        <a:defRPr sz="2100" kern="1200">
                          <a:solidFill>
                            <a:schemeClr val="tx1"/>
                          </a:solidFill>
                          <a:latin typeface="Arial"/>
                        </a:defRPr>
                      </a:lvl1pPr>
                      <a:lvl2pPr marL="536433" algn="l" defTabSz="1072866" rtl="0" eaLnBrk="1" latinLnBrk="0" hangingPunct="1">
                        <a:defRPr sz="2100" kern="1200">
                          <a:solidFill>
                            <a:schemeClr val="tx1"/>
                          </a:solidFill>
                          <a:latin typeface="Arial"/>
                        </a:defRPr>
                      </a:lvl2pPr>
                      <a:lvl3pPr marL="1072866" algn="l" defTabSz="1072866" rtl="0" eaLnBrk="1" latinLnBrk="0" hangingPunct="1">
                        <a:defRPr sz="2100" kern="1200">
                          <a:solidFill>
                            <a:schemeClr val="tx1"/>
                          </a:solidFill>
                          <a:latin typeface="Arial"/>
                        </a:defRPr>
                      </a:lvl3pPr>
                      <a:lvl4pPr marL="1609298" algn="l" defTabSz="1072866" rtl="0" eaLnBrk="1" latinLnBrk="0" hangingPunct="1">
                        <a:defRPr sz="2100" kern="1200">
                          <a:solidFill>
                            <a:schemeClr val="tx1"/>
                          </a:solidFill>
                          <a:latin typeface="Arial"/>
                        </a:defRPr>
                      </a:lvl4pPr>
                      <a:lvl5pPr marL="2145731" algn="l" defTabSz="1072866" rtl="0" eaLnBrk="1" latinLnBrk="0" hangingPunct="1">
                        <a:defRPr sz="2100" kern="1200">
                          <a:solidFill>
                            <a:schemeClr val="tx1"/>
                          </a:solidFill>
                          <a:latin typeface="Arial"/>
                        </a:defRPr>
                      </a:lvl5pPr>
                      <a:lvl6pPr marL="2682164" algn="l" defTabSz="1072866" rtl="0" eaLnBrk="1" latinLnBrk="0" hangingPunct="1">
                        <a:defRPr sz="2100" kern="1200">
                          <a:solidFill>
                            <a:schemeClr val="tx1"/>
                          </a:solidFill>
                          <a:latin typeface="Arial"/>
                        </a:defRPr>
                      </a:lvl6pPr>
                      <a:lvl7pPr marL="3218597" algn="l" defTabSz="1072866" rtl="0" eaLnBrk="1" latinLnBrk="0" hangingPunct="1">
                        <a:defRPr sz="2100" kern="1200">
                          <a:solidFill>
                            <a:schemeClr val="tx1"/>
                          </a:solidFill>
                          <a:latin typeface="Arial"/>
                        </a:defRPr>
                      </a:lvl7pPr>
                      <a:lvl8pPr marL="3755029" algn="l" defTabSz="1072866" rtl="0" eaLnBrk="1" latinLnBrk="0" hangingPunct="1">
                        <a:defRPr sz="2100" kern="1200">
                          <a:solidFill>
                            <a:schemeClr val="tx1"/>
                          </a:solidFill>
                          <a:latin typeface="Arial"/>
                        </a:defRPr>
                      </a:lvl8pPr>
                      <a:lvl9pPr marL="4291462" algn="l" defTabSz="1072866" rtl="0" eaLnBrk="1" latinLnBrk="0" hangingPunct="1">
                        <a:defRPr sz="2100" kern="1200">
                          <a:solidFill>
                            <a:schemeClr val="tx1"/>
                          </a:solidFill>
                          <a:latin typeface="Arial"/>
                        </a:defRPr>
                      </a:lvl9pPr>
                    </a:lstStyle>
                    <a:p>
                      <a:pPr marL="85725" marR="0" lvl="0" indent="0" algn="ctr" defTabSz="914400" rtl="0" eaLnBrk="1" fontAlgn="auto" latinLnBrk="0" hangingPunct="1">
                        <a:lnSpc>
                          <a:spcPct val="100000"/>
                        </a:lnSpc>
                        <a:spcBef>
                          <a:spcPts val="0"/>
                        </a:spcBef>
                        <a:spcAft>
                          <a:spcPts val="0"/>
                        </a:spcAft>
                        <a:buClrTx/>
                        <a:buSzTx/>
                        <a:buFontTx/>
                        <a:buNone/>
                        <a:tabLst/>
                        <a:defRPr/>
                      </a:pPr>
                      <a:r>
                        <a:rPr lang="en-GB" sz="1200" b="1" cap="small" baseline="0" dirty="0" smtClean="0">
                          <a:solidFill>
                            <a:schemeClr val="bg1"/>
                          </a:solidFill>
                        </a:rPr>
                        <a:t>Organic return on capital employed</a:t>
                      </a:r>
                      <a:r>
                        <a:rPr lang="en-GB" sz="1050" b="1" cap="small" baseline="30000" dirty="0" smtClean="0">
                          <a:solidFill>
                            <a:schemeClr val="bg1"/>
                          </a:solidFill>
                        </a:rPr>
                        <a:t>2</a:t>
                      </a:r>
                      <a:r>
                        <a:rPr lang="en-GB" sz="1200" b="1" cap="small" baseline="0" dirty="0" smtClean="0">
                          <a:solidFill>
                            <a:schemeClr val="bg1"/>
                          </a:solidFill>
                        </a:rPr>
                        <a:t> </a:t>
                      </a:r>
                      <a:r>
                        <a:rPr lang="en-GB" sz="1400" b="1" dirty="0" smtClean="0">
                          <a:solidFill>
                            <a:schemeClr val="bg1"/>
                          </a:solidFill>
                        </a:rPr>
                        <a:t>– </a:t>
                      </a:r>
                      <a:r>
                        <a:rPr lang="en-GB" sz="1100" b="1" dirty="0" smtClean="0">
                          <a:solidFill>
                            <a:schemeClr val="bg1"/>
                          </a:solidFill>
                        </a:rPr>
                        <a:t>Improve returns </a:t>
                      </a:r>
                      <a:endParaRPr lang="en-GB" sz="1200" b="1" kern="1200" dirty="0">
                        <a:solidFill>
                          <a:schemeClr val="bg1"/>
                        </a:solidFill>
                        <a:latin typeface="+mn-lt"/>
                        <a:ea typeface="+mn-ea"/>
                        <a:cs typeface="+mn-cs"/>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76200" cap="flat" cmpd="sng" algn="ctr">
                      <a:solidFill>
                        <a:srgbClr val="FFFFFF"/>
                      </a:solidFill>
                      <a:prstDash val="solid"/>
                      <a:round/>
                      <a:headEnd type="none" w="med" len="med"/>
                      <a:tailEnd type="none" w="med" len="med"/>
                    </a:lnT>
                    <a:lnB w="762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extLst>
                  <a:ext uri="{0D108BD9-81ED-4DB2-BD59-A6C34878D82A}">
                    <a16:rowId xmlns:a16="http://schemas.microsoft.com/office/drawing/2014/main" val="1103055859"/>
                  </a:ext>
                </a:extLst>
              </a:tr>
              <a:tr h="308197">
                <a:tc>
                  <a:txBody>
                    <a:bodyPr/>
                    <a:lstStyle>
                      <a:lvl1pPr marL="0" algn="l" defTabSz="1072866" rtl="0" eaLnBrk="1" latinLnBrk="0" hangingPunct="1">
                        <a:defRPr sz="2100" kern="1200">
                          <a:solidFill>
                            <a:schemeClr val="tx1"/>
                          </a:solidFill>
                          <a:latin typeface="Arial"/>
                        </a:defRPr>
                      </a:lvl1pPr>
                      <a:lvl2pPr marL="536433" algn="l" defTabSz="1072866" rtl="0" eaLnBrk="1" latinLnBrk="0" hangingPunct="1">
                        <a:defRPr sz="2100" kern="1200">
                          <a:solidFill>
                            <a:schemeClr val="tx1"/>
                          </a:solidFill>
                          <a:latin typeface="Arial"/>
                        </a:defRPr>
                      </a:lvl2pPr>
                      <a:lvl3pPr marL="1072866" algn="l" defTabSz="1072866" rtl="0" eaLnBrk="1" latinLnBrk="0" hangingPunct="1">
                        <a:defRPr sz="2100" kern="1200">
                          <a:solidFill>
                            <a:schemeClr val="tx1"/>
                          </a:solidFill>
                          <a:latin typeface="Arial"/>
                        </a:defRPr>
                      </a:lvl3pPr>
                      <a:lvl4pPr marL="1609298" algn="l" defTabSz="1072866" rtl="0" eaLnBrk="1" latinLnBrk="0" hangingPunct="1">
                        <a:defRPr sz="2100" kern="1200">
                          <a:solidFill>
                            <a:schemeClr val="tx1"/>
                          </a:solidFill>
                          <a:latin typeface="Arial"/>
                        </a:defRPr>
                      </a:lvl4pPr>
                      <a:lvl5pPr marL="2145731" algn="l" defTabSz="1072866" rtl="0" eaLnBrk="1" latinLnBrk="0" hangingPunct="1">
                        <a:defRPr sz="2100" kern="1200">
                          <a:solidFill>
                            <a:schemeClr val="tx1"/>
                          </a:solidFill>
                          <a:latin typeface="Arial"/>
                        </a:defRPr>
                      </a:lvl5pPr>
                      <a:lvl6pPr marL="2682164" algn="l" defTabSz="1072866" rtl="0" eaLnBrk="1" latinLnBrk="0" hangingPunct="1">
                        <a:defRPr sz="2100" kern="1200">
                          <a:solidFill>
                            <a:schemeClr val="tx1"/>
                          </a:solidFill>
                          <a:latin typeface="Arial"/>
                        </a:defRPr>
                      </a:lvl6pPr>
                      <a:lvl7pPr marL="3218597" algn="l" defTabSz="1072866" rtl="0" eaLnBrk="1" latinLnBrk="0" hangingPunct="1">
                        <a:defRPr sz="2100" kern="1200">
                          <a:solidFill>
                            <a:schemeClr val="tx1"/>
                          </a:solidFill>
                          <a:latin typeface="Arial"/>
                        </a:defRPr>
                      </a:lvl7pPr>
                      <a:lvl8pPr marL="3755029" algn="l" defTabSz="1072866" rtl="0" eaLnBrk="1" latinLnBrk="0" hangingPunct="1">
                        <a:defRPr sz="2100" kern="1200">
                          <a:solidFill>
                            <a:schemeClr val="tx1"/>
                          </a:solidFill>
                          <a:latin typeface="Arial"/>
                        </a:defRPr>
                      </a:lvl8pPr>
                      <a:lvl9pPr marL="4291462" algn="l" defTabSz="1072866" rtl="0" eaLnBrk="1" latinLnBrk="0" hangingPunct="1">
                        <a:defRPr sz="2100" kern="1200">
                          <a:solidFill>
                            <a:schemeClr val="tx1"/>
                          </a:solidFill>
                          <a:latin typeface="Arial"/>
                        </a:defRPr>
                      </a:lvl9pPr>
                    </a:lstStyle>
                    <a:p>
                      <a:pPr marL="85725" marR="0" lvl="0" indent="0" algn="ctr" defTabSz="914400" rtl="0" eaLnBrk="1" fontAlgn="auto" latinLnBrk="0" hangingPunct="1">
                        <a:lnSpc>
                          <a:spcPct val="100000"/>
                        </a:lnSpc>
                        <a:spcBef>
                          <a:spcPts val="0"/>
                        </a:spcBef>
                        <a:spcAft>
                          <a:spcPts val="0"/>
                        </a:spcAft>
                        <a:buClrTx/>
                        <a:buSzTx/>
                        <a:buFontTx/>
                        <a:buNone/>
                        <a:tabLst/>
                        <a:defRPr/>
                      </a:pPr>
                      <a:r>
                        <a:rPr lang="en-GB" sz="1200" b="1" kern="1200" cap="small" baseline="0" dirty="0">
                          <a:solidFill>
                            <a:schemeClr val="bg1"/>
                          </a:solidFill>
                          <a:latin typeface="+mn-lt"/>
                          <a:ea typeface="+mn-ea"/>
                          <a:cs typeface="+mn-cs"/>
                        </a:rPr>
                        <a:t>Dividend</a:t>
                      </a:r>
                      <a:r>
                        <a:rPr lang="en-GB" sz="1400" b="1" kern="1200" cap="small" baseline="0" dirty="0">
                          <a:solidFill>
                            <a:schemeClr val="bg1"/>
                          </a:solidFill>
                          <a:latin typeface="+mn-lt"/>
                          <a:ea typeface="+mn-ea"/>
                          <a:cs typeface="+mn-cs"/>
                        </a:rPr>
                        <a:t> – </a:t>
                      </a:r>
                      <a:r>
                        <a:rPr lang="en-GB" sz="1100" b="1" kern="1200" dirty="0" smtClean="0">
                          <a:solidFill>
                            <a:schemeClr val="bg1"/>
                          </a:solidFill>
                          <a:latin typeface="+mn-lt"/>
                          <a:ea typeface="+mn-ea"/>
                          <a:cs typeface="+mn-cs"/>
                        </a:rPr>
                        <a:t>Maintain </a:t>
                      </a:r>
                      <a:r>
                        <a:rPr lang="en-GB" sz="1100" b="1" kern="1200" dirty="0">
                          <a:solidFill>
                            <a:schemeClr val="bg1"/>
                          </a:solidFill>
                          <a:latin typeface="+mn-lt"/>
                          <a:ea typeface="+mn-ea"/>
                          <a:cs typeface="+mn-cs"/>
                        </a:rPr>
                        <a:t>progressive dividend policy</a:t>
                      </a:r>
                      <a:endParaRPr lang="en-GB" sz="1200" b="1" kern="1200" dirty="0">
                        <a:solidFill>
                          <a:schemeClr val="bg1"/>
                        </a:solidFill>
                        <a:latin typeface="+mn-lt"/>
                        <a:ea typeface="+mn-ea"/>
                        <a:cs typeface="+mn-cs"/>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762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extLst>
                  <a:ext uri="{0D108BD9-81ED-4DB2-BD59-A6C34878D82A}">
                    <a16:rowId xmlns:a16="http://schemas.microsoft.com/office/drawing/2014/main" val="1860666046"/>
                  </a:ext>
                </a:extLst>
              </a:tr>
            </a:tbl>
          </a:graphicData>
        </a:graphic>
      </p:graphicFrame>
      <p:sp>
        <p:nvSpPr>
          <p:cNvPr id="13" name="Text Box 18"/>
          <p:cNvSpPr txBox="1">
            <a:spLocks noChangeArrowheads="1"/>
          </p:cNvSpPr>
          <p:nvPr/>
        </p:nvSpPr>
        <p:spPr bwMode="auto">
          <a:xfrm>
            <a:off x="1928770" y="760685"/>
            <a:ext cx="5271229" cy="251957"/>
          </a:xfrm>
          <a:prstGeom prst="rect">
            <a:avLst/>
          </a:prstGeom>
          <a:noFill/>
          <a:ln>
            <a:noFill/>
          </a:ln>
          <a:effectLst/>
          <a:extLst/>
        </p:spPr>
        <p:txBody>
          <a:bodyPr>
            <a:noAutofit/>
          </a:bodyPr>
          <a:lstStyle>
            <a:lvl1pPr>
              <a:defRPr sz="800" baseline="30000">
                <a:solidFill>
                  <a:schemeClr val="tx1"/>
                </a:solidFill>
                <a:latin typeface="Arial" charset="0"/>
                <a:cs typeface="Arial" charset="0"/>
              </a:defRPr>
            </a:lvl1pPr>
            <a:lvl2pPr marL="742950" indent="-285750">
              <a:defRPr sz="800" baseline="30000">
                <a:solidFill>
                  <a:schemeClr val="tx1"/>
                </a:solidFill>
                <a:latin typeface="Arial" charset="0"/>
                <a:cs typeface="Arial" charset="0"/>
              </a:defRPr>
            </a:lvl2pPr>
            <a:lvl3pPr marL="1143000" indent="-228600">
              <a:defRPr sz="800" baseline="30000">
                <a:solidFill>
                  <a:schemeClr val="tx1"/>
                </a:solidFill>
                <a:latin typeface="Arial" charset="0"/>
                <a:cs typeface="Arial" charset="0"/>
              </a:defRPr>
            </a:lvl3pPr>
            <a:lvl4pPr marL="1600200" indent="-228600">
              <a:defRPr sz="800" baseline="30000">
                <a:solidFill>
                  <a:schemeClr val="tx1"/>
                </a:solidFill>
                <a:latin typeface="Arial" charset="0"/>
                <a:cs typeface="Arial" charset="0"/>
              </a:defRPr>
            </a:lvl4pPr>
            <a:lvl5pPr marL="2057400" indent="-228600">
              <a:defRPr sz="800" baseline="30000">
                <a:solidFill>
                  <a:schemeClr val="tx1"/>
                </a:solidFill>
                <a:latin typeface="Arial" charset="0"/>
                <a:cs typeface="Arial" charset="0"/>
              </a:defRPr>
            </a:lvl5pPr>
            <a:lvl6pPr marL="2514600" indent="-228600" eaLnBrk="0" fontAlgn="base" hangingPunct="0">
              <a:spcBef>
                <a:spcPct val="0"/>
              </a:spcBef>
              <a:spcAft>
                <a:spcPct val="0"/>
              </a:spcAft>
              <a:defRPr sz="800" baseline="30000">
                <a:solidFill>
                  <a:schemeClr val="tx1"/>
                </a:solidFill>
                <a:latin typeface="Arial" charset="0"/>
                <a:cs typeface="Arial" charset="0"/>
              </a:defRPr>
            </a:lvl6pPr>
            <a:lvl7pPr marL="2971800" indent="-228600" eaLnBrk="0" fontAlgn="base" hangingPunct="0">
              <a:spcBef>
                <a:spcPct val="0"/>
              </a:spcBef>
              <a:spcAft>
                <a:spcPct val="0"/>
              </a:spcAft>
              <a:defRPr sz="800" baseline="30000">
                <a:solidFill>
                  <a:schemeClr val="tx1"/>
                </a:solidFill>
                <a:latin typeface="Arial" charset="0"/>
                <a:cs typeface="Arial" charset="0"/>
              </a:defRPr>
            </a:lvl7pPr>
            <a:lvl8pPr marL="3429000" indent="-228600" eaLnBrk="0" fontAlgn="base" hangingPunct="0">
              <a:spcBef>
                <a:spcPct val="0"/>
              </a:spcBef>
              <a:spcAft>
                <a:spcPct val="0"/>
              </a:spcAft>
              <a:defRPr sz="800" baseline="30000">
                <a:solidFill>
                  <a:schemeClr val="tx1"/>
                </a:solidFill>
                <a:latin typeface="Arial" charset="0"/>
                <a:cs typeface="Arial" charset="0"/>
              </a:defRPr>
            </a:lvl8pPr>
            <a:lvl9pPr marL="3886200" indent="-228600" eaLnBrk="0" fontAlgn="base" hangingPunct="0">
              <a:spcBef>
                <a:spcPct val="0"/>
              </a:spcBef>
              <a:spcAft>
                <a:spcPct val="0"/>
              </a:spcAft>
              <a:defRPr sz="800" baseline="30000">
                <a:solidFill>
                  <a:schemeClr val="tx1"/>
                </a:solidFill>
                <a:latin typeface="Arial" charset="0"/>
                <a:cs typeface="Arial" charset="0"/>
              </a:defRPr>
            </a:lvl9pPr>
          </a:lstStyle>
          <a:p>
            <a:pPr algn="ctr">
              <a:spcBef>
                <a:spcPct val="50000"/>
              </a:spcBef>
            </a:pPr>
            <a:r>
              <a:rPr lang="en-GB" altLang="en-US" sz="1200" b="1" i="1" baseline="0" dirty="0" smtClean="0"/>
              <a:t>A clear strategy for our business…</a:t>
            </a:r>
            <a:endParaRPr lang="en-GB" altLang="en-US" sz="1200" b="1" i="1" baseline="0" dirty="0"/>
          </a:p>
        </p:txBody>
      </p:sp>
      <p:sp>
        <p:nvSpPr>
          <p:cNvPr id="14" name="TextBox 13"/>
          <p:cNvSpPr txBox="1"/>
          <p:nvPr/>
        </p:nvSpPr>
        <p:spPr>
          <a:xfrm>
            <a:off x="161086" y="1035998"/>
            <a:ext cx="3060340" cy="1425663"/>
          </a:xfrm>
          <a:prstGeom prst="rect">
            <a:avLst/>
          </a:prstGeom>
          <a:solidFill>
            <a:schemeClr val="accent4"/>
          </a:solidFill>
        </p:spPr>
        <p:txBody>
          <a:bodyPr wrap="square" lIns="108000" tIns="144000" rIns="108000" bIns="90000" rtlCol="0" anchor="t">
            <a:noAutofit/>
          </a:bodyPr>
          <a:lstStyle/>
          <a:p>
            <a:pPr algn="ctr">
              <a:lnSpc>
                <a:spcPct val="90000"/>
              </a:lnSpc>
              <a:spcBef>
                <a:spcPts val="200"/>
              </a:spcBef>
              <a:defRPr/>
            </a:pPr>
            <a:r>
              <a:rPr lang="en-GB" sz="1200" b="1" cap="small" dirty="0">
                <a:solidFill>
                  <a:schemeClr val="bg1"/>
                </a:solidFill>
                <a:cs typeface="Arial" charset="0"/>
              </a:rPr>
              <a:t>FOOD &amp; BEVERAGE </a:t>
            </a:r>
            <a:r>
              <a:rPr lang="en-GB" sz="1200" b="1" cap="small" dirty="0" smtClean="0">
                <a:solidFill>
                  <a:schemeClr val="bg1"/>
                </a:solidFill>
                <a:cs typeface="Arial" charset="0"/>
              </a:rPr>
              <a:t>SOLUTIONS</a:t>
            </a:r>
            <a:r>
              <a:rPr lang="en-GB" sz="500" b="1" dirty="0" smtClean="0">
                <a:solidFill>
                  <a:schemeClr val="bg1"/>
                </a:solidFill>
              </a:rPr>
              <a:t/>
            </a:r>
            <a:br>
              <a:rPr lang="en-GB" sz="500" b="1" dirty="0" smtClean="0">
                <a:solidFill>
                  <a:schemeClr val="bg1"/>
                </a:solidFill>
              </a:rPr>
            </a:br>
            <a:r>
              <a:rPr lang="en-GB" sz="1000" dirty="0" smtClean="0">
                <a:solidFill>
                  <a:schemeClr val="bg1"/>
                </a:solidFill>
              </a:rPr>
              <a:t>TOP AND BOTTOM LINE GROWTH</a:t>
            </a:r>
          </a:p>
          <a:p>
            <a:pPr>
              <a:lnSpc>
                <a:spcPct val="90000"/>
              </a:lnSpc>
            </a:pPr>
            <a:endParaRPr lang="en-GB" sz="1050" b="1" dirty="0" smtClean="0">
              <a:solidFill>
                <a:schemeClr val="bg1"/>
              </a:solidFill>
            </a:endParaRPr>
          </a:p>
          <a:p>
            <a:pPr>
              <a:lnSpc>
                <a:spcPct val="90000"/>
              </a:lnSpc>
            </a:pPr>
            <a:r>
              <a:rPr lang="en-GB" sz="1050" b="1" dirty="0">
                <a:solidFill>
                  <a:schemeClr val="bg1"/>
                </a:solidFill>
              </a:rPr>
              <a:t>By building leading positions in: </a:t>
            </a:r>
          </a:p>
          <a:p>
            <a:pPr marL="87313" indent="-87313">
              <a:buFont typeface="Arial" panose="020B0604020202020204" pitchFamily="34" charset="0"/>
              <a:buChar char="•"/>
            </a:pPr>
            <a:r>
              <a:rPr lang="en-GB" sz="1000" dirty="0" smtClean="0">
                <a:solidFill>
                  <a:schemeClr val="bg1"/>
                </a:solidFill>
              </a:rPr>
              <a:t>Three </a:t>
            </a:r>
            <a:r>
              <a:rPr lang="en-GB" sz="1000" dirty="0">
                <a:solidFill>
                  <a:schemeClr val="bg1"/>
                </a:solidFill>
              </a:rPr>
              <a:t>global categories – beverage, dairy, and soups, </a:t>
            </a:r>
            <a:r>
              <a:rPr lang="en-GB" sz="1000" dirty="0" smtClean="0">
                <a:solidFill>
                  <a:schemeClr val="bg1"/>
                </a:solidFill>
              </a:rPr>
              <a:t>sauces and </a:t>
            </a:r>
            <a:r>
              <a:rPr lang="en-GB" sz="1000" dirty="0">
                <a:solidFill>
                  <a:schemeClr val="bg1"/>
                </a:solidFill>
              </a:rPr>
              <a:t>dressings </a:t>
            </a:r>
          </a:p>
          <a:p>
            <a:pPr marL="87313" indent="-87313">
              <a:buFont typeface="Arial" panose="020B0604020202020204" pitchFamily="34" charset="0"/>
              <a:buChar char="•"/>
            </a:pPr>
            <a:r>
              <a:rPr lang="en-GB" sz="1000" dirty="0">
                <a:solidFill>
                  <a:schemeClr val="bg1"/>
                </a:solidFill>
              </a:rPr>
              <a:t>Two or three additional categories in each region where we have local expertise</a:t>
            </a:r>
          </a:p>
        </p:txBody>
      </p:sp>
      <p:sp>
        <p:nvSpPr>
          <p:cNvPr id="15" name="TextBox 14"/>
          <p:cNvSpPr txBox="1"/>
          <p:nvPr/>
        </p:nvSpPr>
        <p:spPr>
          <a:xfrm>
            <a:off x="5199348" y="1038139"/>
            <a:ext cx="3765140" cy="1423852"/>
          </a:xfrm>
          <a:prstGeom prst="rect">
            <a:avLst/>
          </a:prstGeom>
          <a:solidFill>
            <a:schemeClr val="accent6"/>
          </a:solidFill>
        </p:spPr>
        <p:txBody>
          <a:bodyPr wrap="square" lIns="108000" tIns="144000" rIns="108000" bIns="90000" rtlCol="0" anchor="t">
            <a:noAutofit/>
          </a:bodyPr>
          <a:lstStyle/>
          <a:p>
            <a:pPr algn="ctr">
              <a:lnSpc>
                <a:spcPct val="90000"/>
              </a:lnSpc>
            </a:pPr>
            <a:r>
              <a:rPr lang="en-GB" sz="1200" b="1" dirty="0" smtClean="0">
                <a:solidFill>
                  <a:schemeClr val="bg1"/>
                </a:solidFill>
              </a:rPr>
              <a:t>PRIMARY PRODUCTS</a:t>
            </a:r>
          </a:p>
          <a:p>
            <a:pPr algn="ctr">
              <a:lnSpc>
                <a:spcPct val="90000"/>
              </a:lnSpc>
            </a:pPr>
            <a:r>
              <a:rPr lang="en-GB" sz="1000" dirty="0" smtClean="0">
                <a:solidFill>
                  <a:schemeClr val="bg1"/>
                </a:solidFill>
              </a:rPr>
              <a:t>STABLE EARNINGS AND </a:t>
            </a:r>
            <a:r>
              <a:rPr lang="en-GB" sz="1000" dirty="0">
                <a:solidFill>
                  <a:schemeClr val="bg1"/>
                </a:solidFill>
              </a:rPr>
              <a:t>CASH </a:t>
            </a:r>
            <a:r>
              <a:rPr lang="en-GB" sz="1000" dirty="0" smtClean="0">
                <a:solidFill>
                  <a:schemeClr val="bg1"/>
                </a:solidFill>
              </a:rPr>
              <a:t>GENERATION</a:t>
            </a:r>
          </a:p>
          <a:p>
            <a:pPr algn="ctr">
              <a:lnSpc>
                <a:spcPct val="90000"/>
              </a:lnSpc>
            </a:pPr>
            <a:endParaRPr lang="en-GB" sz="1050" dirty="0" smtClean="0">
              <a:solidFill>
                <a:schemeClr val="bg1"/>
              </a:solidFill>
            </a:endParaRPr>
          </a:p>
          <a:p>
            <a:pPr>
              <a:lnSpc>
                <a:spcPct val="90000"/>
              </a:lnSpc>
            </a:pPr>
            <a:r>
              <a:rPr lang="en-GB" sz="1050" b="1" dirty="0">
                <a:solidFill>
                  <a:schemeClr val="bg1"/>
                </a:solidFill>
              </a:rPr>
              <a:t>By managing its portfolio to: </a:t>
            </a:r>
          </a:p>
          <a:p>
            <a:pPr marL="87313" indent="-87313">
              <a:lnSpc>
                <a:spcPct val="140000"/>
              </a:lnSpc>
              <a:buFont typeface="Arial" panose="020B0604020202020204" pitchFamily="34" charset="0"/>
              <a:buChar char="•"/>
            </a:pPr>
            <a:r>
              <a:rPr lang="en-GB" sz="1000" dirty="0">
                <a:solidFill>
                  <a:schemeClr val="bg1"/>
                </a:solidFill>
              </a:rPr>
              <a:t>Optimise product and category mix</a:t>
            </a:r>
          </a:p>
          <a:p>
            <a:pPr marL="87313" indent="-87313">
              <a:lnSpc>
                <a:spcPct val="140000"/>
              </a:lnSpc>
              <a:buFont typeface="Arial" panose="020B0604020202020204" pitchFamily="34" charset="0"/>
              <a:buChar char="•"/>
            </a:pPr>
            <a:r>
              <a:rPr lang="en-GB" sz="1000" dirty="0">
                <a:solidFill>
                  <a:schemeClr val="bg1"/>
                </a:solidFill>
              </a:rPr>
              <a:t>Drive operational efficiency</a:t>
            </a:r>
          </a:p>
          <a:p>
            <a:pPr marL="87313" indent="-87313">
              <a:lnSpc>
                <a:spcPct val="140000"/>
              </a:lnSpc>
              <a:buFont typeface="Arial" panose="020B0604020202020204" pitchFamily="34" charset="0"/>
              <a:buChar char="•"/>
            </a:pPr>
            <a:r>
              <a:rPr lang="en-GB" sz="1000" dirty="0">
                <a:solidFill>
                  <a:schemeClr val="bg1"/>
                </a:solidFill>
              </a:rPr>
              <a:t>Diversify into new and </a:t>
            </a:r>
            <a:r>
              <a:rPr lang="en-GB" sz="1000" dirty="0" smtClean="0">
                <a:solidFill>
                  <a:schemeClr val="bg1"/>
                </a:solidFill>
              </a:rPr>
              <a:t>growing end‑markets</a:t>
            </a:r>
            <a:endParaRPr lang="en-GB" sz="1000" dirty="0">
              <a:solidFill>
                <a:schemeClr val="bg1"/>
              </a:solidFill>
            </a:endParaRPr>
          </a:p>
        </p:txBody>
      </p:sp>
      <p:sp>
        <p:nvSpPr>
          <p:cNvPr id="16" name="TextBox 15"/>
          <p:cNvSpPr txBox="1"/>
          <p:nvPr/>
        </p:nvSpPr>
        <p:spPr>
          <a:xfrm>
            <a:off x="3208451" y="1035998"/>
            <a:ext cx="1883332" cy="1425663"/>
          </a:xfrm>
          <a:prstGeom prst="rect">
            <a:avLst/>
          </a:prstGeom>
          <a:solidFill>
            <a:schemeClr val="accent4"/>
          </a:solidFill>
          <a:ln>
            <a:noFill/>
          </a:ln>
        </p:spPr>
        <p:txBody>
          <a:bodyPr wrap="square" lIns="108000" tIns="144000" rIns="108000" bIns="90000" rtlCol="0" anchor="t">
            <a:noAutofit/>
          </a:bodyPr>
          <a:lstStyle/>
          <a:p>
            <a:pPr algn="ctr">
              <a:lnSpc>
                <a:spcPct val="90000"/>
              </a:lnSpc>
            </a:pPr>
            <a:r>
              <a:rPr lang="en-GB" sz="1200" b="1" dirty="0" smtClean="0">
                <a:solidFill>
                  <a:schemeClr val="bg1"/>
                </a:solidFill>
              </a:rPr>
              <a:t>SUCRALOSE</a:t>
            </a:r>
            <a:endParaRPr lang="en-GB" sz="1200" b="1" dirty="0">
              <a:solidFill>
                <a:schemeClr val="bg1"/>
              </a:solidFill>
            </a:endParaRPr>
          </a:p>
          <a:p>
            <a:pPr algn="ctr">
              <a:lnSpc>
                <a:spcPct val="90000"/>
              </a:lnSpc>
            </a:pPr>
            <a:r>
              <a:rPr lang="en-GB" sz="1000" dirty="0" smtClean="0">
                <a:solidFill>
                  <a:schemeClr val="bg1"/>
                </a:solidFill>
              </a:rPr>
              <a:t>MANAGE FOR CASH; RETURN ON ASSETS</a:t>
            </a:r>
            <a:endParaRPr lang="en-GB" sz="1000" dirty="0">
              <a:solidFill>
                <a:schemeClr val="bg1"/>
              </a:solidFill>
            </a:endParaRPr>
          </a:p>
        </p:txBody>
      </p:sp>
      <p:sp>
        <p:nvSpPr>
          <p:cNvPr id="17" name="Text Box 18"/>
          <p:cNvSpPr txBox="1">
            <a:spLocks noChangeArrowheads="1"/>
          </p:cNvSpPr>
          <p:nvPr/>
        </p:nvSpPr>
        <p:spPr bwMode="auto">
          <a:xfrm>
            <a:off x="1306421" y="2467341"/>
            <a:ext cx="6541915" cy="265635"/>
          </a:xfrm>
          <a:prstGeom prst="rect">
            <a:avLst/>
          </a:prstGeom>
          <a:solidFill>
            <a:schemeClr val="bg1"/>
          </a:solidFill>
          <a:ln>
            <a:noFill/>
          </a:ln>
          <a:effectLst/>
          <a:extLst/>
        </p:spPr>
        <p:txBody>
          <a:bodyPr>
            <a:noAutofit/>
          </a:bodyPr>
          <a:lstStyle>
            <a:defPPr>
              <a:defRPr lang="en-US"/>
            </a:defPPr>
            <a:lvl1pPr algn="ctr">
              <a:spcBef>
                <a:spcPct val="50000"/>
              </a:spcBef>
              <a:defRPr sz="1400" b="1" baseline="0">
                <a:solidFill>
                  <a:schemeClr val="bg1">
                    <a:lumMod val="50000"/>
                  </a:schemeClr>
                </a:solidFill>
                <a:latin typeface="Arial" charset="0"/>
                <a:cs typeface="Arial" charset="0"/>
              </a:defRPr>
            </a:lvl1pPr>
            <a:lvl2pPr marL="742950" indent="-285750">
              <a:defRPr sz="800" baseline="30000">
                <a:latin typeface="Arial" charset="0"/>
                <a:cs typeface="Arial" charset="0"/>
              </a:defRPr>
            </a:lvl2pPr>
            <a:lvl3pPr marL="1143000" indent="-228600">
              <a:defRPr sz="800" baseline="30000">
                <a:latin typeface="Arial" charset="0"/>
                <a:cs typeface="Arial" charset="0"/>
              </a:defRPr>
            </a:lvl3pPr>
            <a:lvl4pPr marL="1600200" indent="-228600">
              <a:defRPr sz="800" baseline="30000">
                <a:latin typeface="Arial" charset="0"/>
                <a:cs typeface="Arial" charset="0"/>
              </a:defRPr>
            </a:lvl4pPr>
            <a:lvl5pPr marL="2057400" indent="-228600">
              <a:defRPr sz="800" baseline="30000">
                <a:latin typeface="Arial" charset="0"/>
                <a:cs typeface="Arial" charset="0"/>
              </a:defRPr>
            </a:lvl5pPr>
            <a:lvl6pPr marL="2514600" indent="-228600" eaLnBrk="0" fontAlgn="base" hangingPunct="0">
              <a:spcBef>
                <a:spcPct val="0"/>
              </a:spcBef>
              <a:spcAft>
                <a:spcPct val="0"/>
              </a:spcAft>
              <a:defRPr sz="800" baseline="30000">
                <a:latin typeface="Arial" charset="0"/>
                <a:cs typeface="Arial" charset="0"/>
              </a:defRPr>
            </a:lvl6pPr>
            <a:lvl7pPr marL="2971800" indent="-228600" eaLnBrk="0" fontAlgn="base" hangingPunct="0">
              <a:spcBef>
                <a:spcPct val="0"/>
              </a:spcBef>
              <a:spcAft>
                <a:spcPct val="0"/>
              </a:spcAft>
              <a:defRPr sz="800" baseline="30000">
                <a:latin typeface="Arial" charset="0"/>
                <a:cs typeface="Arial" charset="0"/>
              </a:defRPr>
            </a:lvl7pPr>
            <a:lvl8pPr marL="3429000" indent="-228600" eaLnBrk="0" fontAlgn="base" hangingPunct="0">
              <a:spcBef>
                <a:spcPct val="0"/>
              </a:spcBef>
              <a:spcAft>
                <a:spcPct val="0"/>
              </a:spcAft>
              <a:defRPr sz="800" baseline="30000">
                <a:latin typeface="Arial" charset="0"/>
                <a:cs typeface="Arial" charset="0"/>
              </a:defRPr>
            </a:lvl8pPr>
            <a:lvl9pPr marL="3886200" indent="-228600" eaLnBrk="0" fontAlgn="base" hangingPunct="0">
              <a:spcBef>
                <a:spcPct val="0"/>
              </a:spcBef>
              <a:spcAft>
                <a:spcPct val="0"/>
              </a:spcAft>
              <a:defRPr sz="800" baseline="30000">
                <a:latin typeface="Arial" charset="0"/>
                <a:cs typeface="Arial" charset="0"/>
              </a:defRPr>
            </a:lvl9pPr>
          </a:lstStyle>
          <a:p>
            <a:r>
              <a:rPr lang="en-GB" altLang="en-US" sz="1200" i="1" dirty="0" smtClean="0">
                <a:solidFill>
                  <a:schemeClr val="tx1"/>
                </a:solidFill>
              </a:rPr>
              <a:t>…driven by three priorities to accelerate performance…</a:t>
            </a:r>
            <a:endParaRPr lang="en-GB" altLang="en-US" sz="1200" i="1" dirty="0">
              <a:solidFill>
                <a:schemeClr val="tx1"/>
              </a:solidFill>
            </a:endParaRPr>
          </a:p>
        </p:txBody>
      </p:sp>
      <p:sp>
        <p:nvSpPr>
          <p:cNvPr id="18" name="Rectangle 2"/>
          <p:cNvSpPr>
            <a:spLocks noChangeArrowheads="1"/>
          </p:cNvSpPr>
          <p:nvPr/>
        </p:nvSpPr>
        <p:spPr bwMode="auto">
          <a:xfrm>
            <a:off x="164235" y="2736445"/>
            <a:ext cx="2862000" cy="849600"/>
          </a:xfrm>
          <a:prstGeom prst="rect">
            <a:avLst/>
          </a:prstGeom>
          <a:solidFill>
            <a:schemeClr val="bg2"/>
          </a:solidFill>
          <a:ln w="3175" cap="flat" cmpd="sng" algn="ctr">
            <a:solidFill>
              <a:schemeClr val="bg1"/>
            </a:solidFill>
            <a:prstDash val="solid"/>
          </a:ln>
          <a:effectLst/>
          <a:extLst/>
        </p:spPr>
        <p:txBody>
          <a:bodyPr rot="0" spcFirstLastPara="0" vertOverflow="overflow" horzOverflow="overflow" vert="horz" wrap="square" lIns="108000" tIns="72000" rIns="108000" bIns="0" numCol="1" spcCol="1270" rtlCol="0" fromWordArt="0" anchor="t" anchorCtr="0" forceAA="0" compatLnSpc="1">
            <a:prstTxWarp prst="textNoShape">
              <a:avLst/>
            </a:prstTxWarp>
            <a:noAutofit/>
          </a:bodyPr>
          <a:lstStyle/>
          <a:p>
            <a:pPr algn="ctr" defTabSz="533400" fontAlgn="base">
              <a:lnSpc>
                <a:spcPct val="90000"/>
              </a:lnSpc>
              <a:spcBef>
                <a:spcPct val="0"/>
              </a:spcBef>
              <a:spcAft>
                <a:spcPct val="35000"/>
              </a:spcAft>
            </a:pPr>
            <a:r>
              <a:rPr lang="en-GB" altLang="en-US" sz="1200" b="1" kern="0" dirty="0" smtClean="0">
                <a:solidFill>
                  <a:srgbClr val="FFFFFF"/>
                </a:solidFill>
                <a:latin typeface="Arial"/>
              </a:rPr>
              <a:t>SHARPEN – Focus on Customer</a:t>
            </a:r>
          </a:p>
        </p:txBody>
      </p:sp>
      <p:sp>
        <p:nvSpPr>
          <p:cNvPr id="19" name="Rectangle 172"/>
          <p:cNvSpPr>
            <a:spLocks noChangeArrowheads="1"/>
          </p:cNvSpPr>
          <p:nvPr/>
        </p:nvSpPr>
        <p:spPr bwMode="auto">
          <a:xfrm>
            <a:off x="3100430" y="2736448"/>
            <a:ext cx="2934000" cy="849600"/>
          </a:xfrm>
          <a:prstGeom prst="rect">
            <a:avLst/>
          </a:prstGeom>
          <a:solidFill>
            <a:schemeClr val="bg2"/>
          </a:solidFill>
          <a:ln w="3175">
            <a:solidFill>
              <a:schemeClr val="bg1"/>
            </a:solidFill>
          </a:ln>
          <a:ex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6000" tIns="72000" rIns="36000" bIns="36000" numCol="1" spcCol="1270" anchor="t" anchorCtr="0">
            <a:noAutofit/>
          </a:bodyPr>
          <a:lstStyle/>
          <a:p>
            <a:pPr algn="ctr" defTabSz="533387" fontAlgn="base">
              <a:lnSpc>
                <a:spcPct val="90000"/>
              </a:lnSpc>
              <a:spcBef>
                <a:spcPct val="0"/>
              </a:spcBef>
              <a:spcAft>
                <a:spcPct val="35000"/>
              </a:spcAft>
            </a:pPr>
            <a:r>
              <a:rPr lang="en-GB" altLang="en-US" sz="1200" b="1" kern="0" dirty="0" smtClean="0">
                <a:solidFill>
                  <a:srgbClr val="FFFFFF"/>
                </a:solidFill>
              </a:rPr>
              <a:t>ACCELERATE – Portfolio Development</a:t>
            </a:r>
            <a:endParaRPr lang="en-US" altLang="en-US" sz="1200" b="1" kern="0" dirty="0">
              <a:solidFill>
                <a:srgbClr val="FFFFFF"/>
              </a:solidFill>
            </a:endParaRPr>
          </a:p>
        </p:txBody>
      </p:sp>
      <p:sp>
        <p:nvSpPr>
          <p:cNvPr id="20" name="Rectangle 173"/>
          <p:cNvSpPr>
            <a:spLocks noChangeArrowheads="1"/>
          </p:cNvSpPr>
          <p:nvPr/>
        </p:nvSpPr>
        <p:spPr bwMode="auto">
          <a:xfrm>
            <a:off x="6109088" y="2736447"/>
            <a:ext cx="2862000" cy="849600"/>
          </a:xfrm>
          <a:prstGeom prst="rect">
            <a:avLst/>
          </a:prstGeom>
          <a:solidFill>
            <a:schemeClr val="bg2"/>
          </a:solidFill>
          <a:ln w="3175">
            <a:solidFill>
              <a:schemeClr val="bg1"/>
            </a:solidFill>
          </a:ln>
          <a:ex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6000" tIns="72000" rIns="36000" bIns="36000" numCol="1" spcCol="1270" anchor="t" anchorCtr="0">
            <a:noAutofit/>
          </a:bodyPr>
          <a:lstStyle/>
          <a:p>
            <a:pPr algn="ctr" defTabSz="533387" fontAlgn="base">
              <a:lnSpc>
                <a:spcPct val="90000"/>
              </a:lnSpc>
              <a:spcBef>
                <a:spcPct val="0"/>
              </a:spcBef>
              <a:spcAft>
                <a:spcPct val="35000"/>
              </a:spcAft>
            </a:pPr>
            <a:r>
              <a:rPr lang="en-GB" altLang="en-US" sz="1200" b="1" kern="0" dirty="0" smtClean="0">
                <a:solidFill>
                  <a:srgbClr val="FFFFFF"/>
                </a:solidFill>
              </a:rPr>
              <a:t>SIMPLIFY – and Drive Productivity</a:t>
            </a:r>
            <a:endParaRPr lang="en-US" altLang="en-US" sz="1200" b="1" kern="0" dirty="0">
              <a:solidFill>
                <a:srgbClr val="FFFFFF"/>
              </a:solidFill>
            </a:endParaRPr>
          </a:p>
        </p:txBody>
      </p:sp>
      <p:sp>
        <p:nvSpPr>
          <p:cNvPr id="21" name="Text Box 18"/>
          <p:cNvSpPr txBox="1">
            <a:spLocks noChangeArrowheads="1"/>
          </p:cNvSpPr>
          <p:nvPr/>
        </p:nvSpPr>
        <p:spPr bwMode="auto">
          <a:xfrm>
            <a:off x="1304238" y="3598436"/>
            <a:ext cx="6541915" cy="357083"/>
          </a:xfrm>
          <a:prstGeom prst="rect">
            <a:avLst/>
          </a:prstGeom>
          <a:noFill/>
          <a:ln>
            <a:noFill/>
          </a:ln>
          <a:effectLst/>
          <a:extLst/>
        </p:spPr>
        <p:txBody>
          <a:bodyPr>
            <a:noAutofit/>
          </a:bodyPr>
          <a:lstStyle>
            <a:defPPr>
              <a:defRPr lang="en-US"/>
            </a:defPPr>
            <a:lvl1pPr algn="ctr">
              <a:spcBef>
                <a:spcPct val="50000"/>
              </a:spcBef>
              <a:defRPr sz="1400" b="1" baseline="0">
                <a:solidFill>
                  <a:schemeClr val="bg1">
                    <a:lumMod val="50000"/>
                  </a:schemeClr>
                </a:solidFill>
                <a:latin typeface="Arial" charset="0"/>
                <a:cs typeface="Arial" charset="0"/>
              </a:defRPr>
            </a:lvl1pPr>
            <a:lvl2pPr marL="742950" indent="-285750">
              <a:defRPr sz="800" baseline="30000">
                <a:latin typeface="Arial" charset="0"/>
                <a:cs typeface="Arial" charset="0"/>
              </a:defRPr>
            </a:lvl2pPr>
            <a:lvl3pPr marL="1143000" indent="-228600">
              <a:defRPr sz="800" baseline="30000">
                <a:latin typeface="Arial" charset="0"/>
                <a:cs typeface="Arial" charset="0"/>
              </a:defRPr>
            </a:lvl3pPr>
            <a:lvl4pPr marL="1600200" indent="-228600">
              <a:defRPr sz="800" baseline="30000">
                <a:latin typeface="Arial" charset="0"/>
                <a:cs typeface="Arial" charset="0"/>
              </a:defRPr>
            </a:lvl4pPr>
            <a:lvl5pPr marL="2057400" indent="-228600">
              <a:defRPr sz="800" baseline="30000">
                <a:latin typeface="Arial" charset="0"/>
                <a:cs typeface="Arial" charset="0"/>
              </a:defRPr>
            </a:lvl5pPr>
            <a:lvl6pPr marL="2514600" indent="-228600" eaLnBrk="0" fontAlgn="base" hangingPunct="0">
              <a:spcBef>
                <a:spcPct val="0"/>
              </a:spcBef>
              <a:spcAft>
                <a:spcPct val="0"/>
              </a:spcAft>
              <a:defRPr sz="800" baseline="30000">
                <a:latin typeface="Arial" charset="0"/>
                <a:cs typeface="Arial" charset="0"/>
              </a:defRPr>
            </a:lvl6pPr>
            <a:lvl7pPr marL="2971800" indent="-228600" eaLnBrk="0" fontAlgn="base" hangingPunct="0">
              <a:spcBef>
                <a:spcPct val="0"/>
              </a:spcBef>
              <a:spcAft>
                <a:spcPct val="0"/>
              </a:spcAft>
              <a:defRPr sz="800" baseline="30000">
                <a:latin typeface="Arial" charset="0"/>
                <a:cs typeface="Arial" charset="0"/>
              </a:defRPr>
            </a:lvl7pPr>
            <a:lvl8pPr marL="3429000" indent="-228600" eaLnBrk="0" fontAlgn="base" hangingPunct="0">
              <a:spcBef>
                <a:spcPct val="0"/>
              </a:spcBef>
              <a:spcAft>
                <a:spcPct val="0"/>
              </a:spcAft>
              <a:defRPr sz="800" baseline="30000">
                <a:latin typeface="Arial" charset="0"/>
                <a:cs typeface="Arial" charset="0"/>
              </a:defRPr>
            </a:lvl8pPr>
            <a:lvl9pPr marL="3886200" indent="-228600" eaLnBrk="0" fontAlgn="base" hangingPunct="0">
              <a:spcBef>
                <a:spcPct val="0"/>
              </a:spcBef>
              <a:spcAft>
                <a:spcPct val="0"/>
              </a:spcAft>
              <a:defRPr sz="800" baseline="30000">
                <a:latin typeface="Arial" charset="0"/>
                <a:cs typeface="Arial" charset="0"/>
              </a:defRPr>
            </a:lvl9pPr>
          </a:lstStyle>
          <a:p>
            <a:r>
              <a:rPr lang="en-GB" altLang="en-US" sz="1200" i="1" dirty="0" smtClean="0">
                <a:solidFill>
                  <a:schemeClr val="tx1"/>
                </a:solidFill>
              </a:rPr>
              <a:t>…to deliver returns for shareholders</a:t>
            </a:r>
            <a:endParaRPr lang="en-GB" altLang="en-US" sz="1200" i="1" dirty="0">
              <a:solidFill>
                <a:schemeClr val="tx1"/>
              </a:solidFill>
            </a:endParaRPr>
          </a:p>
        </p:txBody>
      </p:sp>
      <p:sp>
        <p:nvSpPr>
          <p:cNvPr id="22" name="Arrow: Pentagon 35">
            <a:extLst>
              <a:ext uri="{FF2B5EF4-FFF2-40B4-BE49-F238E27FC236}">
                <a16:creationId xmlns:a16="http://schemas.microsoft.com/office/drawing/2014/main" id="{498308C4-46D1-4FED-99AE-897A4ADFD909}"/>
              </a:ext>
            </a:extLst>
          </p:cNvPr>
          <p:cNvSpPr/>
          <p:nvPr/>
        </p:nvSpPr>
        <p:spPr>
          <a:xfrm>
            <a:off x="158680" y="3002763"/>
            <a:ext cx="2508447" cy="581362"/>
          </a:xfrm>
          <a:prstGeom prst="rect">
            <a:avLst/>
          </a:prstGeom>
          <a:noFill/>
          <a:ln w="6350" cap="flat" cmpd="sng" algn="ctr">
            <a:noFill/>
            <a:prstDash val="solid"/>
          </a:ln>
          <a:effectLst/>
        </p:spPr>
        <p:txBody>
          <a:bodyPr spcFirstLastPara="0" vert="horz" wrap="square" lIns="108000" tIns="0" rIns="108000" bIns="0" numCol="1" spcCol="1270" anchor="t" anchorCtr="0">
            <a:noAutofit/>
          </a:bodyPr>
          <a:lstStyle/>
          <a:p>
            <a:pPr marL="87313" marR="0" lvl="0" indent="-87313" defTabSz="533400" eaLnBrk="1" fontAlgn="base" latinLnBrk="0" hangingPunct="1">
              <a:lnSpc>
                <a:spcPct val="100000"/>
              </a:lnSpc>
              <a:spcBef>
                <a:spcPts val="200"/>
              </a:spcBef>
              <a:spcAft>
                <a:spcPts val="0"/>
              </a:spcAft>
              <a:buSzTx/>
              <a:buFont typeface="Arial" panose="020B0604020202020204" pitchFamily="34" charset="0"/>
              <a:buChar char="•"/>
              <a:tabLst/>
              <a:defRPr/>
            </a:pPr>
            <a:r>
              <a:rPr kumimoji="0" lang="en-GB" sz="1000" b="0" i="0" u="none" strike="noStrike" kern="0" cap="none" spc="0" normalizeH="0" baseline="0" noProof="0" dirty="0" smtClean="0">
                <a:ln>
                  <a:noFill/>
                </a:ln>
                <a:solidFill>
                  <a:schemeClr val="bg1"/>
                </a:solidFill>
                <a:effectLst/>
                <a:uLnTx/>
                <a:uFillTx/>
                <a:latin typeface="Arial"/>
                <a:ea typeface="+mn-ea"/>
                <a:cs typeface="+mn-cs"/>
              </a:rPr>
              <a:t>Product to category</a:t>
            </a:r>
            <a:endParaRPr kumimoji="0" lang="en-GB" sz="1000" b="0" i="0" u="none" strike="noStrike" kern="0" cap="none" spc="0" normalizeH="0" baseline="0" noProof="0" dirty="0">
              <a:ln>
                <a:noFill/>
              </a:ln>
              <a:solidFill>
                <a:schemeClr val="bg1"/>
              </a:solidFill>
              <a:effectLst/>
              <a:uLnTx/>
              <a:uFillTx/>
              <a:latin typeface="Arial"/>
              <a:ea typeface="+mn-ea"/>
              <a:cs typeface="+mn-cs"/>
            </a:endParaRPr>
          </a:p>
          <a:p>
            <a:pPr marL="87313" marR="0" lvl="0" indent="-87313" defTabSz="533400" eaLnBrk="1" fontAlgn="base" latinLnBrk="0" hangingPunct="1">
              <a:lnSpc>
                <a:spcPct val="100000"/>
              </a:lnSpc>
              <a:spcBef>
                <a:spcPts val="200"/>
              </a:spcBef>
              <a:spcAft>
                <a:spcPts val="0"/>
              </a:spcAft>
              <a:buSzTx/>
              <a:buFont typeface="Arial" panose="020B0604020202020204" pitchFamily="34" charset="0"/>
              <a:buChar char="•"/>
              <a:tabLst/>
              <a:defRPr/>
            </a:pPr>
            <a:r>
              <a:rPr lang="en-GB" sz="1000" kern="0" dirty="0" smtClean="0">
                <a:solidFill>
                  <a:schemeClr val="bg1"/>
                </a:solidFill>
                <a:latin typeface="Arial"/>
              </a:rPr>
              <a:t>Integrated commercial organisation</a:t>
            </a:r>
            <a:endParaRPr kumimoji="0" lang="en-GB" sz="1000" b="0" i="0" u="none" strike="noStrike" kern="0" cap="none" spc="0" normalizeH="0" baseline="0" noProof="0" dirty="0">
              <a:ln>
                <a:noFill/>
              </a:ln>
              <a:solidFill>
                <a:schemeClr val="bg1"/>
              </a:solidFill>
              <a:effectLst/>
              <a:uLnTx/>
              <a:uFillTx/>
              <a:latin typeface="Arial"/>
            </a:endParaRPr>
          </a:p>
        </p:txBody>
      </p:sp>
      <p:sp>
        <p:nvSpPr>
          <p:cNvPr id="23" name="Arrow: Pentagon 35">
            <a:extLst>
              <a:ext uri="{FF2B5EF4-FFF2-40B4-BE49-F238E27FC236}">
                <a16:creationId xmlns:a16="http://schemas.microsoft.com/office/drawing/2014/main" id="{498308C4-46D1-4FED-99AE-897A4ADFD909}"/>
              </a:ext>
            </a:extLst>
          </p:cNvPr>
          <p:cNvSpPr/>
          <p:nvPr/>
        </p:nvSpPr>
        <p:spPr>
          <a:xfrm>
            <a:off x="3100430" y="3002763"/>
            <a:ext cx="2971250" cy="581362"/>
          </a:xfrm>
          <a:prstGeom prst="rect">
            <a:avLst/>
          </a:prstGeom>
          <a:noFill/>
          <a:ln w="6350" cap="flat" cmpd="sng" algn="ctr">
            <a:noFill/>
            <a:prstDash val="solid"/>
          </a:ln>
          <a:effectLst/>
        </p:spPr>
        <p:txBody>
          <a:bodyPr spcFirstLastPara="0" vert="horz" wrap="square" lIns="108000" tIns="0" rIns="108000" bIns="0" numCol="1" spcCol="1270" anchor="t" anchorCtr="0">
            <a:noAutofit/>
          </a:bodyPr>
          <a:lstStyle/>
          <a:p>
            <a:pPr marL="87313" marR="0" lvl="0" indent="-87313" defTabSz="533400" eaLnBrk="1" fontAlgn="base" latinLnBrk="0" hangingPunct="1">
              <a:lnSpc>
                <a:spcPct val="100000"/>
              </a:lnSpc>
              <a:spcBef>
                <a:spcPts val="200"/>
              </a:spcBef>
              <a:spcAft>
                <a:spcPts val="0"/>
              </a:spcAft>
              <a:buSzTx/>
              <a:buFont typeface="Arial" panose="020B0604020202020204" pitchFamily="34" charset="0"/>
              <a:buChar char="•"/>
              <a:tabLst/>
              <a:defRPr/>
            </a:pPr>
            <a:r>
              <a:rPr kumimoji="0" lang="en-GB" sz="1000" b="0" i="0" u="none" strike="noStrike" kern="0" cap="none" spc="0" normalizeH="0" baseline="0" noProof="0" dirty="0" smtClean="0">
                <a:ln>
                  <a:noFill/>
                </a:ln>
                <a:solidFill>
                  <a:schemeClr val="bg1"/>
                </a:solidFill>
                <a:effectLst/>
                <a:uLnTx/>
                <a:uFillTx/>
                <a:latin typeface="Arial"/>
                <a:ea typeface="+mn-ea"/>
                <a:cs typeface="+mn-cs"/>
              </a:rPr>
              <a:t>New</a:t>
            </a:r>
            <a:r>
              <a:rPr kumimoji="0" lang="en-GB" sz="1000" b="0" i="0" u="none" strike="noStrike" kern="0" cap="none" spc="0" normalizeH="0" noProof="0" dirty="0" smtClean="0">
                <a:ln>
                  <a:noFill/>
                </a:ln>
                <a:solidFill>
                  <a:schemeClr val="bg1"/>
                </a:solidFill>
                <a:effectLst/>
                <a:uLnTx/>
                <a:uFillTx/>
                <a:latin typeface="Arial"/>
                <a:ea typeface="+mn-ea"/>
                <a:cs typeface="+mn-cs"/>
              </a:rPr>
              <a:t> product commercialisation</a:t>
            </a:r>
            <a:endParaRPr kumimoji="0" lang="en-GB" sz="1000" b="0" i="0" u="none" strike="noStrike" kern="0" cap="none" spc="0" normalizeH="0" baseline="0" noProof="0" dirty="0">
              <a:ln>
                <a:noFill/>
              </a:ln>
              <a:solidFill>
                <a:schemeClr val="bg1"/>
              </a:solidFill>
              <a:effectLst/>
              <a:uLnTx/>
              <a:uFillTx/>
              <a:latin typeface="Arial"/>
              <a:ea typeface="+mn-ea"/>
              <a:cs typeface="+mn-cs"/>
            </a:endParaRPr>
          </a:p>
          <a:p>
            <a:pPr marL="87313" marR="0" lvl="0" indent="-87313" defTabSz="533400" eaLnBrk="1" fontAlgn="base" latinLnBrk="0" hangingPunct="1">
              <a:lnSpc>
                <a:spcPct val="100000"/>
              </a:lnSpc>
              <a:spcBef>
                <a:spcPts val="200"/>
              </a:spcBef>
              <a:spcAft>
                <a:spcPts val="0"/>
              </a:spcAft>
              <a:buSzTx/>
              <a:buFont typeface="Arial" panose="020B0604020202020204" pitchFamily="34" charset="0"/>
              <a:buChar char="•"/>
              <a:tabLst/>
              <a:defRPr/>
            </a:pPr>
            <a:r>
              <a:rPr kumimoji="0" lang="en-GB" sz="1000" b="0" i="0" u="none" strike="noStrike" kern="0" cap="none" spc="0" normalizeH="0" baseline="0" noProof="0" dirty="0" smtClean="0">
                <a:ln>
                  <a:noFill/>
                </a:ln>
                <a:solidFill>
                  <a:schemeClr val="bg1"/>
                </a:solidFill>
                <a:effectLst/>
                <a:uLnTx/>
                <a:uFillTx/>
                <a:latin typeface="Arial"/>
                <a:ea typeface="+mn-ea"/>
                <a:cs typeface="+mn-cs"/>
              </a:rPr>
              <a:t>Partnerships and Open</a:t>
            </a:r>
            <a:r>
              <a:rPr kumimoji="0" lang="en-GB" sz="1000" b="0" i="0" u="none" strike="noStrike" kern="0" cap="none" spc="0" normalizeH="0" noProof="0" dirty="0" smtClean="0">
                <a:ln>
                  <a:noFill/>
                </a:ln>
                <a:solidFill>
                  <a:schemeClr val="bg1"/>
                </a:solidFill>
                <a:effectLst/>
                <a:uLnTx/>
                <a:uFillTx/>
                <a:latin typeface="Arial"/>
                <a:ea typeface="+mn-ea"/>
                <a:cs typeface="+mn-cs"/>
              </a:rPr>
              <a:t> Innovation</a:t>
            </a:r>
          </a:p>
          <a:p>
            <a:pPr marL="87313" marR="0" lvl="0" indent="-87313" defTabSz="533400" eaLnBrk="1" fontAlgn="base" latinLnBrk="0" hangingPunct="1">
              <a:lnSpc>
                <a:spcPct val="100000"/>
              </a:lnSpc>
              <a:spcBef>
                <a:spcPts val="200"/>
              </a:spcBef>
              <a:spcAft>
                <a:spcPts val="0"/>
              </a:spcAft>
              <a:buSzTx/>
              <a:buFont typeface="Arial" panose="020B0604020202020204" pitchFamily="34" charset="0"/>
              <a:buChar char="•"/>
              <a:tabLst/>
              <a:defRPr/>
            </a:pPr>
            <a:r>
              <a:rPr lang="en-GB" sz="1000" kern="0" baseline="0" dirty="0" smtClean="0">
                <a:solidFill>
                  <a:schemeClr val="bg1"/>
                </a:solidFill>
                <a:latin typeface="Arial"/>
              </a:rPr>
              <a:t>More active focus on acquisitions</a:t>
            </a:r>
            <a:endParaRPr kumimoji="0" lang="en-GB" sz="1000" b="0" i="0" u="none" strike="noStrike" kern="0" cap="none" spc="0" normalizeH="0" baseline="0" noProof="0" dirty="0">
              <a:ln>
                <a:noFill/>
              </a:ln>
              <a:solidFill>
                <a:schemeClr val="bg1"/>
              </a:solidFill>
              <a:effectLst/>
              <a:uLnTx/>
              <a:uFillTx/>
              <a:latin typeface="Arial"/>
            </a:endParaRPr>
          </a:p>
        </p:txBody>
      </p:sp>
      <p:sp>
        <p:nvSpPr>
          <p:cNvPr id="24" name="Arrow: Pentagon 35">
            <a:extLst>
              <a:ext uri="{FF2B5EF4-FFF2-40B4-BE49-F238E27FC236}">
                <a16:creationId xmlns:a16="http://schemas.microsoft.com/office/drawing/2014/main" id="{498308C4-46D1-4FED-99AE-897A4ADFD909}"/>
              </a:ext>
            </a:extLst>
          </p:cNvPr>
          <p:cNvSpPr/>
          <p:nvPr/>
        </p:nvSpPr>
        <p:spPr>
          <a:xfrm>
            <a:off x="6101184" y="3002763"/>
            <a:ext cx="2655729" cy="581362"/>
          </a:xfrm>
          <a:prstGeom prst="rect">
            <a:avLst/>
          </a:prstGeom>
          <a:noFill/>
          <a:ln w="6350" cap="flat" cmpd="sng" algn="ctr">
            <a:noFill/>
            <a:prstDash val="solid"/>
          </a:ln>
          <a:effectLst/>
        </p:spPr>
        <p:txBody>
          <a:bodyPr spcFirstLastPara="0" vert="horz" wrap="square" lIns="108000" tIns="0" rIns="108000" bIns="0" numCol="1" spcCol="1270" anchor="t" anchorCtr="0">
            <a:noAutofit/>
          </a:bodyPr>
          <a:lstStyle/>
          <a:p>
            <a:pPr marL="87313" marR="0" lvl="0" indent="-87313" defTabSz="533400" eaLnBrk="1" fontAlgn="base" latinLnBrk="0" hangingPunct="1">
              <a:lnSpc>
                <a:spcPct val="100000"/>
              </a:lnSpc>
              <a:spcBef>
                <a:spcPts val="200"/>
              </a:spcBef>
              <a:spcAft>
                <a:spcPts val="0"/>
              </a:spcAft>
              <a:buSzTx/>
              <a:buFont typeface="Arial" panose="020B0604020202020204" pitchFamily="34" charset="0"/>
              <a:buChar char="•"/>
              <a:tabLst/>
              <a:defRPr/>
            </a:pPr>
            <a:r>
              <a:rPr kumimoji="0" lang="en-GB" sz="1000" b="0" i="0" u="none" strike="noStrike" kern="0" cap="none" spc="0" normalizeH="0" baseline="0" noProof="0" dirty="0" smtClean="0">
                <a:ln>
                  <a:noFill/>
                </a:ln>
                <a:solidFill>
                  <a:schemeClr val="bg1"/>
                </a:solidFill>
                <a:effectLst/>
                <a:uLnTx/>
                <a:uFillTx/>
                <a:latin typeface="Arial"/>
                <a:ea typeface="+mn-ea"/>
                <a:cs typeface="+mn-cs"/>
              </a:rPr>
              <a:t>Drive </a:t>
            </a:r>
            <a:r>
              <a:rPr kumimoji="0" lang="en-GB" sz="1000" b="0" i="0" u="none" strike="noStrike" kern="0" cap="none" spc="0" normalizeH="0" baseline="0" noProof="0" dirty="0" smtClean="0">
                <a:ln>
                  <a:noFill/>
                </a:ln>
                <a:solidFill>
                  <a:schemeClr val="bg1"/>
                </a:solidFill>
                <a:effectLst/>
                <a:uLnTx/>
                <a:uFillTx/>
                <a:latin typeface="Arial"/>
              </a:rPr>
              <a:t>faster decision-making</a:t>
            </a:r>
            <a:endParaRPr lang="en-GB" sz="1000" kern="0" dirty="0">
              <a:solidFill>
                <a:schemeClr val="bg1"/>
              </a:solidFill>
              <a:latin typeface="Arial"/>
            </a:endParaRPr>
          </a:p>
          <a:p>
            <a:pPr marL="87313" marR="0" lvl="0" indent="-87313" defTabSz="533400" eaLnBrk="1" fontAlgn="base" latinLnBrk="0" hangingPunct="1">
              <a:lnSpc>
                <a:spcPct val="100000"/>
              </a:lnSpc>
              <a:spcBef>
                <a:spcPts val="200"/>
              </a:spcBef>
              <a:spcAft>
                <a:spcPts val="0"/>
              </a:spcAft>
              <a:buSzTx/>
              <a:buFont typeface="Arial" panose="020B0604020202020204" pitchFamily="34" charset="0"/>
              <a:buChar char="•"/>
              <a:tabLst/>
              <a:defRPr/>
            </a:pPr>
            <a:r>
              <a:rPr lang="en-GB" sz="1000" kern="0" dirty="0" smtClean="0">
                <a:solidFill>
                  <a:schemeClr val="bg1"/>
                </a:solidFill>
                <a:latin typeface="Arial"/>
              </a:rPr>
              <a:t>Integrated productivity agenda delivering $100m benefits</a:t>
            </a:r>
          </a:p>
        </p:txBody>
      </p:sp>
      <p:cxnSp>
        <p:nvCxnSpPr>
          <p:cNvPr id="25" name="Straight Connector 24"/>
          <p:cNvCxnSpPr/>
          <p:nvPr/>
        </p:nvCxnSpPr>
        <p:spPr>
          <a:xfrm flipV="1">
            <a:off x="3311860" y="1038140"/>
            <a:ext cx="0" cy="1682865"/>
          </a:xfrm>
          <a:prstGeom prst="line">
            <a:avLst/>
          </a:prstGeom>
          <a:ln>
            <a:solidFill>
              <a:schemeClr val="bg1"/>
            </a:solidFill>
            <a:prstDash val="dash"/>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1558995"/>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26E84CBE-DBD1-40A3-9249-735EAF32FDCA}" type="slidenum">
              <a:rPr kumimoji="0" lang="en-GB" sz="10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7</a:t>
            </a:fld>
            <a:endParaRPr kumimoji="0" lang="en-GB" sz="1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4" name="TextBox 13"/>
          <p:cNvSpPr txBox="1"/>
          <p:nvPr/>
        </p:nvSpPr>
        <p:spPr>
          <a:xfrm>
            <a:off x="2779215" y="2067402"/>
            <a:ext cx="1656184" cy="307777"/>
          </a:xfrm>
          <a:prstGeom prst="rect">
            <a:avLst/>
          </a:prstGeom>
          <a:noFill/>
        </p:spPr>
        <p:txBody>
          <a:bodyPr wrap="square" lIns="0" tIns="0" rIns="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Imran Nawaz</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Chief Financial Officer </a:t>
            </a:r>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0" name="TextBox 19"/>
          <p:cNvSpPr txBox="1"/>
          <p:nvPr/>
        </p:nvSpPr>
        <p:spPr>
          <a:xfrm>
            <a:off x="6750318" y="2067402"/>
            <a:ext cx="1343773" cy="461665"/>
          </a:xfrm>
          <a:prstGeom prst="rect">
            <a:avLst/>
          </a:prstGeom>
          <a:noFill/>
        </p:spPr>
        <p:txBody>
          <a:bodyPr wrap="square" lIns="0" tIns="0" rIns="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Melissa Law</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President, </a:t>
            </a:r>
            <a:b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Global Operations</a:t>
            </a:r>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 name="TextBox 20"/>
          <p:cNvSpPr txBox="1"/>
          <p:nvPr/>
        </p:nvSpPr>
        <p:spPr>
          <a:xfrm>
            <a:off x="3845746" y="3708926"/>
            <a:ext cx="1457223" cy="615553"/>
          </a:xfrm>
          <a:prstGeom prst="rect">
            <a:avLst/>
          </a:prstGeom>
          <a:noFill/>
        </p:spPr>
        <p:txBody>
          <a:bodyPr wrap="square" lIns="0" tIns="0" rIns="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Rowan Adams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Executive Vice President </a:t>
            </a:r>
            <a:b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Corporate Affairs</a:t>
            </a:r>
            <a:b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9" name="TextBox 18"/>
          <p:cNvSpPr txBox="1"/>
          <p:nvPr/>
        </p:nvSpPr>
        <p:spPr>
          <a:xfrm>
            <a:off x="4845353" y="2067402"/>
            <a:ext cx="1343773" cy="461665"/>
          </a:xfrm>
          <a:prstGeom prst="rect">
            <a:avLst/>
          </a:prstGeom>
          <a:noFill/>
        </p:spPr>
        <p:txBody>
          <a:bodyPr wrap="square" lIns="0" tIns="0" rIns="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Jim Stutelberg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President, </a:t>
            </a:r>
            <a:b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Primary Products</a:t>
            </a:r>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2" name="TextBox 21"/>
          <p:cNvSpPr txBox="1"/>
          <p:nvPr/>
        </p:nvSpPr>
        <p:spPr>
          <a:xfrm>
            <a:off x="2032876" y="3708926"/>
            <a:ext cx="1457223" cy="461665"/>
          </a:xfrm>
          <a:prstGeom prst="rect">
            <a:avLst/>
          </a:prstGeom>
          <a:noFill/>
        </p:spPr>
        <p:txBody>
          <a:bodyPr wrap="square" lIns="0" tIns="0" rIns="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Laura Hagan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Chief Human </a:t>
            </a:r>
            <a:br>
              <a:rPr kumimoji="0" lang="en-GB" sz="1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br>
            <a:r>
              <a:rPr kumimoji="0" lang="en-GB" sz="1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Resources Officer </a:t>
            </a:r>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 name="TextBox 17"/>
          <p:cNvSpPr txBox="1"/>
          <p:nvPr/>
        </p:nvSpPr>
        <p:spPr>
          <a:xfrm>
            <a:off x="158871" y="3708926"/>
            <a:ext cx="1549343" cy="461665"/>
          </a:xfrm>
          <a:prstGeom prst="rect">
            <a:avLst/>
          </a:prstGeom>
          <a:noFill/>
        </p:spPr>
        <p:txBody>
          <a:bodyPr wrap="square" lIns="0" tIns="0" rIns="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Andrew Taylor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President, Innovation and Commercial Development</a:t>
            </a:r>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3" name="TextBox 22"/>
          <p:cNvSpPr txBox="1"/>
          <p:nvPr/>
        </p:nvSpPr>
        <p:spPr>
          <a:xfrm>
            <a:off x="5624550" y="3708926"/>
            <a:ext cx="1457223" cy="615553"/>
          </a:xfrm>
          <a:prstGeom prst="rect">
            <a:avLst/>
          </a:prstGeom>
          <a:noFill/>
        </p:spPr>
        <p:txBody>
          <a:bodyPr wrap="square" lIns="0" tIns="0" rIns="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Lindsay </a:t>
            </a:r>
            <a:r>
              <a:rPr kumimoji="0" lang="en-GB"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Beardsell</a:t>
            </a:r>
            <a:endParaRPr kumimoji="0" lang="en-GB" sz="10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Executive Vice President </a:t>
            </a:r>
            <a:b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General Counsel</a:t>
            </a:r>
            <a:b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4" name="TextBox 23"/>
          <p:cNvSpPr txBox="1"/>
          <p:nvPr/>
        </p:nvSpPr>
        <p:spPr>
          <a:xfrm>
            <a:off x="1027682" y="2067402"/>
            <a:ext cx="1343773" cy="307777"/>
          </a:xfrm>
          <a:prstGeom prst="rect">
            <a:avLst/>
          </a:prstGeom>
          <a:noFill/>
        </p:spPr>
        <p:txBody>
          <a:bodyPr wrap="square" lIns="0" tIns="0" rIns="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Nick Hampton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Chief Executive</a:t>
            </a:r>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 name="Rectangle 2"/>
          <p:cNvSpPr/>
          <p:nvPr/>
        </p:nvSpPr>
        <p:spPr>
          <a:xfrm>
            <a:off x="457200" y="4307550"/>
            <a:ext cx="8229600" cy="331537"/>
          </a:xfrm>
          <a:prstGeom prst="rect">
            <a:avLst/>
          </a:prstGeom>
          <a:solidFill>
            <a:schemeClr val="tx2"/>
          </a:solidFill>
        </p:spPr>
        <p:txBody>
          <a:bodyPr wrap="none" lIns="0" tIns="0" rIns="0" bIns="0" rtlCol="0" anchor="ctr">
            <a:no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Driving pace, energy and ambition across </a:t>
            </a:r>
            <a:r>
              <a:rPr kumimoji="0" lang="en-GB" sz="1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the organisation</a:t>
            </a:r>
            <a:endParaRPr kumimoji="0" lang="en-GB"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42" name="Picture 41">
            <a:extLst>
              <a:ext uri="{FF2B5EF4-FFF2-40B4-BE49-F238E27FC236}">
                <a16:creationId xmlns:a16="http://schemas.microsoft.com/office/drawing/2014/main" id="{43798431-CD09-4E25-882C-AC9EF68CBB34}"/>
              </a:ext>
            </a:extLst>
          </p:cNvPr>
          <p:cNvPicPr preferRelativeResize="0">
            <a:picLocks/>
          </p:cNvPicPr>
          <p:nvPr/>
        </p:nvPicPr>
        <p:blipFill>
          <a:blip r:embed="rId3"/>
          <a:stretch>
            <a:fillRect/>
          </a:stretch>
        </p:blipFill>
        <p:spPr>
          <a:xfrm>
            <a:off x="3179688" y="1078954"/>
            <a:ext cx="853200" cy="853200"/>
          </a:xfrm>
          <a:prstGeom prst="ellipse">
            <a:avLst/>
          </a:prstGeom>
          <a:ln w="12700">
            <a:solidFill>
              <a:schemeClr val="accent1"/>
            </a:solidFill>
          </a:ln>
        </p:spPr>
      </p:pic>
      <p:sp>
        <p:nvSpPr>
          <p:cNvPr id="43" name="Oval 42" descr="A person wearing a suit and tie&#10;&#10;Description generated with very high confidence">
            <a:extLst>
              <a:ext uri="{FF2B5EF4-FFF2-40B4-BE49-F238E27FC236}">
                <a16:creationId xmlns:a16="http://schemas.microsoft.com/office/drawing/2014/main" id="{DA92E452-2C78-48DF-A7ED-3C87980C79B5}"/>
              </a:ext>
            </a:extLst>
          </p:cNvPr>
          <p:cNvSpPr>
            <a:spLocks noChangeAspect="1"/>
          </p:cNvSpPr>
          <p:nvPr/>
        </p:nvSpPr>
        <p:spPr>
          <a:xfrm>
            <a:off x="1279011" y="1071334"/>
            <a:ext cx="853200" cy="853200"/>
          </a:xfrm>
          <a:prstGeom prst="ellipse">
            <a:avLst/>
          </a:prstGeom>
          <a:blipFill>
            <a:blip r:embed="rId4" cstate="print">
              <a:extLst>
                <a:ext uri="{28A0092B-C50C-407E-A947-70E740481C1C}">
                  <a14:useLocalDpi xmlns:a14="http://schemas.microsoft.com/office/drawing/2010/main" val="0"/>
                </a:ext>
              </a:extLst>
            </a:blip>
            <a:srcRect/>
            <a:stretch>
              <a:fillRect/>
            </a:stretch>
          </a:blipFill>
          <a:ln w="12700">
            <a:solidFill>
              <a:schemeClr val="accent1"/>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45" name="Oval 44" descr="A person wearing a suit and tie smiling at the camera&#10;&#10;Description generated with very high confidence">
            <a:extLst>
              <a:ext uri="{FF2B5EF4-FFF2-40B4-BE49-F238E27FC236}">
                <a16:creationId xmlns:a16="http://schemas.microsoft.com/office/drawing/2014/main" id="{D6649883-7A8B-44E9-BA59-EDC51168C5BA}"/>
              </a:ext>
            </a:extLst>
          </p:cNvPr>
          <p:cNvSpPr>
            <a:spLocks noChangeAspect="1"/>
          </p:cNvSpPr>
          <p:nvPr/>
        </p:nvSpPr>
        <p:spPr>
          <a:xfrm>
            <a:off x="501496" y="2766547"/>
            <a:ext cx="853200" cy="853200"/>
          </a:xfrm>
          <a:prstGeom prst="ellipse">
            <a:avLst/>
          </a:prstGeom>
          <a:blipFill>
            <a:blip r:embed="rId5" cstate="print">
              <a:extLst>
                <a:ext uri="{28A0092B-C50C-407E-A947-70E740481C1C}">
                  <a14:useLocalDpi xmlns:a14="http://schemas.microsoft.com/office/drawing/2010/main" val="0"/>
                </a:ext>
              </a:extLst>
            </a:blip>
            <a:srcRect/>
            <a:stretch>
              <a:fillRect/>
            </a:stretch>
          </a:blipFill>
          <a:ln w="12700">
            <a:solidFill>
              <a:schemeClr val="accent1"/>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47" name="Oval 46" descr="A person wearing a black shirt&#10;&#10;Description generated with very high confidence">
            <a:extLst>
              <a:ext uri="{FF2B5EF4-FFF2-40B4-BE49-F238E27FC236}">
                <a16:creationId xmlns:a16="http://schemas.microsoft.com/office/drawing/2014/main" id="{E6C0503A-7F6A-4EC7-ACA5-FD2E71BC7FAE}"/>
              </a:ext>
            </a:extLst>
          </p:cNvPr>
          <p:cNvSpPr>
            <a:spLocks noChangeAspect="1"/>
          </p:cNvSpPr>
          <p:nvPr/>
        </p:nvSpPr>
        <p:spPr>
          <a:xfrm>
            <a:off x="6981042" y="1071334"/>
            <a:ext cx="853200" cy="853200"/>
          </a:xfrm>
          <a:prstGeom prst="ellipse">
            <a:avLst/>
          </a:prstGeom>
          <a:blipFill>
            <a:blip r:embed="rId6" cstate="print">
              <a:extLst>
                <a:ext uri="{28A0092B-C50C-407E-A947-70E740481C1C}">
                  <a14:useLocalDpi xmlns:a14="http://schemas.microsoft.com/office/drawing/2010/main" val="0"/>
                </a:ext>
              </a:extLst>
            </a:blip>
            <a:srcRect/>
            <a:stretch>
              <a:fillRect/>
            </a:stretch>
          </a:blipFill>
          <a:ln w="12700">
            <a:solidFill>
              <a:schemeClr val="accent1"/>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49" name="Oval 48" descr="A person wearing a suit and tie smiling at the camera&#10;&#10;Description generated with very high confidence">
            <a:extLst>
              <a:ext uri="{FF2B5EF4-FFF2-40B4-BE49-F238E27FC236}">
                <a16:creationId xmlns:a16="http://schemas.microsoft.com/office/drawing/2014/main" id="{E0359E52-36BF-47CD-82C0-6ECDC951507A}"/>
              </a:ext>
            </a:extLst>
          </p:cNvPr>
          <p:cNvSpPr>
            <a:spLocks noChangeAspect="1"/>
          </p:cNvSpPr>
          <p:nvPr/>
        </p:nvSpPr>
        <p:spPr>
          <a:xfrm>
            <a:off x="4153129" y="2757764"/>
            <a:ext cx="853200" cy="853200"/>
          </a:xfrm>
          <a:prstGeom prst="ellipse">
            <a:avLst/>
          </a:prstGeom>
          <a:blipFill>
            <a:blip r:embed="rId7" cstate="print">
              <a:extLst>
                <a:ext uri="{28A0092B-C50C-407E-A947-70E740481C1C}">
                  <a14:useLocalDpi xmlns:a14="http://schemas.microsoft.com/office/drawing/2010/main" val="0"/>
                </a:ext>
              </a:extLst>
            </a:blip>
            <a:srcRect/>
            <a:stretch>
              <a:fillRect/>
            </a:stretch>
          </a:blipFill>
          <a:ln w="12700">
            <a:solidFill>
              <a:schemeClr val="accent1"/>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pic>
        <p:nvPicPr>
          <p:cNvPr id="50" name="Picture Placeholder 15">
            <a:extLst>
              <a:ext uri="{FF2B5EF4-FFF2-40B4-BE49-F238E27FC236}">
                <a16:creationId xmlns:a16="http://schemas.microsoft.com/office/drawing/2014/main" id="{6C83DB44-97A0-4B7D-8891-1A2D42BF2947}"/>
              </a:ext>
            </a:extLst>
          </p:cNvPr>
          <p:cNvPicPr>
            <a:picLocks noChangeAspect="1"/>
          </p:cNvPicPr>
          <p:nvPr/>
        </p:nvPicPr>
        <p:blipFill rotWithShape="1">
          <a:blip r:embed="rId8"/>
          <a:srcRect l="17178" t="8223" r="10944" b="19900"/>
          <a:stretch/>
        </p:blipFill>
        <p:spPr>
          <a:xfrm>
            <a:off x="5080365" y="1078954"/>
            <a:ext cx="853200" cy="853200"/>
          </a:xfrm>
          <a:prstGeom prst="ellipse">
            <a:avLst/>
          </a:prstGeom>
          <a:blipFill>
            <a:blip r:embed="rId9" cstate="print">
              <a:extLst>
                <a:ext uri="{28A0092B-C50C-407E-A947-70E740481C1C}">
                  <a14:useLocalDpi xmlns:a14="http://schemas.microsoft.com/office/drawing/2010/main" val="0"/>
                </a:ext>
              </a:extLst>
            </a:blip>
            <a:srcRect/>
            <a:stretch>
              <a:fillRect/>
            </a:stretch>
          </a:blipFill>
          <a:ln w="12700">
            <a:solidFill>
              <a:schemeClr val="accent1"/>
            </a:solidFill>
          </a:ln>
        </p:spPr>
      </p:pic>
      <p:sp>
        <p:nvSpPr>
          <p:cNvPr id="26" name="Oval 25"/>
          <p:cNvSpPr>
            <a:spLocks noChangeAspect="1"/>
          </p:cNvSpPr>
          <p:nvPr/>
        </p:nvSpPr>
        <p:spPr>
          <a:xfrm>
            <a:off x="2326013" y="2755896"/>
            <a:ext cx="853200" cy="853200"/>
          </a:xfrm>
          <a:prstGeom prst="ellipse">
            <a:avLst/>
          </a:prstGeom>
          <a:blipFill dpi="0" rotWithShape="1">
            <a:blip r:embed="rId10" cstate="print">
              <a:extLst>
                <a:ext uri="{28A0092B-C50C-407E-A947-70E740481C1C}">
                  <a14:useLocalDpi xmlns:a14="http://schemas.microsoft.com/office/drawing/2010/main" val="0"/>
                </a:ext>
              </a:extLst>
            </a:blip>
            <a:srcRect/>
            <a:stretch>
              <a:fillRect/>
            </a:stretch>
          </a:blipFill>
          <a:ln w="12700">
            <a:solidFill>
              <a:srgbClr val="00A9E0"/>
            </a:solidFill>
          </a:ln>
        </p:spPr>
        <p:txBody>
          <a:bodyPr wrap="square" lIns="0" tIns="0" rIns="0" bIns="0" rtlCol="0" anchor="ctr">
            <a:noAutofit/>
          </a:bodyPr>
          <a:lstStyle/>
          <a:p>
            <a:pPr algn="ctr">
              <a:lnSpc>
                <a:spcPct val="90000"/>
              </a:lnSpc>
            </a:pPr>
            <a:endParaRPr lang="en-GB" sz="900" b="1" i="1" dirty="0" smtClean="0">
              <a:solidFill>
                <a:srgbClr val="C00000"/>
              </a:solidFill>
            </a:endParaRPr>
          </a:p>
        </p:txBody>
      </p:sp>
      <p:pic>
        <p:nvPicPr>
          <p:cNvPr id="27" name="Picture 26">
            <a:extLst>
              <a:ext uri="{FF2B5EF4-FFF2-40B4-BE49-F238E27FC236}">
                <a16:creationId xmlns:a16="http://schemas.microsoft.com/office/drawing/2014/main" id="{620F43C1-0FC4-4C90-8BA6-DBE3BFFDAB6A}"/>
              </a:ext>
            </a:extLst>
          </p:cNvPr>
          <p:cNvPicPr preferRelativeResize="0">
            <a:picLocks/>
          </p:cNvPicPr>
          <p:nvPr/>
        </p:nvPicPr>
        <p:blipFill rotWithShape="1">
          <a:blip r:embed="rId11" cstate="print">
            <a:extLst>
              <a:ext uri="{28A0092B-C50C-407E-A947-70E740481C1C}">
                <a14:useLocalDpi xmlns:a14="http://schemas.microsoft.com/office/drawing/2010/main" val="0"/>
              </a:ext>
            </a:extLst>
          </a:blip>
          <a:srcRect/>
          <a:stretch/>
        </p:blipFill>
        <p:spPr>
          <a:xfrm>
            <a:off x="5931651" y="2759556"/>
            <a:ext cx="853200" cy="853200"/>
          </a:xfrm>
          <a:prstGeom prst="ellipse">
            <a:avLst/>
          </a:prstGeom>
          <a:solidFill>
            <a:schemeClr val="bg1"/>
          </a:solidFill>
          <a:ln w="12700">
            <a:solidFill>
              <a:schemeClr val="accent1"/>
            </a:solidFill>
          </a:ln>
        </p:spPr>
      </p:pic>
      <p:sp>
        <p:nvSpPr>
          <p:cNvPr id="28" name="Title 1"/>
          <p:cNvSpPr txBox="1">
            <a:spLocks/>
          </p:cNvSpPr>
          <p:nvPr/>
        </p:nvSpPr>
        <p:spPr bwMode="auto">
          <a:xfrm>
            <a:off x="297281" y="103588"/>
            <a:ext cx="6453717" cy="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normAutofit/>
          </a:bodyPr>
          <a:lstStyle>
            <a:lvl1pPr algn="l" rtl="0" eaLnBrk="1" fontAlgn="base" hangingPunct="1">
              <a:lnSpc>
                <a:spcPct val="90000"/>
              </a:lnSpc>
              <a:spcBef>
                <a:spcPct val="0"/>
              </a:spcBef>
              <a:spcAft>
                <a:spcPct val="0"/>
              </a:spcAft>
              <a:defRPr sz="2000" b="1" kern="1200" cap="none" baseline="0">
                <a:solidFill>
                  <a:schemeClr val="bg1"/>
                </a:solidFill>
                <a:latin typeface="+mj-lt"/>
                <a:ea typeface="+mj-ea"/>
                <a:cs typeface="+mj-cs"/>
              </a:defRPr>
            </a:lvl1pPr>
            <a:lvl2pPr algn="l" rtl="0" eaLnBrk="1" fontAlgn="base" hangingPunct="1">
              <a:spcBef>
                <a:spcPct val="0"/>
              </a:spcBef>
              <a:spcAft>
                <a:spcPct val="0"/>
              </a:spcAft>
              <a:defRPr sz="2400">
                <a:solidFill>
                  <a:schemeClr val="tx1"/>
                </a:solidFill>
                <a:latin typeface="Arial" charset="0"/>
              </a:defRPr>
            </a:lvl2pPr>
            <a:lvl3pPr algn="l" rtl="0" eaLnBrk="1" fontAlgn="base" hangingPunct="1">
              <a:spcBef>
                <a:spcPct val="0"/>
              </a:spcBef>
              <a:spcAft>
                <a:spcPct val="0"/>
              </a:spcAft>
              <a:defRPr sz="2400">
                <a:solidFill>
                  <a:schemeClr val="tx1"/>
                </a:solidFill>
                <a:latin typeface="Arial" charset="0"/>
              </a:defRPr>
            </a:lvl3pPr>
            <a:lvl4pPr algn="l" rtl="0" eaLnBrk="1" fontAlgn="base" hangingPunct="1">
              <a:spcBef>
                <a:spcPct val="0"/>
              </a:spcBef>
              <a:spcAft>
                <a:spcPct val="0"/>
              </a:spcAft>
              <a:defRPr sz="2400">
                <a:solidFill>
                  <a:schemeClr val="tx1"/>
                </a:solidFill>
                <a:latin typeface="Arial" charset="0"/>
              </a:defRPr>
            </a:lvl4pPr>
            <a:lvl5pPr algn="l" rtl="0" eaLnBrk="1" fontAlgn="base" hangingPunct="1">
              <a:spcBef>
                <a:spcPct val="0"/>
              </a:spcBef>
              <a:spcAft>
                <a:spcPct val="0"/>
              </a:spcAft>
              <a:defRPr sz="2400">
                <a:solidFill>
                  <a:schemeClr val="tx1"/>
                </a:solidFill>
                <a:latin typeface="Arial" charset="0"/>
              </a:defRPr>
            </a:lvl5pPr>
            <a:lvl6pPr marL="457200" algn="l" rtl="0" eaLnBrk="1" fontAlgn="base" hangingPunct="1">
              <a:spcBef>
                <a:spcPct val="0"/>
              </a:spcBef>
              <a:spcAft>
                <a:spcPct val="0"/>
              </a:spcAft>
              <a:defRPr sz="2400">
                <a:solidFill>
                  <a:schemeClr val="tx1"/>
                </a:solidFill>
                <a:latin typeface="Arial" charset="0"/>
              </a:defRPr>
            </a:lvl6pPr>
            <a:lvl7pPr marL="914400" algn="l" rtl="0" eaLnBrk="1" fontAlgn="base" hangingPunct="1">
              <a:spcBef>
                <a:spcPct val="0"/>
              </a:spcBef>
              <a:spcAft>
                <a:spcPct val="0"/>
              </a:spcAft>
              <a:defRPr sz="2400">
                <a:solidFill>
                  <a:schemeClr val="tx1"/>
                </a:solidFill>
                <a:latin typeface="Arial" charset="0"/>
              </a:defRPr>
            </a:lvl7pPr>
            <a:lvl8pPr marL="1371600" algn="l" rtl="0" eaLnBrk="1" fontAlgn="base" hangingPunct="1">
              <a:spcBef>
                <a:spcPct val="0"/>
              </a:spcBef>
              <a:spcAft>
                <a:spcPct val="0"/>
              </a:spcAft>
              <a:defRPr sz="2400">
                <a:solidFill>
                  <a:schemeClr val="tx1"/>
                </a:solidFill>
                <a:latin typeface="Arial" charset="0"/>
              </a:defRPr>
            </a:lvl8pPr>
            <a:lvl9pPr marL="1828800" algn="l" rtl="0" eaLnBrk="1" fontAlgn="base" hangingPunct="1">
              <a:spcBef>
                <a:spcPct val="0"/>
              </a:spcBef>
              <a:spcAft>
                <a:spcPct val="0"/>
              </a:spcAft>
              <a:defRPr sz="2400">
                <a:solidFill>
                  <a:schemeClr val="tx1"/>
                </a:solidFill>
                <a:latin typeface="Arial" charset="0"/>
              </a:defRPr>
            </a:lvl9pPr>
          </a:lstStyle>
          <a:p>
            <a:r>
              <a:rPr lang="en-GB" altLang="en-US" cap="small" dirty="0" smtClean="0"/>
              <a:t>Strong Leadership Team</a:t>
            </a:r>
            <a:endParaRPr lang="en-GB" cap="small" dirty="0"/>
          </a:p>
        </p:txBody>
      </p:sp>
      <p:sp>
        <p:nvSpPr>
          <p:cNvPr id="25" name="TextBox 24"/>
          <p:cNvSpPr txBox="1"/>
          <p:nvPr/>
        </p:nvSpPr>
        <p:spPr>
          <a:xfrm>
            <a:off x="7247001" y="3708926"/>
            <a:ext cx="1763240" cy="769441"/>
          </a:xfrm>
          <a:prstGeom prst="rect">
            <a:avLst/>
          </a:prstGeom>
          <a:noFill/>
        </p:spPr>
        <p:txBody>
          <a:bodyPr wrap="square" lIns="0" tIns="0" rIns="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Harry Boot</a:t>
            </a:r>
          </a:p>
          <a:p>
            <a:pPr lvl="0" algn="ctr" fontAlgn="base">
              <a:spcBef>
                <a:spcPct val="0"/>
              </a:spcBef>
              <a:spcAft>
                <a:spcPct val="0"/>
              </a:spcAft>
              <a:defRPr/>
            </a:pPr>
            <a:r>
              <a:rPr lang="en-GB" sz="1000" dirty="0">
                <a:solidFill>
                  <a:srgbClr val="000000"/>
                </a:solidFill>
                <a:latin typeface="Arial" panose="020B0604020202020204" pitchFamily="34" charset="0"/>
                <a:cs typeface="Arial" panose="020B0604020202020204" pitchFamily="34" charset="0"/>
              </a:rPr>
              <a:t>President, Asia Pacific, Food and Beverage Solutions</a:t>
            </a: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r>
            <a:b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29" name="Picture 28">
            <a:extLst>
              <a:ext uri="{FF2B5EF4-FFF2-40B4-BE49-F238E27FC236}">
                <a16:creationId xmlns:a16="http://schemas.microsoft.com/office/drawing/2014/main" id="{620F43C1-0FC4-4C90-8BA6-DBE3BFFDAB6A}"/>
              </a:ext>
            </a:extLst>
          </p:cNvPr>
          <p:cNvPicPr preferRelativeResize="0">
            <a:picLocks/>
          </p:cNvPicPr>
          <p:nvPr/>
        </p:nvPicPr>
        <p:blipFill rotWithShape="1">
          <a:blip r:embed="rId12" cstate="print">
            <a:extLst>
              <a:ext uri="{28A0092B-C50C-407E-A947-70E740481C1C}">
                <a14:useLocalDpi xmlns:a14="http://schemas.microsoft.com/office/drawing/2010/main" val="0"/>
              </a:ext>
            </a:extLst>
          </a:blip>
          <a:srcRect l="20555" t="1522" r="13211" b="48357"/>
          <a:stretch/>
        </p:blipFill>
        <p:spPr>
          <a:xfrm>
            <a:off x="7711968" y="2757294"/>
            <a:ext cx="853200" cy="853200"/>
          </a:xfrm>
          <a:prstGeom prst="ellipse">
            <a:avLst/>
          </a:prstGeom>
          <a:solidFill>
            <a:schemeClr val="bg1"/>
          </a:solidFill>
          <a:ln w="12700">
            <a:solidFill>
              <a:schemeClr val="accent1"/>
            </a:solidFill>
          </a:ln>
        </p:spPr>
      </p:pic>
    </p:spTree>
    <p:extLst>
      <p:ext uri="{BB962C8B-B14F-4D97-AF65-F5344CB8AC3E}">
        <p14:creationId xmlns:p14="http://schemas.microsoft.com/office/powerpoint/2010/main" val="216165322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26E84CBE-DBD1-40A3-9249-735EAF32FDCA}" type="slidenum">
              <a:rPr kumimoji="0" lang="en-GB" sz="10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8</a:t>
            </a:fld>
            <a:endParaRPr kumimoji="0" lang="en-GB" sz="1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p:cNvSpPr txBox="1">
            <a:spLocks/>
          </p:cNvSpPr>
          <p:nvPr/>
        </p:nvSpPr>
        <p:spPr bwMode="auto">
          <a:xfrm>
            <a:off x="297281" y="103588"/>
            <a:ext cx="6453717" cy="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normAutofit/>
          </a:bodyPr>
          <a:lstStyle>
            <a:lvl1pPr algn="l" rtl="0" eaLnBrk="1" fontAlgn="base" hangingPunct="1">
              <a:lnSpc>
                <a:spcPct val="90000"/>
              </a:lnSpc>
              <a:spcBef>
                <a:spcPct val="0"/>
              </a:spcBef>
              <a:spcAft>
                <a:spcPct val="0"/>
              </a:spcAft>
              <a:defRPr sz="2000" b="1" kern="1200" cap="none" baseline="0">
                <a:solidFill>
                  <a:schemeClr val="bg1"/>
                </a:solidFill>
                <a:latin typeface="+mj-lt"/>
                <a:ea typeface="+mj-ea"/>
                <a:cs typeface="+mj-cs"/>
              </a:defRPr>
            </a:lvl1pPr>
            <a:lvl2pPr algn="l" rtl="0" eaLnBrk="1" fontAlgn="base" hangingPunct="1">
              <a:spcBef>
                <a:spcPct val="0"/>
              </a:spcBef>
              <a:spcAft>
                <a:spcPct val="0"/>
              </a:spcAft>
              <a:defRPr sz="2400">
                <a:solidFill>
                  <a:schemeClr val="tx1"/>
                </a:solidFill>
                <a:latin typeface="Arial" charset="0"/>
              </a:defRPr>
            </a:lvl2pPr>
            <a:lvl3pPr algn="l" rtl="0" eaLnBrk="1" fontAlgn="base" hangingPunct="1">
              <a:spcBef>
                <a:spcPct val="0"/>
              </a:spcBef>
              <a:spcAft>
                <a:spcPct val="0"/>
              </a:spcAft>
              <a:defRPr sz="2400">
                <a:solidFill>
                  <a:schemeClr val="tx1"/>
                </a:solidFill>
                <a:latin typeface="Arial" charset="0"/>
              </a:defRPr>
            </a:lvl3pPr>
            <a:lvl4pPr algn="l" rtl="0" eaLnBrk="1" fontAlgn="base" hangingPunct="1">
              <a:spcBef>
                <a:spcPct val="0"/>
              </a:spcBef>
              <a:spcAft>
                <a:spcPct val="0"/>
              </a:spcAft>
              <a:defRPr sz="2400">
                <a:solidFill>
                  <a:schemeClr val="tx1"/>
                </a:solidFill>
                <a:latin typeface="Arial" charset="0"/>
              </a:defRPr>
            </a:lvl4pPr>
            <a:lvl5pPr algn="l" rtl="0" eaLnBrk="1" fontAlgn="base" hangingPunct="1">
              <a:spcBef>
                <a:spcPct val="0"/>
              </a:spcBef>
              <a:spcAft>
                <a:spcPct val="0"/>
              </a:spcAft>
              <a:defRPr sz="2400">
                <a:solidFill>
                  <a:schemeClr val="tx1"/>
                </a:solidFill>
                <a:latin typeface="Arial" charset="0"/>
              </a:defRPr>
            </a:lvl5pPr>
            <a:lvl6pPr marL="457200" algn="l" rtl="0" eaLnBrk="1" fontAlgn="base" hangingPunct="1">
              <a:spcBef>
                <a:spcPct val="0"/>
              </a:spcBef>
              <a:spcAft>
                <a:spcPct val="0"/>
              </a:spcAft>
              <a:defRPr sz="2400">
                <a:solidFill>
                  <a:schemeClr val="tx1"/>
                </a:solidFill>
                <a:latin typeface="Arial" charset="0"/>
              </a:defRPr>
            </a:lvl6pPr>
            <a:lvl7pPr marL="914400" algn="l" rtl="0" eaLnBrk="1" fontAlgn="base" hangingPunct="1">
              <a:spcBef>
                <a:spcPct val="0"/>
              </a:spcBef>
              <a:spcAft>
                <a:spcPct val="0"/>
              </a:spcAft>
              <a:defRPr sz="2400">
                <a:solidFill>
                  <a:schemeClr val="tx1"/>
                </a:solidFill>
                <a:latin typeface="Arial" charset="0"/>
              </a:defRPr>
            </a:lvl7pPr>
            <a:lvl8pPr marL="1371600" algn="l" rtl="0" eaLnBrk="1" fontAlgn="base" hangingPunct="1">
              <a:spcBef>
                <a:spcPct val="0"/>
              </a:spcBef>
              <a:spcAft>
                <a:spcPct val="0"/>
              </a:spcAft>
              <a:defRPr sz="2400">
                <a:solidFill>
                  <a:schemeClr val="tx1"/>
                </a:solidFill>
                <a:latin typeface="Arial" charset="0"/>
              </a:defRPr>
            </a:lvl8pPr>
            <a:lvl9pPr marL="1828800" algn="l" rtl="0" eaLnBrk="1" fontAlgn="base" hangingPunct="1">
              <a:spcBef>
                <a:spcPct val="0"/>
              </a:spcBef>
              <a:spcAft>
                <a:spcPct val="0"/>
              </a:spcAft>
              <a:defRPr sz="2400">
                <a:solidFill>
                  <a:schemeClr val="tx1"/>
                </a:solidFill>
                <a:latin typeface="Arial" charset="0"/>
              </a:defRPr>
            </a:lvl9pPr>
          </a:lstStyle>
          <a:p>
            <a:r>
              <a:rPr lang="en-GB" altLang="en-US" cap="small" dirty="0" smtClean="0"/>
              <a:t>Summary</a:t>
            </a:r>
            <a:endParaRPr lang="en-GB" cap="small" dirty="0"/>
          </a:p>
        </p:txBody>
      </p:sp>
      <p:sp>
        <p:nvSpPr>
          <p:cNvPr id="25" name="Rectangle 24"/>
          <p:cNvSpPr/>
          <p:nvPr/>
        </p:nvSpPr>
        <p:spPr>
          <a:xfrm>
            <a:off x="683568" y="4112193"/>
            <a:ext cx="7849245" cy="403773"/>
          </a:xfrm>
          <a:prstGeom prst="rect">
            <a:avLst/>
          </a:prstGeom>
          <a:noFill/>
          <a:ln>
            <a:noFill/>
          </a:ln>
        </p:spPr>
        <p:txBody>
          <a:bodyPr wrap="none" lIns="0" tIns="0" rIns="0" bIns="0" rtlCol="0" anchor="ctr">
            <a:noAutofit/>
          </a:body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GB" sz="1400" b="1" i="0" u="none" strike="noStrike" kern="1200" cap="none" spc="0" normalizeH="0" baseline="0" noProof="0" dirty="0">
              <a:ln>
                <a:noFill/>
              </a:ln>
              <a:solidFill>
                <a:srgbClr val="00A9E0"/>
              </a:solidFill>
              <a:effectLst/>
              <a:uLnTx/>
              <a:uFillTx/>
              <a:latin typeface="Arial" panose="020B0604020202020204" pitchFamily="34" charset="0"/>
              <a:ea typeface="+mn-ea"/>
              <a:cs typeface="Arial" panose="020B0604020202020204" pitchFamily="34" charset="0"/>
            </a:endParaRPr>
          </a:p>
        </p:txBody>
      </p:sp>
      <p:grpSp>
        <p:nvGrpSpPr>
          <p:cNvPr id="29" name="Group 28"/>
          <p:cNvGrpSpPr/>
          <p:nvPr/>
        </p:nvGrpSpPr>
        <p:grpSpPr>
          <a:xfrm>
            <a:off x="4437746" y="1402624"/>
            <a:ext cx="4249053" cy="2952328"/>
            <a:chOff x="466165" y="1491630"/>
            <a:chExt cx="4249053" cy="2952328"/>
          </a:xfrm>
        </p:grpSpPr>
        <p:sp>
          <p:nvSpPr>
            <p:cNvPr id="30" name="Oval 29">
              <a:extLst>
                <a:ext uri="{FF2B5EF4-FFF2-40B4-BE49-F238E27FC236}">
                  <a16:creationId xmlns:a16="http://schemas.microsoft.com/office/drawing/2014/main" id="{C5B4155B-5B9D-4FAB-8BF0-D7A8866D8B70}"/>
                </a:ext>
              </a:extLst>
            </p:cNvPr>
            <p:cNvSpPr/>
            <p:nvPr/>
          </p:nvSpPr>
          <p:spPr>
            <a:xfrm>
              <a:off x="611560" y="2566536"/>
              <a:ext cx="1152000" cy="972000"/>
            </a:xfrm>
            <a:prstGeom prst="ellipse">
              <a:avLst/>
            </a:prstGeom>
            <a:solidFill>
              <a:srgbClr val="FF9E1B">
                <a:alpha val="80000"/>
              </a:srgbClr>
            </a:solidFill>
            <a:ln>
              <a:noFill/>
            </a:ln>
          </p:spPr>
          <p:style>
            <a:lnRef idx="0">
              <a:scrgbClr r="0" g="0" b="0"/>
            </a:lnRef>
            <a:fillRef idx="0">
              <a:scrgbClr r="0" g="0" b="0"/>
            </a:fillRef>
            <a:effectRef idx="0">
              <a:scrgbClr r="0" g="0" b="0"/>
            </a:effectRef>
            <a:fontRef idx="minor">
              <a:schemeClr val="lt1"/>
            </a:fontRef>
          </p:style>
          <p:txBody>
            <a:bodyPr wrap="none" lIns="0" tIns="0" rIns="0" bIns="0" rtlCol="0" anchor="ctr">
              <a:noAutofit/>
            </a:bodyPr>
            <a:lstStyle/>
            <a:p>
              <a:pPr marL="0" marR="0" lvl="0" indent="0" algn="ctr" defTabSz="914378" rtl="0" eaLnBrk="1" fontAlgn="base" latinLnBrk="0" hangingPunct="1">
                <a:lnSpc>
                  <a:spcPct val="100000"/>
                </a:lnSpc>
                <a:spcBef>
                  <a:spcPct val="0"/>
                </a:spcBef>
                <a:spcAft>
                  <a:spcPct val="0"/>
                </a:spcAft>
                <a:buClrTx/>
                <a:buSzTx/>
                <a:buFontTx/>
                <a:buNone/>
                <a:tabLst/>
                <a:defRPr/>
              </a:pPr>
              <a:endParaRPr kumimoji="0" lang="en-GB" sz="1200" b="1" i="0" u="none" strike="noStrike" kern="1200" cap="small" spc="0" normalizeH="0" baseline="0" noProof="0" dirty="0">
                <a:ln>
                  <a:noFill/>
                </a:ln>
                <a:solidFill>
                  <a:srgbClr val="FFFFFF"/>
                </a:solidFill>
                <a:effectLst/>
                <a:uLnTx/>
                <a:uFillTx/>
                <a:latin typeface="Arial"/>
                <a:ea typeface="+mn-ea"/>
                <a:cs typeface="+mn-cs"/>
              </a:endParaRPr>
            </a:p>
            <a:p>
              <a:pPr marL="0" marR="0" lvl="0" indent="0" algn="ctr" defTabSz="914378" rtl="0" eaLnBrk="1" fontAlgn="base" latinLnBrk="0" hangingPunct="1">
                <a:lnSpc>
                  <a:spcPct val="100000"/>
                </a:lnSpc>
                <a:spcBef>
                  <a:spcPct val="0"/>
                </a:spcBef>
                <a:spcAft>
                  <a:spcPct val="0"/>
                </a:spcAft>
                <a:buClrTx/>
                <a:buSzTx/>
                <a:buFontTx/>
                <a:buNone/>
                <a:tabLst/>
                <a:defRPr/>
              </a:pPr>
              <a:r>
                <a:rPr kumimoji="0" lang="en-GB" sz="1200" b="1" i="0" u="none" strike="noStrike" kern="1200" cap="small" spc="0" normalizeH="0" baseline="0" noProof="0" dirty="0">
                  <a:ln>
                    <a:noFill/>
                  </a:ln>
                  <a:solidFill>
                    <a:srgbClr val="FFFFFF"/>
                  </a:solidFill>
                  <a:effectLst/>
                  <a:uLnTx/>
                  <a:uFillTx/>
                  <a:latin typeface="Arial"/>
                  <a:ea typeface="+mn-ea"/>
                  <a:cs typeface="+mn-cs"/>
                </a:rPr>
                <a:t>Sharpen</a:t>
              </a:r>
            </a:p>
            <a:p>
              <a:pPr marL="0" marR="0" lvl="0" indent="0" algn="ctr" defTabSz="914378" rtl="0" eaLnBrk="1" fontAlgn="base" latinLnBrk="0" hangingPunct="1">
                <a:lnSpc>
                  <a:spcPct val="100000"/>
                </a:lnSpc>
                <a:spcBef>
                  <a:spcPct val="0"/>
                </a:spcBef>
                <a:spcAft>
                  <a:spcPct val="0"/>
                </a:spcAft>
                <a:buClrTx/>
                <a:buSzTx/>
                <a:buFontTx/>
                <a:buNone/>
                <a:tabLst/>
                <a:defRPr/>
              </a:pPr>
              <a:endParaRPr kumimoji="0" lang="en-GB" sz="1200" b="1" i="0" u="none" strike="noStrike" kern="1200" cap="small" spc="0" normalizeH="0" baseline="0" noProof="0" dirty="0">
                <a:ln>
                  <a:noFill/>
                </a:ln>
                <a:solidFill>
                  <a:srgbClr val="FFFFFF"/>
                </a:solidFill>
                <a:effectLst/>
                <a:uLnTx/>
                <a:uFillTx/>
                <a:latin typeface="Arial"/>
                <a:ea typeface="+mn-ea"/>
                <a:cs typeface="+mn-cs"/>
              </a:endParaRPr>
            </a:p>
          </p:txBody>
        </p:sp>
        <p:sp>
          <p:nvSpPr>
            <p:cNvPr id="31" name="Oval 30">
              <a:extLst>
                <a:ext uri="{FF2B5EF4-FFF2-40B4-BE49-F238E27FC236}">
                  <a16:creationId xmlns:a16="http://schemas.microsoft.com/office/drawing/2014/main" id="{2BA060DD-A6E0-4398-BDE9-DDA598A741E4}"/>
                </a:ext>
              </a:extLst>
            </p:cNvPr>
            <p:cNvSpPr/>
            <p:nvPr/>
          </p:nvSpPr>
          <p:spPr>
            <a:xfrm>
              <a:off x="3383488" y="2596934"/>
              <a:ext cx="1141231" cy="941602"/>
            </a:xfrm>
            <a:prstGeom prst="ellipse">
              <a:avLst/>
            </a:prstGeom>
            <a:solidFill>
              <a:srgbClr val="7C6992">
                <a:alpha val="80000"/>
              </a:srgbClr>
            </a:solidFill>
            <a:ln>
              <a:noFill/>
            </a:ln>
          </p:spPr>
          <p:style>
            <a:lnRef idx="0">
              <a:scrgbClr r="0" g="0" b="0"/>
            </a:lnRef>
            <a:fillRef idx="0">
              <a:scrgbClr r="0" g="0" b="0"/>
            </a:fillRef>
            <a:effectRef idx="0">
              <a:scrgbClr r="0" g="0" b="0"/>
            </a:effectRef>
            <a:fontRef idx="minor">
              <a:schemeClr val="lt1"/>
            </a:fontRef>
          </p:style>
          <p:txBody>
            <a:bodyPr wrap="none" lIns="0" tIns="0" rIns="0" bIns="0" rtlCol="0" anchor="ctr">
              <a:noAutofit/>
            </a:bodyPr>
            <a:lstStyle/>
            <a:p>
              <a:pPr marL="0" marR="0" lvl="0" indent="0" algn="ctr" defTabSz="914378" rtl="0" eaLnBrk="1" fontAlgn="base" latinLnBrk="0" hangingPunct="1">
                <a:lnSpc>
                  <a:spcPct val="100000"/>
                </a:lnSpc>
                <a:spcBef>
                  <a:spcPct val="0"/>
                </a:spcBef>
                <a:spcAft>
                  <a:spcPct val="0"/>
                </a:spcAft>
                <a:buClrTx/>
                <a:buSzTx/>
                <a:buFontTx/>
                <a:buNone/>
                <a:tabLst/>
                <a:defRPr/>
              </a:pPr>
              <a:endParaRPr kumimoji="0" lang="en-GB" sz="1200" b="1" i="0" u="none" strike="noStrike" kern="1200" cap="small" spc="0" normalizeH="0" baseline="0" noProof="0" dirty="0">
                <a:ln>
                  <a:noFill/>
                </a:ln>
                <a:solidFill>
                  <a:srgbClr val="FFFFFF"/>
                </a:solidFill>
                <a:effectLst/>
                <a:uLnTx/>
                <a:uFillTx/>
                <a:latin typeface="Arial"/>
                <a:ea typeface="+mn-ea"/>
                <a:cs typeface="+mn-cs"/>
              </a:endParaRPr>
            </a:p>
            <a:p>
              <a:pPr marL="0" marR="0" lvl="0" indent="0" algn="ctr" defTabSz="914378" rtl="0" eaLnBrk="1" fontAlgn="base" latinLnBrk="0" hangingPunct="1">
                <a:lnSpc>
                  <a:spcPct val="100000"/>
                </a:lnSpc>
                <a:spcBef>
                  <a:spcPct val="0"/>
                </a:spcBef>
                <a:spcAft>
                  <a:spcPct val="0"/>
                </a:spcAft>
                <a:buClrTx/>
                <a:buSzTx/>
                <a:buFontTx/>
                <a:buNone/>
                <a:tabLst/>
                <a:defRPr/>
              </a:pPr>
              <a:r>
                <a:rPr kumimoji="0" lang="en-GB" sz="1200" b="1" i="0" u="none" strike="noStrike" kern="1200" cap="small" spc="0" normalizeH="0" baseline="0" noProof="0" dirty="0">
                  <a:ln>
                    <a:noFill/>
                  </a:ln>
                  <a:solidFill>
                    <a:srgbClr val="FFFFFF"/>
                  </a:solidFill>
                  <a:effectLst/>
                  <a:uLnTx/>
                  <a:uFillTx/>
                  <a:latin typeface="Arial"/>
                  <a:ea typeface="+mn-ea"/>
                  <a:cs typeface="+mn-cs"/>
                </a:rPr>
                <a:t>Simplify</a:t>
              </a:r>
            </a:p>
            <a:p>
              <a:pPr marL="0" marR="0" lvl="0" indent="0" algn="ctr" defTabSz="914378" rtl="0" eaLnBrk="1" fontAlgn="base" latinLnBrk="0" hangingPunct="1">
                <a:lnSpc>
                  <a:spcPct val="100000"/>
                </a:lnSpc>
                <a:spcBef>
                  <a:spcPct val="0"/>
                </a:spcBef>
                <a:spcAft>
                  <a:spcPct val="0"/>
                </a:spcAft>
                <a:buClrTx/>
                <a:buSzTx/>
                <a:buFontTx/>
                <a:buNone/>
                <a:tabLst/>
                <a:defRPr/>
              </a:pPr>
              <a:endParaRPr kumimoji="0" lang="en-GB" sz="1200" b="1" i="0" u="none" strike="noStrike" kern="1200" cap="small" spc="0" normalizeH="0" baseline="0" noProof="0" dirty="0">
                <a:ln>
                  <a:noFill/>
                </a:ln>
                <a:solidFill>
                  <a:srgbClr val="FFFFFF"/>
                </a:solidFill>
                <a:effectLst/>
                <a:uLnTx/>
                <a:uFillTx/>
                <a:latin typeface="Arial"/>
                <a:ea typeface="+mn-ea"/>
                <a:cs typeface="+mn-cs"/>
              </a:endParaRPr>
            </a:p>
          </p:txBody>
        </p:sp>
        <p:sp>
          <p:nvSpPr>
            <p:cNvPr id="32" name="Oval 31">
              <a:extLst>
                <a:ext uri="{FF2B5EF4-FFF2-40B4-BE49-F238E27FC236}">
                  <a16:creationId xmlns:a16="http://schemas.microsoft.com/office/drawing/2014/main" id="{A917F3FF-0CD8-4389-8EA5-E4976BE38126}"/>
                </a:ext>
              </a:extLst>
            </p:cNvPr>
            <p:cNvSpPr/>
            <p:nvPr/>
          </p:nvSpPr>
          <p:spPr>
            <a:xfrm>
              <a:off x="1997524" y="2588317"/>
              <a:ext cx="1152000" cy="972000"/>
            </a:xfrm>
            <a:prstGeom prst="ellipse">
              <a:avLst/>
            </a:prstGeom>
            <a:solidFill>
              <a:srgbClr val="00A9E0">
                <a:alpha val="80000"/>
              </a:srgbClr>
            </a:solidFill>
            <a:ln>
              <a:noFill/>
            </a:ln>
          </p:spPr>
          <p:style>
            <a:lnRef idx="0">
              <a:scrgbClr r="0" g="0" b="0"/>
            </a:lnRef>
            <a:fillRef idx="0">
              <a:scrgbClr r="0" g="0" b="0"/>
            </a:fillRef>
            <a:effectRef idx="0">
              <a:scrgbClr r="0" g="0" b="0"/>
            </a:effectRef>
            <a:fontRef idx="minor">
              <a:schemeClr val="lt1"/>
            </a:fontRef>
          </p:style>
          <p:txBody>
            <a:bodyPr wrap="none" lIns="0" tIns="0" rIns="0" bIns="0" rtlCol="0" anchor="ctr">
              <a:noAutofit/>
            </a:bodyPr>
            <a:lstStyle/>
            <a:p>
              <a:pPr marL="0" marR="0" lvl="0" indent="0" algn="ctr" defTabSz="914378" rtl="0" eaLnBrk="1" fontAlgn="base" latinLnBrk="0" hangingPunct="1">
                <a:lnSpc>
                  <a:spcPct val="100000"/>
                </a:lnSpc>
                <a:spcBef>
                  <a:spcPct val="0"/>
                </a:spcBef>
                <a:spcAft>
                  <a:spcPct val="0"/>
                </a:spcAft>
                <a:buClrTx/>
                <a:buSzTx/>
                <a:buFontTx/>
                <a:buNone/>
                <a:tabLst/>
                <a:defRPr/>
              </a:pPr>
              <a:r>
                <a:rPr kumimoji="0" lang="en-GB" sz="1200" b="1" i="0" u="none" strike="noStrike" kern="1200" cap="small" spc="0" normalizeH="0" baseline="0" noProof="0" dirty="0">
                  <a:ln>
                    <a:noFill/>
                  </a:ln>
                  <a:solidFill>
                    <a:srgbClr val="FFFFFF"/>
                  </a:solidFill>
                  <a:effectLst/>
                  <a:uLnTx/>
                  <a:uFillTx/>
                  <a:latin typeface="Arial"/>
                  <a:ea typeface="+mn-ea"/>
                  <a:cs typeface="+mn-cs"/>
                </a:rPr>
                <a:t>Accelerate</a:t>
              </a:r>
            </a:p>
          </p:txBody>
        </p:sp>
        <p:sp>
          <p:nvSpPr>
            <p:cNvPr id="33" name="Rectangle 32">
              <a:extLst>
                <a:ext uri="{FF2B5EF4-FFF2-40B4-BE49-F238E27FC236}">
                  <a16:creationId xmlns:a16="http://schemas.microsoft.com/office/drawing/2014/main" id="{54C75A26-1C16-4CA7-AE21-CF2CF5BBEE1E}"/>
                </a:ext>
              </a:extLst>
            </p:cNvPr>
            <p:cNvSpPr/>
            <p:nvPr/>
          </p:nvSpPr>
          <p:spPr>
            <a:xfrm>
              <a:off x="611560" y="3890448"/>
              <a:ext cx="3923928" cy="411649"/>
            </a:xfrm>
            <a:prstGeom prst="rect">
              <a:avLst/>
            </a:prstGeom>
            <a:solidFill>
              <a:schemeClr val="tx2"/>
            </a:solidFill>
            <a:ln w="76200">
              <a:noFill/>
            </a:ln>
            <a:effectLst/>
          </p:spPr>
          <p:txBody>
            <a:bodyPr lIns="72000" rIns="72000" anchor="ctr"/>
            <a:lstStyle/>
            <a:p>
              <a:pPr marL="0" marR="0" lvl="0" indent="0" algn="ctr" defTabSz="914400" rtl="0" eaLnBrk="1" fontAlgn="base" latinLnBrk="0" hangingPunct="1">
                <a:lnSpc>
                  <a:spcPct val="100000"/>
                </a:lnSpc>
                <a:spcBef>
                  <a:spcPts val="400"/>
                </a:spcBef>
                <a:spcAft>
                  <a:spcPct val="0"/>
                </a:spcAft>
                <a:buClrTx/>
                <a:buSzTx/>
                <a:buFontTx/>
                <a:buNone/>
                <a:tabLst/>
                <a:defRPr/>
              </a:pPr>
              <a:r>
                <a:rPr kumimoji="0" lang="en-GB" altLang="en-US" sz="11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 Purpose-driven </a:t>
              </a:r>
              <a:r>
                <a:rPr kumimoji="0" lang="en-GB" altLang="en-US" sz="1100" b="1" i="0" u="none" strike="noStrike" kern="1200" cap="none" spc="0" normalizeH="0" baseline="0" noProof="0" dirty="0" smtClean="0">
                  <a:ln>
                    <a:noFill/>
                  </a:ln>
                  <a:solidFill>
                    <a:srgbClr val="FFFFFF"/>
                  </a:solidFill>
                  <a:effectLst/>
                  <a:uLnTx/>
                  <a:uFillTx/>
                  <a:latin typeface="Arial"/>
                  <a:ea typeface="+mn-ea"/>
                  <a:cs typeface="Arial" panose="020B0604020202020204" pitchFamily="34" charset="0"/>
                </a:rPr>
                <a:t>| New leadership </a:t>
              </a:r>
              <a:r>
                <a:rPr kumimoji="0" lang="en-GB" altLang="en-US" sz="11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team </a:t>
              </a:r>
              <a:r>
                <a:rPr kumimoji="0" lang="en-GB" altLang="en-US" sz="1100" b="1" i="0" u="none" strike="noStrike" kern="1200" cap="none" spc="0" normalizeH="0" baseline="0" noProof="0" dirty="0" smtClean="0">
                  <a:ln>
                    <a:noFill/>
                  </a:ln>
                  <a:solidFill>
                    <a:srgbClr val="FFFFFF"/>
                  </a:solidFill>
                  <a:effectLst/>
                  <a:uLnTx/>
                  <a:uFillTx/>
                  <a:latin typeface="Arial"/>
                  <a:ea typeface="+mn-ea"/>
                  <a:cs typeface="Arial" panose="020B0604020202020204" pitchFamily="34" charset="0"/>
                </a:rPr>
                <a:t>| Dynamic culture</a:t>
              </a:r>
              <a:endParaRPr kumimoji="0" lang="en-GB" altLang="en-US" sz="11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34" name="Rectangle 33"/>
            <p:cNvSpPr/>
            <p:nvPr/>
          </p:nvSpPr>
          <p:spPr>
            <a:xfrm>
              <a:off x="619146" y="1852502"/>
              <a:ext cx="3916342" cy="419443"/>
            </a:xfrm>
            <a:prstGeom prst="rect">
              <a:avLst/>
            </a:prstGeom>
            <a:solidFill>
              <a:schemeClr val="tx2">
                <a:lumMod val="75000"/>
              </a:schemeClr>
            </a:solidFill>
          </p:spPr>
          <p:txBody>
            <a:bodyPr wrap="none" lIns="0" tIns="0" rIns="0" bIns="0" rtlCol="0" anchor="ctr">
              <a:no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GB" sz="11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Integrated business managed to optimise returns</a:t>
              </a:r>
            </a:p>
          </p:txBody>
        </p:sp>
        <p:sp>
          <p:nvSpPr>
            <p:cNvPr id="35" name="Rectangle 34">
              <a:extLst>
                <a:ext uri="{FF2B5EF4-FFF2-40B4-BE49-F238E27FC236}">
                  <a16:creationId xmlns:a16="http://schemas.microsoft.com/office/drawing/2014/main" id="{1DF939CD-1B7B-416C-9379-7751F2BADE7F}"/>
                </a:ext>
              </a:extLst>
            </p:cNvPr>
            <p:cNvSpPr/>
            <p:nvPr/>
          </p:nvSpPr>
          <p:spPr>
            <a:xfrm>
              <a:off x="466165" y="1491630"/>
              <a:ext cx="4249053" cy="2952328"/>
            </a:xfrm>
            <a:prstGeom prst="rect">
              <a:avLst/>
            </a:prstGeom>
            <a:noFill/>
            <a:ln w="9525">
              <a:solidFill>
                <a:srgbClr val="7A868C"/>
              </a:solidFill>
            </a:ln>
          </p:spPr>
          <p:txBody>
            <a:bodyPr wrap="square" lIns="144000" tIns="180000" rIns="72000" bIns="72000" rtlCol="0" anchor="ctr" anchorCtr="0">
              <a:noAutofit/>
            </a:bodyPr>
            <a:lstStyle/>
            <a:p>
              <a:pPr marL="252000" marR="0" lvl="0" indent="-252000" algn="l" defTabSz="914400" rtl="0" eaLnBrk="1" fontAlgn="base" latinLnBrk="0" hangingPunct="1">
                <a:lnSpc>
                  <a:spcPct val="100000"/>
                </a:lnSpc>
                <a:spcBef>
                  <a:spcPts val="900"/>
                </a:spcBef>
                <a:spcAft>
                  <a:spcPts val="600"/>
                </a:spcAft>
                <a:buClr>
                  <a:srgbClr val="00A9E0"/>
                </a:buClr>
                <a:buSzTx/>
                <a:buFont typeface="Arial" panose="020B0604020202020204" pitchFamily="34" charset="0"/>
                <a:buChar char="•"/>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36" name="Rectangle 35"/>
          <p:cNvSpPr/>
          <p:nvPr/>
        </p:nvSpPr>
        <p:spPr>
          <a:xfrm>
            <a:off x="405110" y="1376485"/>
            <a:ext cx="3791112" cy="3004605"/>
          </a:xfrm>
          <a:prstGeom prst="rect">
            <a:avLst/>
          </a:prstGeom>
        </p:spPr>
        <p:txBody>
          <a:bodyPr wrap="square">
            <a:spAutoFit/>
          </a:bodyPr>
          <a:lstStyle/>
          <a:p>
            <a:pPr marL="180975" marR="0" lvl="0" indent="-180975" algn="l" defTabSz="914400" rtl="0" eaLnBrk="1" fontAlgn="base" latinLnBrk="0" hangingPunct="1">
              <a:lnSpc>
                <a:spcPct val="150000"/>
              </a:lnSpc>
              <a:spcBef>
                <a:spcPts val="400"/>
              </a:spcBef>
              <a:spcAft>
                <a:spcPts val="600"/>
              </a:spcAft>
              <a:buClr>
                <a:srgbClr val="00A9E0"/>
              </a:buClr>
              <a:buSzTx/>
              <a:buFont typeface="Arial" panose="020B0604020202020204" pitchFamily="34" charset="0"/>
              <a:buChar char="•"/>
              <a:tabLst/>
              <a:defRPr/>
            </a:pPr>
            <a:r>
              <a:rPr kumimoji="0" lang="en-GB" sz="135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Stronger customer focus </a:t>
            </a:r>
          </a:p>
          <a:p>
            <a:pPr marL="180975" marR="0" lvl="0" indent="-180975" algn="l" defTabSz="914400" rtl="0" eaLnBrk="1" fontAlgn="base" latinLnBrk="0" hangingPunct="1">
              <a:lnSpc>
                <a:spcPct val="150000"/>
              </a:lnSpc>
              <a:spcBef>
                <a:spcPts val="400"/>
              </a:spcBef>
              <a:spcAft>
                <a:spcPts val="600"/>
              </a:spcAft>
              <a:buClr>
                <a:srgbClr val="00A9E0"/>
              </a:buClr>
              <a:buSzTx/>
              <a:buFont typeface="Arial" panose="020B0604020202020204" pitchFamily="34" charset="0"/>
              <a:buChar char="•"/>
              <a:tabLst/>
              <a:defRPr/>
            </a:pPr>
            <a:r>
              <a:rPr kumimoji="0" lang="en-GB" sz="135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Improving operational execution</a:t>
            </a:r>
            <a:endParaRPr kumimoji="0" lang="en-GB" sz="135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80975" marR="0" lvl="0" indent="-180975" algn="l" defTabSz="914400" rtl="0" eaLnBrk="1" fontAlgn="base" latinLnBrk="0" hangingPunct="1">
              <a:lnSpc>
                <a:spcPct val="150000"/>
              </a:lnSpc>
              <a:spcBef>
                <a:spcPts val="400"/>
              </a:spcBef>
              <a:spcAft>
                <a:spcPts val="600"/>
              </a:spcAft>
              <a:buClr>
                <a:srgbClr val="00A9E0"/>
              </a:buClr>
              <a:buSzTx/>
              <a:buFont typeface="Arial" panose="020B0604020202020204" pitchFamily="34" charset="0"/>
              <a:buChar char="•"/>
              <a:tabLst/>
              <a:defRPr/>
            </a:pPr>
            <a:r>
              <a:rPr kumimoji="0" lang="en-GB" sz="135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Faster innovation</a:t>
            </a:r>
          </a:p>
          <a:p>
            <a:pPr marL="180975" marR="0" lvl="0" indent="-180975" algn="l" defTabSz="914400" rtl="0" eaLnBrk="1" fontAlgn="base" latinLnBrk="0" hangingPunct="1">
              <a:lnSpc>
                <a:spcPct val="150000"/>
              </a:lnSpc>
              <a:spcBef>
                <a:spcPts val="400"/>
              </a:spcBef>
              <a:spcAft>
                <a:spcPts val="600"/>
              </a:spcAft>
              <a:buClr>
                <a:srgbClr val="00A9E0"/>
              </a:buClr>
              <a:buSzTx/>
              <a:buFont typeface="Arial" panose="020B0604020202020204" pitchFamily="34" charset="0"/>
              <a:buChar char="•"/>
              <a:tabLst/>
              <a:defRPr/>
            </a:pPr>
            <a:r>
              <a:rPr kumimoji="0" lang="en-GB" sz="135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Productivity programme on </a:t>
            </a:r>
            <a:r>
              <a:rPr kumimoji="0" lang="en-GB" sz="135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track</a:t>
            </a:r>
          </a:p>
          <a:p>
            <a:pPr marL="180975" marR="0" lvl="0" indent="-180975" algn="l" defTabSz="914400" rtl="0" eaLnBrk="1" fontAlgn="base" latinLnBrk="0" hangingPunct="1">
              <a:lnSpc>
                <a:spcPct val="150000"/>
              </a:lnSpc>
              <a:spcBef>
                <a:spcPts val="400"/>
              </a:spcBef>
              <a:spcAft>
                <a:spcPts val="600"/>
              </a:spcAft>
              <a:buClr>
                <a:srgbClr val="00A9E0"/>
              </a:buClr>
              <a:buSzTx/>
              <a:buFont typeface="Arial" panose="020B0604020202020204" pitchFamily="34" charset="0"/>
              <a:buChar char="•"/>
              <a:tabLst/>
              <a:defRPr/>
            </a:pPr>
            <a:r>
              <a:rPr kumimoji="0" lang="en-GB" sz="135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Purpose-driven organisation</a:t>
            </a:r>
          </a:p>
          <a:p>
            <a:pPr marL="180975" marR="0" lvl="0" indent="-180975" algn="l" defTabSz="914400" rtl="0" eaLnBrk="1" fontAlgn="base" latinLnBrk="0" hangingPunct="1">
              <a:lnSpc>
                <a:spcPct val="150000"/>
              </a:lnSpc>
              <a:spcBef>
                <a:spcPts val="400"/>
              </a:spcBef>
              <a:spcAft>
                <a:spcPts val="600"/>
              </a:spcAft>
              <a:buClr>
                <a:srgbClr val="00A9E0"/>
              </a:buClr>
              <a:buSzTx/>
              <a:buFont typeface="Arial" panose="020B0604020202020204" pitchFamily="34" charset="0"/>
              <a:buChar char="•"/>
              <a:tabLst/>
              <a:defRPr/>
            </a:pPr>
            <a:r>
              <a:rPr kumimoji="0" lang="en-GB" sz="135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Increasingly dynamic culture</a:t>
            </a:r>
          </a:p>
          <a:p>
            <a:pPr marL="180975" marR="0" lvl="0" indent="-180975" algn="l" defTabSz="914400" rtl="0" eaLnBrk="1" fontAlgn="base" latinLnBrk="0" hangingPunct="1">
              <a:lnSpc>
                <a:spcPct val="150000"/>
              </a:lnSpc>
              <a:spcBef>
                <a:spcPts val="400"/>
              </a:spcBef>
              <a:spcAft>
                <a:spcPts val="600"/>
              </a:spcAft>
              <a:buClr>
                <a:srgbClr val="00A9E0"/>
              </a:buClr>
              <a:buSzTx/>
              <a:buFont typeface="Arial" panose="020B0604020202020204" pitchFamily="34" charset="0"/>
              <a:buChar char="•"/>
              <a:tabLst/>
              <a:defRPr/>
            </a:pPr>
            <a:r>
              <a:rPr kumimoji="0" lang="en-GB" sz="135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Three </a:t>
            </a:r>
            <a:r>
              <a:rPr kumimoji="0" lang="en-GB" sz="135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key priorities </a:t>
            </a:r>
            <a:r>
              <a:rPr kumimoji="0" lang="en-GB" sz="135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driving real momentum</a:t>
            </a:r>
          </a:p>
        </p:txBody>
      </p:sp>
      <p:sp>
        <p:nvSpPr>
          <p:cNvPr id="37" name="Rectangle 36"/>
          <p:cNvSpPr/>
          <p:nvPr/>
        </p:nvSpPr>
        <p:spPr>
          <a:xfrm>
            <a:off x="5796136" y="1252093"/>
            <a:ext cx="1558933" cy="251196"/>
          </a:xfrm>
          <a:prstGeom prst="rect">
            <a:avLst/>
          </a:prstGeom>
          <a:solidFill>
            <a:schemeClr val="bg1"/>
          </a:solidFill>
        </p:spPr>
        <p:txBody>
          <a:bodyPr wrap="none" lIns="0" tIns="0" rIns="0" bIns="0" rtlCol="0" anchor="ctr">
            <a:no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endParaRPr kumimoji="0" lang="en-GB" sz="1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38" name="Picture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9518" y="1342746"/>
            <a:ext cx="1191173" cy="119755"/>
          </a:xfrm>
          <a:prstGeom prst="rect">
            <a:avLst/>
          </a:prstGeom>
        </p:spPr>
      </p:pic>
    </p:spTree>
    <p:extLst>
      <p:ext uri="{BB962C8B-B14F-4D97-AF65-F5344CB8AC3E}">
        <p14:creationId xmlns:p14="http://schemas.microsoft.com/office/powerpoint/2010/main" val="350663085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7896.jpg"/>
          <p:cNvPicPr>
            <a:picLocks noChangeAspect="1"/>
          </p:cNvPicPr>
          <p:nvPr/>
        </p:nvPicPr>
        <p:blipFill>
          <a:blip r:embed="rId3" cstate="print"/>
          <a:stretch>
            <a:fillRect/>
          </a:stretch>
        </p:blipFill>
        <p:spPr>
          <a:xfrm>
            <a:off x="367" y="0"/>
            <a:ext cx="9143264" cy="5143086"/>
          </a:xfrm>
          <a:prstGeom prst="rect">
            <a:avLst/>
          </a:prstGeom>
        </p:spPr>
      </p:pic>
      <p:sp>
        <p:nvSpPr>
          <p:cNvPr id="33" name="Rectangle 32"/>
          <p:cNvSpPr/>
          <p:nvPr/>
        </p:nvSpPr>
        <p:spPr>
          <a:xfrm>
            <a:off x="0" y="0"/>
            <a:ext cx="4571999" cy="5143500"/>
          </a:xfrm>
          <a:prstGeom prst="rect">
            <a:avLst/>
          </a:prstGeom>
          <a:solidFill>
            <a:schemeClr val="accent4">
              <a:alpha val="90000"/>
            </a:schemeClr>
          </a:solidFill>
        </p:spPr>
        <p:txBody>
          <a:bodyPr wrap="none" lIns="0" tIns="0" rIns="0" bIns="0" rtlCol="0" anchor="ctr">
            <a:noAutofit/>
          </a:bodyPr>
          <a:lstStyle/>
          <a:p>
            <a:pPr algn="ctr">
              <a:lnSpc>
                <a:spcPct val="90000"/>
              </a:lnSpc>
            </a:pPr>
            <a:endParaRPr lang="en-GB" sz="1400" b="1" dirty="0" smtClean="0">
              <a:solidFill>
                <a:schemeClr val="bg1"/>
              </a:solidFill>
            </a:endParaRPr>
          </a:p>
        </p:txBody>
      </p:sp>
      <p:sp>
        <p:nvSpPr>
          <p:cNvPr id="34" name="Text Placeholder 15"/>
          <p:cNvSpPr txBox="1">
            <a:spLocks/>
          </p:cNvSpPr>
          <p:nvPr/>
        </p:nvSpPr>
        <p:spPr>
          <a:xfrm>
            <a:off x="251520" y="195486"/>
            <a:ext cx="4252913" cy="3117627"/>
          </a:xfrm>
          <a:prstGeom prst="rect">
            <a:avLst/>
          </a:prstGeom>
        </p:spPr>
        <p:txBody>
          <a:bodyPr vert="horz" lIns="0" tIns="0" rIns="0" bIns="0" rtlCol="0">
            <a:normAutofit/>
          </a:bodyPr>
          <a:lstStyle>
            <a:lvl1pPr marL="0" indent="0" algn="l" defTabSz="914400" rtl="0" eaLnBrk="1" latinLnBrk="0" hangingPunct="1">
              <a:lnSpc>
                <a:spcPct val="90000"/>
              </a:lnSpc>
              <a:spcBef>
                <a:spcPts val="600"/>
              </a:spcBef>
              <a:spcAft>
                <a:spcPts val="600"/>
              </a:spcAft>
              <a:buFont typeface="Arial" pitchFamily="34" charset="0"/>
              <a:buNone/>
              <a:defRPr sz="1400" kern="1200">
                <a:solidFill>
                  <a:schemeClr val="tx1"/>
                </a:solidFill>
                <a:latin typeface="+mn-lt"/>
                <a:ea typeface="+mn-ea"/>
                <a:cs typeface="+mn-cs"/>
              </a:defRPr>
            </a:lvl1pPr>
            <a:lvl2pPr marL="0" indent="0" algn="l" defTabSz="914400" rtl="0" eaLnBrk="1" latinLnBrk="0" hangingPunct="1">
              <a:lnSpc>
                <a:spcPct val="90000"/>
              </a:lnSpc>
              <a:spcBef>
                <a:spcPts val="400"/>
              </a:spcBef>
              <a:buFont typeface="Arial" pitchFamily="34" charset="0"/>
              <a:buNone/>
              <a:defRPr sz="1600" b="1" kern="1200">
                <a:solidFill>
                  <a:schemeClr val="tx1"/>
                </a:solidFill>
                <a:latin typeface="+mn-lt"/>
                <a:ea typeface="+mn-ea"/>
                <a:cs typeface="+mn-cs"/>
              </a:defRPr>
            </a:lvl2pPr>
            <a:lvl3pPr marL="180000" indent="-180000" algn="l" defTabSz="914400" rtl="0" eaLnBrk="1" latinLnBrk="0" hangingPunct="1">
              <a:lnSpc>
                <a:spcPct val="90000"/>
              </a:lnSpc>
              <a:spcBef>
                <a:spcPts val="400"/>
              </a:spcBef>
              <a:buClr>
                <a:schemeClr val="tx2"/>
              </a:buClr>
              <a:buFont typeface="Arial"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400"/>
              </a:spcBef>
              <a:spcAft>
                <a:spcPts val="400"/>
              </a:spcAft>
              <a:buFont typeface="Arial" pitchFamily="34" charset="0"/>
              <a:buNone/>
              <a:defRPr sz="1600" b="1" kern="1200">
                <a:solidFill>
                  <a:schemeClr val="tx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0" fontAlgn="base" hangingPunct="0">
              <a:spcBef>
                <a:spcPct val="0"/>
              </a:spcBef>
              <a:spcAft>
                <a:spcPct val="0"/>
              </a:spcAft>
            </a:pPr>
            <a:r>
              <a:rPr lang="en-GB" sz="2000" b="1" cap="small" dirty="0" smtClean="0">
                <a:solidFill>
                  <a:schemeClr val="bg1"/>
                </a:solidFill>
                <a:latin typeface="+mj-lt"/>
                <a:ea typeface="+mj-ea"/>
                <a:cs typeface="+mj-cs"/>
              </a:rPr>
              <a:t>Food </a:t>
            </a:r>
            <a:r>
              <a:rPr lang="en-GB" sz="2000" b="1" cap="small" dirty="0">
                <a:solidFill>
                  <a:schemeClr val="bg1"/>
                </a:solidFill>
                <a:latin typeface="+mj-lt"/>
                <a:ea typeface="+mj-ea"/>
                <a:cs typeface="+mj-cs"/>
              </a:rPr>
              <a:t>&amp; </a:t>
            </a:r>
            <a:r>
              <a:rPr lang="en-GB" sz="2000" b="1" cap="small" dirty="0" smtClean="0">
                <a:solidFill>
                  <a:schemeClr val="bg1"/>
                </a:solidFill>
                <a:latin typeface="+mj-lt"/>
                <a:ea typeface="+mj-ea"/>
                <a:cs typeface="+mj-cs"/>
              </a:rPr>
              <a:t>Beverage Solutions</a:t>
            </a:r>
            <a:endParaRPr lang="en-GB" sz="2000" b="1" cap="small" dirty="0">
              <a:solidFill>
                <a:schemeClr val="bg1"/>
              </a:solidFill>
              <a:latin typeface="+mj-lt"/>
              <a:ea typeface="+mj-ea"/>
              <a:cs typeface="+mj-cs"/>
            </a:endParaRPr>
          </a:p>
          <a:p>
            <a:pPr marL="0" lvl="2" indent="0">
              <a:buClr>
                <a:schemeClr val="bg1"/>
              </a:buClr>
              <a:buNone/>
            </a:pPr>
            <a:endParaRPr lang="en-GB" dirty="0" smtClean="0">
              <a:solidFill>
                <a:schemeClr val="bg1"/>
              </a:solidFill>
            </a:endParaRPr>
          </a:p>
          <a:p>
            <a:pPr marL="0" lvl="2" indent="0">
              <a:buClr>
                <a:schemeClr val="bg1"/>
              </a:buClr>
              <a:buNone/>
            </a:pPr>
            <a:r>
              <a:rPr lang="en-GB" dirty="0" smtClean="0">
                <a:solidFill>
                  <a:schemeClr val="bg1"/>
                </a:solidFill>
              </a:rPr>
              <a:t>Ingredients </a:t>
            </a:r>
            <a:r>
              <a:rPr lang="en-GB" dirty="0">
                <a:solidFill>
                  <a:schemeClr val="bg1"/>
                </a:solidFill>
              </a:rPr>
              <a:t>and solutions which add specific functionality and value to </a:t>
            </a:r>
            <a:r>
              <a:rPr lang="en-GB" dirty="0" smtClean="0">
                <a:solidFill>
                  <a:schemeClr val="bg1"/>
                </a:solidFill>
              </a:rPr>
              <a:t>customers’ products</a:t>
            </a:r>
            <a:endParaRPr lang="en-GB" dirty="0">
              <a:solidFill>
                <a:schemeClr val="bg1"/>
              </a:solidFill>
            </a:endParaRPr>
          </a:p>
          <a:p>
            <a:pPr lvl="2">
              <a:buClr>
                <a:schemeClr val="bg1"/>
              </a:buClr>
            </a:pPr>
            <a:endParaRPr lang="en-GB" sz="600" dirty="0" smtClean="0">
              <a:solidFill>
                <a:schemeClr val="bg1"/>
              </a:solidFill>
            </a:endParaRPr>
          </a:p>
          <a:p>
            <a:pPr marL="0" lvl="2" indent="0">
              <a:buClr>
                <a:schemeClr val="bg1"/>
              </a:buClr>
              <a:buNone/>
            </a:pPr>
            <a:r>
              <a:rPr lang="en-GB" sz="1200" b="1" dirty="0" smtClean="0">
                <a:solidFill>
                  <a:schemeClr val="bg1"/>
                </a:solidFill>
              </a:rPr>
              <a:t>Year ended 31 March 2019:</a:t>
            </a:r>
          </a:p>
          <a:p>
            <a:pPr lvl="2">
              <a:buClr>
                <a:schemeClr val="bg1"/>
              </a:buClr>
            </a:pPr>
            <a:r>
              <a:rPr lang="en-GB" sz="1200" dirty="0" smtClean="0">
                <a:solidFill>
                  <a:schemeClr val="bg1"/>
                </a:solidFill>
              </a:rPr>
              <a:t>Volume +3% </a:t>
            </a:r>
          </a:p>
          <a:p>
            <a:pPr marL="358775" lvl="4" indent="-180975" fontAlgn="base">
              <a:spcBef>
                <a:spcPts val="0"/>
              </a:spcBef>
              <a:spcAft>
                <a:spcPct val="0"/>
              </a:spcAft>
              <a:buClr>
                <a:schemeClr val="bg1"/>
              </a:buClr>
              <a:buFont typeface="Arial" panose="020B0604020202020204" pitchFamily="34" charset="0"/>
              <a:buChar char="−"/>
            </a:pPr>
            <a:r>
              <a:rPr lang="en-GB" sz="1100" dirty="0">
                <a:solidFill>
                  <a:schemeClr val="bg1"/>
                </a:solidFill>
              </a:rPr>
              <a:t>North America +3%; ASPAC and LATAM +15%; </a:t>
            </a:r>
            <a:r>
              <a:rPr lang="en-GB" sz="1100" dirty="0" smtClean="0">
                <a:solidFill>
                  <a:schemeClr val="bg1"/>
                </a:solidFill>
              </a:rPr>
              <a:t/>
            </a:r>
            <a:br>
              <a:rPr lang="en-GB" sz="1100" dirty="0" smtClean="0">
                <a:solidFill>
                  <a:schemeClr val="bg1"/>
                </a:solidFill>
              </a:rPr>
            </a:br>
            <a:r>
              <a:rPr lang="en-GB" sz="1100" dirty="0" smtClean="0">
                <a:solidFill>
                  <a:schemeClr val="bg1"/>
                </a:solidFill>
              </a:rPr>
              <a:t>EMEA (2)%</a:t>
            </a:r>
            <a:endParaRPr lang="en-GB" sz="1100" dirty="0">
              <a:solidFill>
                <a:schemeClr val="bg1"/>
              </a:solidFill>
            </a:endParaRPr>
          </a:p>
          <a:p>
            <a:pPr lvl="2">
              <a:buClr>
                <a:schemeClr val="bg1"/>
              </a:buClr>
            </a:pPr>
            <a:r>
              <a:rPr lang="en-GB" sz="1200" dirty="0" smtClean="0">
                <a:solidFill>
                  <a:schemeClr val="bg1"/>
                </a:solidFill>
              </a:rPr>
              <a:t>Sales £889 million</a:t>
            </a:r>
            <a:endParaRPr lang="en-GB" sz="1200" baseline="30000" dirty="0" smtClean="0">
              <a:solidFill>
                <a:schemeClr val="bg1"/>
              </a:solidFill>
            </a:endParaRPr>
          </a:p>
          <a:p>
            <a:pPr lvl="2">
              <a:buClr>
                <a:schemeClr val="bg1"/>
              </a:buClr>
            </a:pPr>
            <a:r>
              <a:rPr lang="en-GB" sz="1200" dirty="0" smtClean="0">
                <a:solidFill>
                  <a:schemeClr val="bg1"/>
                </a:solidFill>
              </a:rPr>
              <a:t>Profit £143 million</a:t>
            </a:r>
            <a:r>
              <a:rPr lang="en-GB" sz="1200" baseline="30000" dirty="0" smtClean="0">
                <a:solidFill>
                  <a:schemeClr val="bg1"/>
                </a:solidFill>
              </a:rPr>
              <a:t>1</a:t>
            </a:r>
            <a:endParaRPr lang="en-GB" sz="1200" dirty="0" smtClean="0">
              <a:solidFill>
                <a:schemeClr val="bg1"/>
              </a:solidFill>
            </a:endParaRPr>
          </a:p>
          <a:p>
            <a:endParaRPr lang="en-GB" sz="1200" dirty="0">
              <a:solidFill>
                <a:schemeClr val="bg1"/>
              </a:solidFill>
            </a:endParaRPr>
          </a:p>
        </p:txBody>
      </p:sp>
      <p:sp>
        <p:nvSpPr>
          <p:cNvPr id="46" name="TextBox 45"/>
          <p:cNvSpPr txBox="1"/>
          <p:nvPr/>
        </p:nvSpPr>
        <p:spPr>
          <a:xfrm>
            <a:off x="107504" y="4549554"/>
            <a:ext cx="4212467" cy="215444"/>
          </a:xfrm>
          <a:prstGeom prst="rect">
            <a:avLst/>
          </a:prstGeom>
          <a:noFill/>
        </p:spPr>
        <p:txBody>
          <a:bodyPr wrap="square" rtlCol="0">
            <a:spAutoFit/>
          </a:bodyPr>
          <a:lstStyle/>
          <a:p>
            <a:pPr marL="92075" indent="-92075"/>
            <a:r>
              <a:rPr lang="en-GB" sz="800" dirty="0" smtClean="0">
                <a:solidFill>
                  <a:schemeClr val="bg1"/>
                </a:solidFill>
              </a:rPr>
              <a:t>1 Adjusted </a:t>
            </a:r>
            <a:r>
              <a:rPr lang="en-GB" sz="800" dirty="0">
                <a:solidFill>
                  <a:schemeClr val="bg1"/>
                </a:solidFill>
              </a:rPr>
              <a:t>operating profit </a:t>
            </a:r>
            <a:endParaRPr lang="en-GB" sz="800" dirty="0" smtClean="0">
              <a:solidFill>
                <a:schemeClr val="bg1"/>
              </a:solidFill>
            </a:endParaRPr>
          </a:p>
        </p:txBody>
      </p:sp>
      <p:sp>
        <p:nvSpPr>
          <p:cNvPr id="28" name="Rectangle 27"/>
          <p:cNvSpPr/>
          <p:nvPr/>
        </p:nvSpPr>
        <p:spPr>
          <a:xfrm>
            <a:off x="188504" y="3011135"/>
            <a:ext cx="4212306" cy="329502"/>
          </a:xfrm>
          <a:prstGeom prst="rect">
            <a:avLst/>
          </a:prstGeom>
          <a:solidFill>
            <a:srgbClr val="002060"/>
          </a:solidFill>
          <a:ln>
            <a:noFill/>
          </a:ln>
        </p:spPr>
        <p:txBody>
          <a:bodyPr wrap="square" lIns="72000" tIns="72000" rIns="72000" bIns="0" rtlCol="0" anchor="t">
            <a:noAutofit/>
          </a:bodyPr>
          <a:lstStyle/>
          <a:p>
            <a:pPr algn="ctr">
              <a:lnSpc>
                <a:spcPct val="90000"/>
              </a:lnSpc>
            </a:pPr>
            <a:r>
              <a:rPr lang="en-GB" sz="1400" b="1" dirty="0" smtClean="0">
                <a:solidFill>
                  <a:schemeClr val="bg1"/>
                </a:solidFill>
              </a:rPr>
              <a:t>Value proposition</a:t>
            </a:r>
            <a:endParaRPr lang="en-GB" sz="1200" b="1" dirty="0" smtClean="0">
              <a:solidFill>
                <a:schemeClr val="bg1"/>
              </a:solidFill>
            </a:endParaRPr>
          </a:p>
        </p:txBody>
      </p:sp>
      <p:sp>
        <p:nvSpPr>
          <p:cNvPr id="29" name="Rectangle 28"/>
          <p:cNvSpPr/>
          <p:nvPr/>
        </p:nvSpPr>
        <p:spPr>
          <a:xfrm>
            <a:off x="188504" y="3447482"/>
            <a:ext cx="796309" cy="975391"/>
          </a:xfrm>
          <a:prstGeom prst="rect">
            <a:avLst/>
          </a:prstGeom>
          <a:solidFill>
            <a:schemeClr val="accent3"/>
          </a:solidFill>
        </p:spPr>
        <p:txBody>
          <a:bodyPr wrap="square" lIns="36000" tIns="72000" rIns="36000" bIns="72000" rtlCol="0" anchor="t">
            <a:noAutofit/>
          </a:bodyPr>
          <a:lstStyle/>
          <a:p>
            <a:pPr algn="ctr">
              <a:lnSpc>
                <a:spcPct val="90000"/>
              </a:lnSpc>
              <a:spcBef>
                <a:spcPts val="400"/>
              </a:spcBef>
            </a:pPr>
            <a:r>
              <a:rPr lang="en-GB" sz="1000" b="1" dirty="0" smtClean="0">
                <a:solidFill>
                  <a:schemeClr val="bg1"/>
                </a:solidFill>
              </a:rPr>
              <a:t>Growing global market</a:t>
            </a:r>
            <a:endParaRPr lang="en-GB" sz="1000" b="1" dirty="0">
              <a:solidFill>
                <a:schemeClr val="bg1"/>
              </a:solidFill>
            </a:endParaRPr>
          </a:p>
        </p:txBody>
      </p:sp>
      <p:sp>
        <p:nvSpPr>
          <p:cNvPr id="30" name="Rectangle 29"/>
          <p:cNvSpPr/>
          <p:nvPr/>
        </p:nvSpPr>
        <p:spPr>
          <a:xfrm>
            <a:off x="1035250" y="3447482"/>
            <a:ext cx="796309" cy="975391"/>
          </a:xfrm>
          <a:prstGeom prst="rect">
            <a:avLst/>
          </a:prstGeom>
          <a:solidFill>
            <a:schemeClr val="accent6"/>
          </a:solidFill>
        </p:spPr>
        <p:txBody>
          <a:bodyPr wrap="square" lIns="36000" tIns="72000" rIns="36000" bIns="72000" rtlCol="0" anchor="t">
            <a:noAutofit/>
          </a:bodyPr>
          <a:lstStyle/>
          <a:p>
            <a:pPr algn="ctr">
              <a:lnSpc>
                <a:spcPct val="90000"/>
              </a:lnSpc>
              <a:spcBef>
                <a:spcPts val="400"/>
              </a:spcBef>
            </a:pPr>
            <a:r>
              <a:rPr lang="en-GB" sz="1000" b="1" dirty="0" smtClean="0">
                <a:solidFill>
                  <a:schemeClr val="bg1"/>
                </a:solidFill>
              </a:rPr>
              <a:t>Provide solutions which  make food healthier and tastier</a:t>
            </a:r>
            <a:endParaRPr lang="en-GB" sz="1000" b="1" dirty="0">
              <a:solidFill>
                <a:schemeClr val="bg1"/>
              </a:solidFill>
            </a:endParaRPr>
          </a:p>
        </p:txBody>
      </p:sp>
      <p:sp>
        <p:nvSpPr>
          <p:cNvPr id="31" name="Rectangle 30"/>
          <p:cNvSpPr/>
          <p:nvPr/>
        </p:nvSpPr>
        <p:spPr>
          <a:xfrm>
            <a:off x="1881996" y="3447482"/>
            <a:ext cx="796309" cy="975391"/>
          </a:xfrm>
          <a:prstGeom prst="rect">
            <a:avLst/>
          </a:prstGeom>
          <a:solidFill>
            <a:schemeClr val="accent5"/>
          </a:solidFill>
        </p:spPr>
        <p:txBody>
          <a:bodyPr wrap="square" lIns="36000" tIns="72000" rIns="36000" bIns="72000" rtlCol="0" anchor="t">
            <a:noAutofit/>
          </a:bodyPr>
          <a:lstStyle/>
          <a:p>
            <a:pPr algn="ctr">
              <a:lnSpc>
                <a:spcPct val="90000"/>
              </a:lnSpc>
              <a:spcBef>
                <a:spcPts val="400"/>
              </a:spcBef>
            </a:pPr>
            <a:r>
              <a:rPr lang="en-GB" sz="1000" b="1" dirty="0" smtClean="0">
                <a:solidFill>
                  <a:schemeClr val="bg1"/>
                </a:solidFill>
              </a:rPr>
              <a:t>Category expertise</a:t>
            </a:r>
            <a:endParaRPr lang="en-GB" sz="1000" b="1" dirty="0">
              <a:solidFill>
                <a:schemeClr val="bg1"/>
              </a:solidFill>
            </a:endParaRPr>
          </a:p>
        </p:txBody>
      </p:sp>
      <p:sp>
        <p:nvSpPr>
          <p:cNvPr id="32" name="Rectangle 31"/>
          <p:cNvSpPr/>
          <p:nvPr/>
        </p:nvSpPr>
        <p:spPr>
          <a:xfrm>
            <a:off x="2728742" y="3447482"/>
            <a:ext cx="796308" cy="975391"/>
          </a:xfrm>
          <a:prstGeom prst="rect">
            <a:avLst/>
          </a:prstGeom>
          <a:solidFill>
            <a:srgbClr val="0070C0"/>
          </a:solidFill>
        </p:spPr>
        <p:txBody>
          <a:bodyPr wrap="square" lIns="0" tIns="72000" rIns="0" bIns="72000" rtlCol="0" anchor="t">
            <a:noAutofit/>
          </a:bodyPr>
          <a:lstStyle/>
          <a:p>
            <a:pPr algn="ctr">
              <a:lnSpc>
                <a:spcPct val="90000"/>
              </a:lnSpc>
              <a:spcBef>
                <a:spcPts val="400"/>
              </a:spcBef>
            </a:pPr>
            <a:r>
              <a:rPr lang="en-GB" sz="1000" b="1" dirty="0" smtClean="0">
                <a:solidFill>
                  <a:schemeClr val="bg1"/>
                </a:solidFill>
              </a:rPr>
              <a:t>Innovation capabilities</a:t>
            </a:r>
            <a:endParaRPr lang="en-GB" sz="1000" b="1" dirty="0">
              <a:solidFill>
                <a:schemeClr val="bg1"/>
              </a:solidFill>
            </a:endParaRPr>
          </a:p>
        </p:txBody>
      </p:sp>
      <p:sp>
        <p:nvSpPr>
          <p:cNvPr id="35" name="Rectangle 34"/>
          <p:cNvSpPr/>
          <p:nvPr/>
        </p:nvSpPr>
        <p:spPr>
          <a:xfrm>
            <a:off x="3575487" y="3447482"/>
            <a:ext cx="819985" cy="975391"/>
          </a:xfrm>
          <a:prstGeom prst="rect">
            <a:avLst/>
          </a:prstGeom>
          <a:solidFill>
            <a:srgbClr val="C00000"/>
          </a:solidFill>
        </p:spPr>
        <p:txBody>
          <a:bodyPr wrap="square" lIns="36000" tIns="72000" rIns="36000" bIns="72000" rtlCol="0" anchor="t">
            <a:noAutofit/>
          </a:bodyPr>
          <a:lstStyle/>
          <a:p>
            <a:pPr algn="ctr">
              <a:lnSpc>
                <a:spcPct val="90000"/>
              </a:lnSpc>
              <a:spcBef>
                <a:spcPts val="400"/>
              </a:spcBef>
            </a:pPr>
            <a:r>
              <a:rPr lang="en-GB" sz="1000" b="1" dirty="0" smtClean="0">
                <a:solidFill>
                  <a:schemeClr val="bg1"/>
                </a:solidFill>
              </a:rPr>
              <a:t>Local labs for local tastes</a:t>
            </a:r>
            <a:endParaRPr lang="en-GB" sz="1000" b="1" dirty="0">
              <a:solidFill>
                <a:schemeClr val="bg1"/>
              </a:solidFill>
            </a:endParaRPr>
          </a:p>
        </p:txBody>
      </p:sp>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50207" y="4718427"/>
            <a:ext cx="1512168" cy="372889"/>
          </a:xfrm>
          <a:prstGeom prst="rect">
            <a:avLst/>
          </a:prstGeom>
        </p:spPr>
      </p:pic>
      <p:sp>
        <p:nvSpPr>
          <p:cNvPr id="14" name="Slide Number Placeholder 4"/>
          <p:cNvSpPr>
            <a:spLocks noGrp="1"/>
          </p:cNvSpPr>
          <p:nvPr>
            <p:ph type="sldNum" sz="quarter" idx="12"/>
          </p:nvPr>
        </p:nvSpPr>
        <p:spPr>
          <a:xfrm>
            <a:off x="8686798" y="4767994"/>
            <a:ext cx="385763" cy="274637"/>
          </a:xfrm>
          <a:noFill/>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4AA42A3D-3D9A-4095-9EBD-72AB6EBD10DA}" type="slidenum">
              <a:rPr kumimoji="0" lang="en-GB" sz="1000" b="0" i="0" u="none" strike="noStrike" kern="1200" cap="none" spc="0" normalizeH="0" baseline="0" noProof="0" smtClean="0">
                <a:ln>
                  <a:noFill/>
                </a:ln>
                <a:solidFill>
                  <a:srgbClr val="FFFFFF"/>
                </a:solidFill>
                <a:effectLst/>
                <a:uLnTx/>
                <a:uFillTx/>
                <a:latin typeface="Arial" charset="0"/>
                <a:ea typeface="+mn-ea"/>
                <a:cs typeface="Arial" charset="0"/>
              </a:rPr>
              <a:t>9</a:t>
            </a:fld>
            <a:endParaRPr kumimoji="0" lang="en-GB" sz="1000" b="0" i="0" u="none" strike="noStrike" kern="1200" cap="none" spc="0" normalizeH="0" baseline="0" noProof="0" dirty="0">
              <a:ln>
                <a:noFill/>
              </a:ln>
              <a:solidFill>
                <a:srgbClr val="FFFFFF"/>
              </a:solidFill>
              <a:effectLst/>
              <a:uLnTx/>
              <a:uFillTx/>
              <a:latin typeface="Arial" charset="0"/>
              <a:ea typeface="+mn-ea"/>
              <a:cs typeface="Arial" charset="0"/>
            </a:endParaRPr>
          </a:p>
        </p:txBody>
      </p:sp>
    </p:spTree>
    <p:extLst>
      <p:ext uri="{BB962C8B-B14F-4D97-AF65-F5344CB8AC3E}">
        <p14:creationId xmlns:p14="http://schemas.microsoft.com/office/powerpoint/2010/main" val="2357710217"/>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par>
    </p:tnLst>
  </p:timing>
</p:sld>
</file>

<file path=ppt/theme/theme1.xml><?xml version="1.0" encoding="utf-8"?>
<a:theme xmlns:a="http://schemas.openxmlformats.org/drawingml/2006/main" name="T and L theme">
  <a:themeElements>
    <a:clrScheme name="T&amp;L 2">
      <a:dk1>
        <a:srgbClr val="000000"/>
      </a:dk1>
      <a:lt1>
        <a:srgbClr val="FFFFFF"/>
      </a:lt1>
      <a:dk2>
        <a:srgbClr val="04AAE2"/>
      </a:dk2>
      <a:lt2>
        <a:srgbClr val="F99F1E"/>
      </a:lt2>
      <a:accent1>
        <a:srgbClr val="04AAE2"/>
      </a:accent1>
      <a:accent2>
        <a:srgbClr val="00674E"/>
      </a:accent2>
      <a:accent3>
        <a:srgbClr val="F99F1E"/>
      </a:accent3>
      <a:accent4>
        <a:srgbClr val="7373A8"/>
      </a:accent4>
      <a:accent5>
        <a:srgbClr val="E64054"/>
      </a:accent5>
      <a:accent6>
        <a:srgbClr val="78A22F"/>
      </a:accent6>
      <a:hlink>
        <a:srgbClr val="000000"/>
      </a:hlink>
      <a:folHlink>
        <a:srgbClr val="000000"/>
      </a:folHlink>
    </a:clrScheme>
    <a:fontScheme name="T&amp;L 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spPr>
      <a:bodyPr wrap="none" lIns="0" tIns="0" rIns="0" bIns="0" rtlCol="0" anchor="ctr">
        <a:noAutofit/>
      </a:bodyPr>
      <a:lstStyle>
        <a:defPPr algn="ctr">
          <a:lnSpc>
            <a:spcPct val="90000"/>
          </a:lnSpc>
          <a:defRPr sz="1400" b="1" dirty="0" smtClean="0">
            <a:solidFill>
              <a:schemeClr val="bg1"/>
            </a:solidFill>
          </a:defRPr>
        </a:defPPr>
      </a:lstStyle>
    </a:spDef>
    <a:lnDef>
      <a:spPr>
        <a:ln>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1_TLPowerPoint Template Widescreen - 2016">
  <a:themeElements>
    <a:clrScheme name="TnL Blu_Org Apr 18">
      <a:dk1>
        <a:srgbClr val="000000"/>
      </a:dk1>
      <a:lt1>
        <a:srgbClr val="FFFFFF"/>
      </a:lt1>
      <a:dk2>
        <a:srgbClr val="00A9E0"/>
      </a:dk2>
      <a:lt2>
        <a:srgbClr val="FF9E1B"/>
      </a:lt2>
      <a:accent1>
        <a:srgbClr val="00A9E0"/>
      </a:accent1>
      <a:accent2>
        <a:srgbClr val="28724F"/>
      </a:accent2>
      <a:accent3>
        <a:srgbClr val="FF9E1B"/>
      </a:accent3>
      <a:accent4>
        <a:srgbClr val="7C6992"/>
      </a:accent4>
      <a:accent5>
        <a:srgbClr val="AF272F"/>
      </a:accent5>
      <a:accent6>
        <a:srgbClr val="7A9A01"/>
      </a:accent6>
      <a:hlink>
        <a:srgbClr val="000000"/>
      </a:hlink>
      <a:folHlink>
        <a:srgbClr val="000000"/>
      </a:folHlink>
    </a:clrScheme>
    <a:fontScheme name="T&amp;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spPr>
      <a:bodyPr wrap="none" lIns="0" tIns="0" rIns="0" bIns="0" rtlCol="0" anchor="ctr">
        <a:noAutofit/>
      </a:bodyPr>
      <a:lstStyle>
        <a:defPPr algn="ctr">
          <a:lnSpc>
            <a:spcPct val="90000"/>
          </a:lnSpc>
          <a:defRPr sz="1400" b="1" dirty="0" smtClean="0">
            <a:solidFill>
              <a:schemeClr val="bg1"/>
            </a:solidFill>
          </a:defRPr>
        </a:defPPr>
      </a:lstStyle>
    </a:spDef>
    <a:lnDef>
      <a:spPr>
        <a:ln>
          <a:tailEnd type="triangl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90000" tIns="90000" bIns="90000" rtlCol="0" anchor="ctr">
        <a:noAutofit/>
      </a:bodyPr>
      <a:lstStyle>
        <a:defPPr>
          <a:lnSpc>
            <a:spcPct val="90000"/>
          </a:lnSpc>
          <a:spcBef>
            <a:spcPts val="600"/>
          </a:spcBef>
          <a:spcAft>
            <a:spcPts val="600"/>
          </a:spcAft>
          <a:defRPr sz="1400" dirty="0" smtClean="0"/>
        </a:defPPr>
      </a:lstStyle>
    </a:txDef>
  </a:objectDefaults>
  <a:extraClrSchemeLst/>
  <a:extLst>
    <a:ext uri="{05A4C25C-085E-4340-85A3-A5531E510DB2}">
      <thm15:themeFamily xmlns:thm15="http://schemas.microsoft.com/office/thememl/2012/main" name="Presentation1" id="{7D117C9B-C5C7-4DAD-B701-CE8DB369B664}" vid="{ECB1C64E-E708-491C-9044-39BA3B051EFE}"/>
    </a:ext>
  </a:extLst>
</a:theme>
</file>

<file path=ppt/theme/theme3.xml><?xml version="1.0" encoding="utf-8"?>
<a:theme xmlns:a="http://schemas.openxmlformats.org/drawingml/2006/main" name="PPT template 4x3 2016">
  <a:themeElements>
    <a:clrScheme name="T&amp;L blue 2016">
      <a:dk1>
        <a:srgbClr val="000000"/>
      </a:dk1>
      <a:lt1>
        <a:srgbClr val="FFFFFF"/>
      </a:lt1>
      <a:dk2>
        <a:srgbClr val="00A9E0"/>
      </a:dk2>
      <a:lt2>
        <a:srgbClr val="FF9E1B"/>
      </a:lt2>
      <a:accent1>
        <a:srgbClr val="00A9E0"/>
      </a:accent1>
      <a:accent2>
        <a:srgbClr val="28724F"/>
      </a:accent2>
      <a:accent3>
        <a:srgbClr val="FF9E1B"/>
      </a:accent3>
      <a:accent4>
        <a:srgbClr val="7C6992"/>
      </a:accent4>
      <a:accent5>
        <a:srgbClr val="AF272F"/>
      </a:accent5>
      <a:accent6>
        <a:srgbClr val="7A9A01"/>
      </a:accent6>
      <a:hlink>
        <a:srgbClr val="000000"/>
      </a:hlink>
      <a:folHlink>
        <a:srgbClr val="000000"/>
      </a:folHlink>
    </a:clrScheme>
    <a:fontScheme name="T&amp;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spPr>
      <a:bodyPr wrap="none" lIns="0" tIns="0" rIns="0" bIns="0" rtlCol="0" anchor="ctr">
        <a:noAutofit/>
      </a:bodyPr>
      <a:lstStyle>
        <a:defPPr algn="ctr">
          <a:lnSpc>
            <a:spcPct val="90000"/>
          </a:lnSpc>
          <a:defRPr sz="1400" b="1" dirty="0" smtClean="0">
            <a:solidFill>
              <a:schemeClr val="bg1"/>
            </a:solidFill>
          </a:defRPr>
        </a:defPPr>
      </a:lstStyle>
    </a:spDef>
    <a:lnDef>
      <a:spPr>
        <a:ln>
          <a:tailEnd type="triangl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0000" tIns="90000" bIns="90000" rtlCol="0" anchor="ctr">
        <a:noAutofit/>
      </a:bodyPr>
      <a:lstStyle>
        <a:defPPr>
          <a:lnSpc>
            <a:spcPct val="90000"/>
          </a:lnSpc>
          <a:defRPr sz="1400" b="1" dirty="0" smtClean="0">
            <a:solidFill>
              <a:schemeClr val="bg1"/>
            </a:solidFill>
          </a:defRPr>
        </a:defPPr>
      </a:lstStyle>
    </a:txDef>
  </a:objectDefaults>
  <a:extraClrSchemeLst/>
</a:theme>
</file>

<file path=ppt/theme/theme4.xml><?xml version="1.0" encoding="utf-8"?>
<a:theme xmlns:a="http://schemas.openxmlformats.org/drawingml/2006/main" name="TLPowerPoint Template Widescreen - 2016">
  <a:themeElements>
    <a:clrScheme name="T&amp;L blue 2016">
      <a:dk1>
        <a:srgbClr val="000000"/>
      </a:dk1>
      <a:lt1>
        <a:srgbClr val="FFFFFF"/>
      </a:lt1>
      <a:dk2>
        <a:srgbClr val="00A9E0"/>
      </a:dk2>
      <a:lt2>
        <a:srgbClr val="FF9E1B"/>
      </a:lt2>
      <a:accent1>
        <a:srgbClr val="00A9E0"/>
      </a:accent1>
      <a:accent2>
        <a:srgbClr val="28724F"/>
      </a:accent2>
      <a:accent3>
        <a:srgbClr val="FF9E1B"/>
      </a:accent3>
      <a:accent4>
        <a:srgbClr val="7C6992"/>
      </a:accent4>
      <a:accent5>
        <a:srgbClr val="AF272F"/>
      </a:accent5>
      <a:accent6>
        <a:srgbClr val="7A9A01"/>
      </a:accent6>
      <a:hlink>
        <a:srgbClr val="000000"/>
      </a:hlink>
      <a:folHlink>
        <a:srgbClr val="000000"/>
      </a:folHlink>
    </a:clrScheme>
    <a:fontScheme name="T&amp;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6350">
          <a:solidFill>
            <a:schemeClr val="tx1"/>
          </a:solidFill>
        </a:ln>
      </a:spPr>
      <a:bodyPr wrap="none" lIns="0" tIns="0" rIns="0" bIns="0" rtlCol="0" anchor="ctr">
        <a:noAutofit/>
      </a:bodyPr>
      <a:lstStyle>
        <a:defPPr marL="0" marR="0" indent="0" algn="ctr" defTabSz="914355" rtl="0" eaLnBrk="1" fontAlgn="auto" latinLnBrk="0" hangingPunct="1">
          <a:lnSpc>
            <a:spcPct val="90000"/>
          </a:lnSpc>
          <a:spcBef>
            <a:spcPts val="0"/>
          </a:spcBef>
          <a:spcAft>
            <a:spcPts val="0"/>
          </a:spcAft>
          <a:buClrTx/>
          <a:buSzTx/>
          <a:buFontTx/>
          <a:buNone/>
          <a:tabLst/>
          <a:defRPr kumimoji="0" sz="14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defRPr>
        </a:defPPr>
      </a:lstStyle>
    </a:spDef>
    <a:lnDef>
      <a:spPr>
        <a:ln>
          <a:tailEnd type="triangl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90000" tIns="90000" bIns="90000" rtlCol="0" anchor="ctr">
        <a:noAutofit/>
      </a:bodyPr>
      <a:lstStyle>
        <a:defPPr>
          <a:lnSpc>
            <a:spcPct val="90000"/>
          </a:lnSpc>
          <a:spcBef>
            <a:spcPts val="600"/>
          </a:spcBef>
          <a:spcAft>
            <a:spcPts val="600"/>
          </a:spcAft>
          <a:defRPr sz="1400" dirty="0" smtClean="0"/>
        </a:defPPr>
      </a:lstStyle>
    </a:txDef>
  </a:objectDefaults>
  <a:extraClrSchemeLst/>
  <a:extLst>
    <a:ext uri="{05A4C25C-085E-4340-85A3-A5531E510DB2}">
      <thm15:themeFamily xmlns:thm15="http://schemas.microsoft.com/office/thememl/2012/main" name="Presentation1" id="{7D117C9B-C5C7-4DAD-B701-CE8DB369B664}" vid="{ECB1C64E-E708-491C-9044-39BA3B051EFE}"/>
    </a:ext>
  </a:extLst>
</a:theme>
</file>

<file path=ppt/theme/theme5.xml><?xml version="1.0" encoding="utf-8"?>
<a:theme xmlns:a="http://schemas.openxmlformats.org/drawingml/2006/main" name="2_TLPowerPoint Template Widescreen - 2016">
  <a:themeElements>
    <a:clrScheme name="TnL Blu_Org Apr 18">
      <a:dk1>
        <a:srgbClr val="000000"/>
      </a:dk1>
      <a:lt1>
        <a:srgbClr val="FFFFFF"/>
      </a:lt1>
      <a:dk2>
        <a:srgbClr val="00A9E0"/>
      </a:dk2>
      <a:lt2>
        <a:srgbClr val="FF9E1B"/>
      </a:lt2>
      <a:accent1>
        <a:srgbClr val="00A9E0"/>
      </a:accent1>
      <a:accent2>
        <a:srgbClr val="28724F"/>
      </a:accent2>
      <a:accent3>
        <a:srgbClr val="FF9E1B"/>
      </a:accent3>
      <a:accent4>
        <a:srgbClr val="7C6992"/>
      </a:accent4>
      <a:accent5>
        <a:srgbClr val="AF272F"/>
      </a:accent5>
      <a:accent6>
        <a:srgbClr val="7A9A01"/>
      </a:accent6>
      <a:hlink>
        <a:srgbClr val="000000"/>
      </a:hlink>
      <a:folHlink>
        <a:srgbClr val="000000"/>
      </a:folHlink>
    </a:clrScheme>
    <a:fontScheme name="T&amp;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spPr>
      <a:bodyPr wrap="none" lIns="0" tIns="0" rIns="0" bIns="0" rtlCol="0" anchor="ctr">
        <a:noAutofit/>
      </a:bodyPr>
      <a:lstStyle>
        <a:defPPr algn="ctr">
          <a:lnSpc>
            <a:spcPct val="90000"/>
          </a:lnSpc>
          <a:defRPr sz="1400" b="1" dirty="0" smtClean="0">
            <a:solidFill>
              <a:schemeClr val="bg1"/>
            </a:solidFill>
          </a:defRPr>
        </a:defPPr>
      </a:lstStyle>
    </a:spDef>
    <a:lnDef>
      <a:spPr>
        <a:ln>
          <a:tailEnd type="triangl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90000" tIns="90000" bIns="90000" rtlCol="0" anchor="ctr">
        <a:noAutofit/>
      </a:bodyPr>
      <a:lstStyle>
        <a:defPPr>
          <a:lnSpc>
            <a:spcPct val="90000"/>
          </a:lnSpc>
          <a:spcBef>
            <a:spcPts val="600"/>
          </a:spcBef>
          <a:spcAft>
            <a:spcPts val="600"/>
          </a:spcAft>
          <a:defRPr sz="1400" dirty="0" smtClean="0"/>
        </a:defPPr>
      </a:lstStyle>
    </a:txDef>
  </a:objectDefaults>
  <a:extraClrSchemeLst/>
  <a:extLst>
    <a:ext uri="{05A4C25C-085E-4340-85A3-A5531E510DB2}">
      <thm15:themeFamily xmlns:thm15="http://schemas.microsoft.com/office/thememl/2012/main" name="Presentation1" id="{7D117C9B-C5C7-4DAD-B701-CE8DB369B664}" vid="{ECB1C64E-E708-491C-9044-39BA3B051EFE}"/>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13269</TotalTime>
  <Words>1940</Words>
  <Application>Microsoft Office PowerPoint</Application>
  <PresentationFormat>On-screen Show (16:9)</PresentationFormat>
  <Paragraphs>609</Paragraphs>
  <Slides>30</Slides>
  <Notes>26</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30</vt:i4>
      </vt:variant>
    </vt:vector>
  </HeadingPairs>
  <TitlesOfParts>
    <vt:vector size="43" baseType="lpstr">
      <vt:lpstr>MS PGothic</vt:lpstr>
      <vt:lpstr>Arial</vt:lpstr>
      <vt:lpstr>Calibri</vt:lpstr>
      <vt:lpstr>Courier New</vt:lpstr>
      <vt:lpstr>DengXian</vt:lpstr>
      <vt:lpstr>Times New Roman</vt:lpstr>
      <vt:lpstr>Verdana</vt:lpstr>
      <vt:lpstr>Wingdings</vt:lpstr>
      <vt:lpstr>T and L theme</vt:lpstr>
      <vt:lpstr>1_TLPowerPoint Template Widescreen - 2016</vt:lpstr>
      <vt:lpstr>PPT template 4x3 2016</vt:lpstr>
      <vt:lpstr>TLPowerPoint Template Widescreen - 2016</vt:lpstr>
      <vt:lpstr>2_TLPowerPoint Template Widescreen - 2016</vt:lpstr>
      <vt:lpstr>PowerPoint Presentation</vt:lpstr>
      <vt:lpstr>PowerPoint Presentation</vt:lpstr>
      <vt:lpstr>PowerPoint Presentation</vt:lpstr>
      <vt:lpstr>PowerPoint Presentation</vt:lpstr>
      <vt:lpstr>An Integrated Business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Accelerate Portfolio Development</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Quddus, Archi</cp:lastModifiedBy>
  <cp:revision>907</cp:revision>
  <cp:lastPrinted>2019-02-04T14:59:12Z</cp:lastPrinted>
  <dcterms:created xsi:type="dcterms:W3CDTF">2016-01-01T12:18:58Z</dcterms:created>
  <dcterms:modified xsi:type="dcterms:W3CDTF">2019-10-29T16:35:46Z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cb04d5bb-e40e-418f-a8bc-dac7bdb4dfe5_Enabled">
    <vt:lpwstr>True</vt:lpwstr>
  </property>
  <property fmtid="{D5CDD505-2E9C-101B-9397-08002B2CF9AE}" pid="3" name="MSIP_Label_cb04d5bb-e40e-418f-a8bc-dac7bdb4dfe5_SiteId">
    <vt:lpwstr>39cc8f4f-7ada-4a2a-9685-c30a4321498c</vt:lpwstr>
  </property>
  <property fmtid="{D5CDD505-2E9C-101B-9397-08002B2CF9AE}" pid="4" name="MSIP_Label_cb04d5bb-e40e-418f-a8bc-dac7bdb4dfe5_Ref">
    <vt:lpwstr>https://api.informationprotection.azure.com/api/39cc8f4f-7ada-4a2a-9685-c30a4321498c</vt:lpwstr>
  </property>
  <property fmtid="{D5CDD505-2E9C-101B-9397-08002B2CF9AE}" pid="5" name="MSIP_Label_cb04d5bb-e40e-418f-a8bc-dac7bdb4dfe5_Owner">
    <vt:lpwstr>Rowan.Adams@tateandlyle.com</vt:lpwstr>
  </property>
  <property fmtid="{D5CDD505-2E9C-101B-9397-08002B2CF9AE}" pid="6" name="MSIP_Label_cb04d5bb-e40e-418f-a8bc-dac7bdb4dfe5_SetDate">
    <vt:lpwstr>2018-11-22T16:49:25.6043168+00:00</vt:lpwstr>
  </property>
  <property fmtid="{D5CDD505-2E9C-101B-9397-08002B2CF9AE}" pid="7" name="MSIP_Label_cb04d5bb-e40e-418f-a8bc-dac7bdb4dfe5_Name">
    <vt:lpwstr>None</vt:lpwstr>
  </property>
  <property fmtid="{D5CDD505-2E9C-101B-9397-08002B2CF9AE}" pid="8" name="MSIP_Label_cb04d5bb-e40e-418f-a8bc-dac7bdb4dfe5_Application">
    <vt:lpwstr>Microsoft Azure Information Protection</vt:lpwstr>
  </property>
  <property fmtid="{D5CDD505-2E9C-101B-9397-08002B2CF9AE}" pid="9" name="MSIP_Label_cb04d5bb-e40e-418f-a8bc-dac7bdb4dfe5_Extended_MSFT_Method">
    <vt:lpwstr>Manual</vt:lpwstr>
  </property>
  <property fmtid="{D5CDD505-2E9C-101B-9397-08002B2CF9AE}" pid="10" name="Sensitivity">
    <vt:lpwstr>None</vt:lpwstr>
  </property>
</Properties>
</file>